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sldIdLst>
    <p:sldId id="3696" r:id="rId2"/>
    <p:sldId id="3760" r:id="rId3"/>
    <p:sldId id="3724" r:id="rId4"/>
    <p:sldId id="3731" r:id="rId5"/>
    <p:sldId id="3732" r:id="rId6"/>
    <p:sldId id="3673" r:id="rId7"/>
    <p:sldId id="3718" r:id="rId8"/>
    <p:sldId id="3702" r:id="rId9"/>
    <p:sldId id="3759" r:id="rId10"/>
    <p:sldId id="3706" r:id="rId11"/>
    <p:sldId id="3664" r:id="rId12"/>
    <p:sldId id="3709" r:id="rId13"/>
    <p:sldId id="3658" r:id="rId14"/>
    <p:sldId id="3224" r:id="rId15"/>
    <p:sldId id="3708" r:id="rId16"/>
    <p:sldId id="3457" r:id="rId17"/>
    <p:sldId id="3659" r:id="rId18"/>
    <p:sldId id="3710" r:id="rId19"/>
    <p:sldId id="3660" r:id="rId20"/>
    <p:sldId id="3720" r:id="rId21"/>
    <p:sldId id="3654" r:id="rId22"/>
    <p:sldId id="3722" r:id="rId23"/>
    <p:sldId id="3662" r:id="rId24"/>
    <p:sldId id="3711" r:id="rId25"/>
    <p:sldId id="3628" r:id="rId26"/>
    <p:sldId id="3661" r:id="rId27"/>
    <p:sldId id="3715" r:id="rId28"/>
    <p:sldId id="3750" r:id="rId29"/>
    <p:sldId id="3712" r:id="rId30"/>
    <p:sldId id="3705" r:id="rId31"/>
    <p:sldId id="3716" r:id="rId32"/>
    <p:sldId id="3663" r:id="rId33"/>
    <p:sldId id="3713" r:id="rId34"/>
    <p:sldId id="3723" r:id="rId35"/>
    <p:sldId id="3591" r:id="rId36"/>
    <p:sldId id="3721" r:id="rId37"/>
    <p:sldId id="3743" r:id="rId38"/>
    <p:sldId id="3744" r:id="rId39"/>
    <p:sldId id="3465" r:id="rId40"/>
    <p:sldId id="3734" r:id="rId41"/>
    <p:sldId id="3735" r:id="rId42"/>
    <p:sldId id="3756" r:id="rId43"/>
    <p:sldId id="3757" r:id="rId44"/>
    <p:sldId id="3758" r:id="rId45"/>
    <p:sldId id="3733" r:id="rId46"/>
    <p:sldId id="3697" r:id="rId47"/>
    <p:sldId id="3666" r:id="rId48"/>
    <p:sldId id="3674" r:id="rId49"/>
    <p:sldId id="3714" r:id="rId50"/>
    <p:sldId id="3675" r:id="rId51"/>
    <p:sldId id="3667" r:id="rId52"/>
    <p:sldId id="3668" r:id="rId53"/>
    <p:sldId id="3736" r:id="rId54"/>
    <p:sldId id="3669" r:id="rId55"/>
    <p:sldId id="3670" r:id="rId56"/>
    <p:sldId id="3737" r:id="rId57"/>
    <p:sldId id="3671" r:id="rId58"/>
    <p:sldId id="3672" r:id="rId59"/>
    <p:sldId id="3738" r:id="rId60"/>
    <p:sldId id="3679" r:id="rId61"/>
    <p:sldId id="3680" r:id="rId62"/>
    <p:sldId id="3745" r:id="rId63"/>
    <p:sldId id="3746" r:id="rId64"/>
    <p:sldId id="3740" r:id="rId65"/>
    <p:sldId id="3741" r:id="rId66"/>
    <p:sldId id="3742" r:id="rId67"/>
    <p:sldId id="3739" r:id="rId68"/>
    <p:sldId id="3698" r:id="rId69"/>
    <p:sldId id="3597" r:id="rId70"/>
    <p:sldId id="3598" r:id="rId71"/>
    <p:sldId id="3599" r:id="rId72"/>
    <p:sldId id="3681" r:id="rId73"/>
    <p:sldId id="3682" r:id="rId74"/>
    <p:sldId id="3651" r:id="rId75"/>
    <p:sldId id="3685" r:id="rId76"/>
    <p:sldId id="3686" r:id="rId77"/>
    <p:sldId id="3683" r:id="rId78"/>
    <p:sldId id="3684" r:id="rId79"/>
    <p:sldId id="3607" r:id="rId80"/>
    <p:sldId id="3650" r:id="rId81"/>
    <p:sldId id="3687" r:id="rId82"/>
    <p:sldId id="3753" r:id="rId83"/>
    <p:sldId id="3751" r:id="rId84"/>
    <p:sldId id="3688" r:id="rId85"/>
    <p:sldId id="3689" r:id="rId86"/>
    <p:sldId id="3249" r:id="rId87"/>
    <p:sldId id="3752" r:id="rId88"/>
    <p:sldId id="3690" r:id="rId89"/>
    <p:sldId id="3692" r:id="rId90"/>
    <p:sldId id="3691" r:id="rId91"/>
    <p:sldId id="3636" r:id="rId92"/>
    <p:sldId id="3637" r:id="rId93"/>
    <p:sldId id="3643" r:id="rId94"/>
    <p:sldId id="3638" r:id="rId95"/>
    <p:sldId id="3639" r:id="rId96"/>
    <p:sldId id="3754" r:id="rId97"/>
    <p:sldId id="3755" r:id="rId98"/>
    <p:sldId id="3640" r:id="rId99"/>
    <p:sldId id="3699" r:id="rId100"/>
    <p:sldId id="3700" r:id="rId101"/>
    <p:sldId id="3704" r:id="rId102"/>
    <p:sldId id="3703" r:id="rId10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0066FF"/>
    <a:srgbClr val="00FF00"/>
    <a:srgbClr val="FFFF66"/>
    <a:srgbClr val="FF99FF"/>
    <a:srgbClr val="FF00FF"/>
    <a:srgbClr val="FF66FF"/>
    <a:srgbClr val="9900FF"/>
    <a:srgbClr val="9900CC"/>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95131" autoAdjust="0"/>
  </p:normalViewPr>
  <p:slideViewPr>
    <p:cSldViewPr>
      <p:cViewPr varScale="1">
        <p:scale>
          <a:sx n="66" d="100"/>
          <a:sy n="66" d="100"/>
        </p:scale>
        <p:origin x="-1386" y="-108"/>
      </p:cViewPr>
      <p:guideLst>
        <p:guide orient="horz" pos="2160"/>
        <p:guide pos="2880"/>
      </p:guideLst>
    </p:cSldViewPr>
  </p:slideViewPr>
  <p:outlineViewPr>
    <p:cViewPr>
      <p:scale>
        <a:sx n="33" d="100"/>
        <a:sy n="33" d="100"/>
      </p:scale>
      <p:origin x="276" y="112494"/>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2/15/2017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p14="http://schemas.microsoft.com/office/powerpoint/2010/main" xmlns="" val="1020117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99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CA5D935F-00FB-4E59-9D02-FD9E3138AD98}"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BCA5E7E9-CCA4-494D-B2BE-30D08DDE7F1E}"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90C0E5C9-FAAC-430A-9855-1597956E0E71}"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FDBBE389-1195-4638-B1AF-A0731A8EF3B5}"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9" name="Rectangle 6"/>
          <p:cNvSpPr>
            <a:spLocks noGrp="1" noChangeArrowheads="1"/>
          </p:cNvSpPr>
          <p:nvPr>
            <p:ph type="sldNum" sz="quarter" idx="12"/>
          </p:nvPr>
        </p:nvSpPr>
        <p:spPr>
          <a:ln/>
        </p:spPr>
        <p:txBody>
          <a:bodyPr/>
          <a:lstStyle>
            <a:lvl1pPr>
              <a:defRPr/>
            </a:lvl1pPr>
          </a:lstStyle>
          <a:p>
            <a:pPr>
              <a:defRPr/>
            </a:pPr>
            <a:fld id="{D4C8EF94-96B4-40F0-B9AC-10DAC7D5B04D}"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5" name="Rectangle 6"/>
          <p:cNvSpPr>
            <a:spLocks noGrp="1" noChangeArrowheads="1"/>
          </p:cNvSpPr>
          <p:nvPr>
            <p:ph type="sldNum" sz="quarter" idx="12"/>
          </p:nvPr>
        </p:nvSpPr>
        <p:spPr>
          <a:ln/>
        </p:spPr>
        <p:txBody>
          <a:bodyPr/>
          <a:lstStyle>
            <a:lvl1pPr>
              <a:defRPr/>
            </a:lvl1pPr>
          </a:lstStyle>
          <a:p>
            <a:pPr>
              <a:defRPr/>
            </a:pPr>
            <a:fld id="{55D1493F-F007-48B7-A5CF-42DCE1A59D8C}"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4" name="Rectangle 6"/>
          <p:cNvSpPr>
            <a:spLocks noGrp="1" noChangeArrowheads="1"/>
          </p:cNvSpPr>
          <p:nvPr>
            <p:ph type="sldNum" sz="quarter" idx="12"/>
          </p:nvPr>
        </p:nvSpPr>
        <p:spPr>
          <a:ln/>
        </p:spPr>
        <p:txBody>
          <a:bodyPr/>
          <a:lstStyle>
            <a:lvl1pPr>
              <a:defRPr/>
            </a:lvl1pPr>
          </a:lstStyle>
          <a:p>
            <a:pPr>
              <a:defRPr/>
            </a:pPr>
            <a:fld id="{B9B67D5C-9B03-42D0-8577-B310C19384EF}"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9780CD8E-C87B-4EEA-A1D7-313B38D12A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197AC908-BD19-426B-9565-0089307922C9}"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57C9E319-8B69-47E9-9991-2DCC3E8D074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77396060-33EC-45C0-BB86-CF583FC2BD60}"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굴림" pitchFamily="50" charset="-127"/>
                <a:cs typeface="Arial" charset="0"/>
              </a:defRPr>
            </a:lvl1pPr>
          </a:lstStyle>
          <a:p>
            <a:pPr>
              <a:defRPr/>
            </a:pPr>
            <a:endParaRPr lang="ko-KR"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굴림" pitchFamily="50" charset="-127"/>
                <a:cs typeface="Arial" charset="0"/>
              </a:defRPr>
            </a:lvl1pPr>
          </a:lstStyle>
          <a:p>
            <a:pPr>
              <a:defRPr/>
            </a:pPr>
            <a:endParaRPr lang="ko-KR"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굴림" pitchFamily="50" charset="-127"/>
                <a:cs typeface="Arial" charset="0"/>
              </a:defRPr>
            </a:lvl1pPr>
          </a:lstStyle>
          <a:p>
            <a:pPr>
              <a:defRPr/>
            </a:pPr>
            <a:fld id="{8FDDF2B8-257D-41E8-B6D6-D87559E1FF13}"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wmf"/></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package" Target="../embeddings/Microsoft_Office_PowerPoint_Slide1.sldx"/><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7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8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wmf"/></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wmf"/></Relationships>
</file>

<file path=ppt/slides/_rels/slide8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48.wmf"/></Relationships>
</file>

<file path=ppt/slides/_rels/slide8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48.wmf"/></Relationships>
</file>

<file path=ppt/slides/_rels/slide86.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wmf"/></Relationships>
</file>

<file path=ppt/slides/_rels/slide8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12" Type="http://schemas.openxmlformats.org/officeDocument/2006/relationships/image" Target="../media/image50.png"/><Relationship Id="rId2"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image" Target="../media/image55.jpeg"/><Relationship Id="rId11" Type="http://schemas.openxmlformats.org/officeDocument/2006/relationships/image" Target="../media/image4.wmf"/><Relationship Id="rId5" Type="http://schemas.openxmlformats.org/officeDocument/2006/relationships/image" Target="../media/image54.jpeg"/><Relationship Id="rId10" Type="http://schemas.openxmlformats.org/officeDocument/2006/relationships/image" Target="../media/image59.jpeg"/><Relationship Id="rId4" Type="http://schemas.openxmlformats.org/officeDocument/2006/relationships/image" Target="../media/image53.jpeg"/><Relationship Id="rId9" Type="http://schemas.openxmlformats.org/officeDocument/2006/relationships/image" Target="../media/image58.jpeg"/></Relationships>
</file>

<file path=ppt/slides/_rels/slide90.xml.rels><?xml version="1.0" encoding="UTF-8" standalone="yes"?>
<Relationships xmlns="http://schemas.openxmlformats.org/package/2006/relationships"><Relationship Id="rId2" Type="http://schemas.openxmlformats.org/officeDocument/2006/relationships/hyperlink" Target="http://www.gracegodchrist.com/" TargetMode="Externa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9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899592" y="5939988"/>
            <a:ext cx="4032448" cy="369332"/>
          </a:xfrm>
          <a:prstGeom prst="rect">
            <a:avLst/>
          </a:prstGeom>
          <a:noFill/>
        </p:spPr>
        <p:txBody>
          <a:bodyPr wrap="square" rtlCol="0">
            <a:spAutoFit/>
          </a:bodyPr>
          <a:lstStyle/>
          <a:p>
            <a:pPr algn="ctr"/>
            <a:r>
              <a:rPr lang="en-CA" dirty="0" smtClean="0">
                <a:solidFill>
                  <a:srgbClr val="FFFF00"/>
                </a:solidFill>
              </a:rPr>
              <a:t>Christ our righteousness</a:t>
            </a:r>
            <a:endParaRPr lang="en-CA" dirty="0">
              <a:solidFill>
                <a:srgbClr val="FFFF00"/>
              </a:solidFill>
            </a:endParaRPr>
          </a:p>
        </p:txBody>
      </p:sp>
      <p:sp>
        <p:nvSpPr>
          <p:cNvPr id="6" name="TextBox 5"/>
          <p:cNvSpPr txBox="1"/>
          <p:nvPr/>
        </p:nvSpPr>
        <p:spPr>
          <a:xfrm rot="16200000">
            <a:off x="-1085274" y="5692606"/>
            <a:ext cx="4032448" cy="369332"/>
          </a:xfrm>
          <a:prstGeom prst="rect">
            <a:avLst/>
          </a:prstGeom>
          <a:noFill/>
        </p:spPr>
        <p:txBody>
          <a:bodyPr wrap="square" rtlCol="0">
            <a:spAutoFit/>
          </a:bodyPr>
          <a:lstStyle/>
          <a:p>
            <a:pPr algn="ctr"/>
            <a:r>
              <a:rPr lang="en-CA" dirty="0" smtClean="0">
                <a:solidFill>
                  <a:srgbClr val="FFFF00"/>
                </a:solidFill>
              </a:rPr>
              <a:t>forgiveness</a:t>
            </a:r>
            <a:endParaRPr lang="en-CA" dirty="0">
              <a:solidFill>
                <a:srgbClr val="FFFF00"/>
              </a:solidFill>
            </a:endParaRPr>
          </a:p>
        </p:txBody>
      </p:sp>
      <p:sp>
        <p:nvSpPr>
          <p:cNvPr id="9" name="TextBox 8"/>
          <p:cNvSpPr txBox="1"/>
          <p:nvPr/>
        </p:nvSpPr>
        <p:spPr>
          <a:xfrm>
            <a:off x="-36512" y="692696"/>
            <a:ext cx="4032448" cy="646331"/>
          </a:xfrm>
          <a:prstGeom prst="rect">
            <a:avLst/>
          </a:prstGeom>
          <a:noFill/>
        </p:spPr>
        <p:txBody>
          <a:bodyPr wrap="square" rtlCol="0">
            <a:spAutoFit/>
          </a:bodyPr>
          <a:lstStyle/>
          <a:p>
            <a:pPr algn="ctr"/>
            <a:r>
              <a:rPr lang="en-CA" dirty="0" smtClean="0"/>
              <a:t>Christ our </a:t>
            </a:r>
          </a:p>
          <a:p>
            <a:pPr algn="ctr"/>
            <a:r>
              <a:rPr lang="en-CA" dirty="0" smtClean="0"/>
              <a:t>peace with God</a:t>
            </a:r>
            <a:endParaRPr lang="en-CA" dirty="0"/>
          </a:p>
        </p:txBody>
      </p:sp>
      <p:sp>
        <p:nvSpPr>
          <p:cNvPr id="10" name="TextBox 9"/>
          <p:cNvSpPr txBox="1"/>
          <p:nvPr/>
        </p:nvSpPr>
        <p:spPr>
          <a:xfrm>
            <a:off x="4355976" y="262389"/>
            <a:ext cx="4032448" cy="646331"/>
          </a:xfrm>
          <a:prstGeom prst="rect">
            <a:avLst/>
          </a:prstGeom>
          <a:noFill/>
        </p:spPr>
        <p:txBody>
          <a:bodyPr wrap="square" rtlCol="0">
            <a:spAutoFit/>
          </a:bodyPr>
          <a:lstStyle/>
          <a:p>
            <a:pPr algn="ctr"/>
            <a:r>
              <a:rPr lang="en-CA" dirty="0" smtClean="0">
                <a:solidFill>
                  <a:srgbClr val="0066FF"/>
                </a:solidFill>
              </a:rPr>
              <a:t>immersed in </a:t>
            </a:r>
          </a:p>
          <a:p>
            <a:pPr algn="ctr"/>
            <a:r>
              <a:rPr lang="en-CA" dirty="0" smtClean="0">
                <a:solidFill>
                  <a:srgbClr val="0066FF"/>
                </a:solidFill>
              </a:rPr>
              <a:t>the Father, Son and Spirit</a:t>
            </a:r>
            <a:endParaRPr lang="en-CA" dirty="0">
              <a:solidFill>
                <a:srgbClr val="0066FF"/>
              </a:solidFill>
            </a:endParaRPr>
          </a:p>
        </p:txBody>
      </p:sp>
      <p:sp>
        <p:nvSpPr>
          <p:cNvPr id="11" name="TextBox 10"/>
          <p:cNvSpPr txBox="1"/>
          <p:nvPr/>
        </p:nvSpPr>
        <p:spPr>
          <a:xfrm rot="18466575">
            <a:off x="-1282285" y="2737201"/>
            <a:ext cx="4032448" cy="646331"/>
          </a:xfrm>
          <a:prstGeom prst="rect">
            <a:avLst/>
          </a:prstGeom>
          <a:noFill/>
        </p:spPr>
        <p:txBody>
          <a:bodyPr wrap="square" rtlCol="0">
            <a:spAutoFit/>
          </a:bodyPr>
          <a:lstStyle/>
          <a:p>
            <a:pPr algn="ctr"/>
            <a:r>
              <a:rPr lang="en-CA" dirty="0" smtClean="0"/>
              <a:t>Christ our </a:t>
            </a:r>
          </a:p>
          <a:p>
            <a:pPr algn="ctr"/>
            <a:r>
              <a:rPr lang="en-CA" dirty="0" smtClean="0"/>
              <a:t>freedom from sin</a:t>
            </a:r>
            <a:endParaRPr lang="en-CA" dirty="0"/>
          </a:p>
        </p:txBody>
      </p:sp>
      <p:sp>
        <p:nvSpPr>
          <p:cNvPr id="12" name="TextBox 11"/>
          <p:cNvSpPr txBox="1"/>
          <p:nvPr/>
        </p:nvSpPr>
        <p:spPr>
          <a:xfrm rot="18466575">
            <a:off x="1857333" y="1249537"/>
            <a:ext cx="4032448" cy="369332"/>
          </a:xfrm>
          <a:prstGeom prst="rect">
            <a:avLst/>
          </a:prstGeom>
          <a:noFill/>
        </p:spPr>
        <p:txBody>
          <a:bodyPr wrap="square" rtlCol="0">
            <a:spAutoFit/>
          </a:bodyPr>
          <a:lstStyle/>
          <a:p>
            <a:pPr algn="ctr"/>
            <a:r>
              <a:rPr lang="en-CA" dirty="0" smtClean="0"/>
              <a:t>one with Christ</a:t>
            </a:r>
            <a:endParaRPr lang="en-CA" dirty="0"/>
          </a:p>
        </p:txBody>
      </p:sp>
      <p:sp>
        <p:nvSpPr>
          <p:cNvPr id="13" name="TextBox 12"/>
          <p:cNvSpPr txBox="1"/>
          <p:nvPr/>
        </p:nvSpPr>
        <p:spPr>
          <a:xfrm rot="18466575">
            <a:off x="6422571" y="3834508"/>
            <a:ext cx="4032448" cy="646331"/>
          </a:xfrm>
          <a:prstGeom prst="rect">
            <a:avLst/>
          </a:prstGeom>
          <a:noFill/>
        </p:spPr>
        <p:txBody>
          <a:bodyPr wrap="square" rtlCol="0">
            <a:spAutoFit/>
          </a:bodyPr>
          <a:lstStyle/>
          <a:p>
            <a:pPr algn="ctr"/>
            <a:r>
              <a:rPr lang="en-CA" dirty="0" smtClean="0">
                <a:solidFill>
                  <a:srgbClr val="0066FF"/>
                </a:solidFill>
              </a:rPr>
              <a:t>Christ our </a:t>
            </a:r>
          </a:p>
          <a:p>
            <a:pPr algn="ctr"/>
            <a:r>
              <a:rPr lang="en-CA" dirty="0" smtClean="0">
                <a:solidFill>
                  <a:srgbClr val="0066FF"/>
                </a:solidFill>
              </a:rPr>
              <a:t>eternal life</a:t>
            </a:r>
            <a:endParaRPr lang="en-CA" dirty="0">
              <a:solidFill>
                <a:srgbClr val="0066FF"/>
              </a:solidFill>
            </a:endParaRPr>
          </a:p>
        </p:txBody>
      </p:sp>
      <p:sp>
        <p:nvSpPr>
          <p:cNvPr id="14" name="TextBox 13"/>
          <p:cNvSpPr txBox="1"/>
          <p:nvPr/>
        </p:nvSpPr>
        <p:spPr>
          <a:xfrm rot="18466575">
            <a:off x="7459140" y="1273389"/>
            <a:ext cx="2343368" cy="667973"/>
          </a:xfrm>
          <a:prstGeom prst="rect">
            <a:avLst/>
          </a:prstGeom>
          <a:noFill/>
        </p:spPr>
        <p:txBody>
          <a:bodyPr wrap="square" rtlCol="0">
            <a:spAutoFit/>
          </a:bodyPr>
          <a:lstStyle/>
          <a:p>
            <a:pPr algn="ctr"/>
            <a:r>
              <a:rPr lang="en-CA" dirty="0" smtClean="0"/>
              <a:t>Christ our </a:t>
            </a:r>
          </a:p>
          <a:p>
            <a:pPr algn="ctr"/>
            <a:r>
              <a:rPr lang="en-CA" dirty="0" smtClean="0"/>
              <a:t>Mediator</a:t>
            </a:r>
            <a:endParaRPr lang="en-CA" dirty="0"/>
          </a:p>
        </p:txBody>
      </p:sp>
      <p:sp>
        <p:nvSpPr>
          <p:cNvPr id="15" name="TextBox 14"/>
          <p:cNvSpPr txBox="1"/>
          <p:nvPr/>
        </p:nvSpPr>
        <p:spPr>
          <a:xfrm rot="18466575">
            <a:off x="6422571" y="5922740"/>
            <a:ext cx="4032448" cy="646331"/>
          </a:xfrm>
          <a:prstGeom prst="rect">
            <a:avLst/>
          </a:prstGeom>
          <a:noFill/>
        </p:spPr>
        <p:txBody>
          <a:bodyPr wrap="square" rtlCol="0">
            <a:spAutoFit/>
          </a:bodyPr>
          <a:lstStyle/>
          <a:p>
            <a:pPr algn="ctr"/>
            <a:r>
              <a:rPr lang="en-CA" dirty="0" smtClean="0"/>
              <a:t>married to </a:t>
            </a:r>
          </a:p>
          <a:p>
            <a:pPr algn="ctr"/>
            <a:r>
              <a:rPr lang="en-CA" dirty="0" smtClean="0"/>
              <a:t>the Lamb</a:t>
            </a:r>
            <a:endParaRPr lang="en-CA" dirty="0"/>
          </a:p>
        </p:txBody>
      </p:sp>
      <p:sp>
        <p:nvSpPr>
          <p:cNvPr id="16" name="TextBox 15"/>
          <p:cNvSpPr txBox="1"/>
          <p:nvPr/>
        </p:nvSpPr>
        <p:spPr>
          <a:xfrm>
            <a:off x="3995936" y="5651956"/>
            <a:ext cx="4032448" cy="369332"/>
          </a:xfrm>
          <a:prstGeom prst="rect">
            <a:avLst/>
          </a:prstGeom>
          <a:noFill/>
        </p:spPr>
        <p:txBody>
          <a:bodyPr wrap="square" rtlCol="0">
            <a:spAutoFit/>
          </a:bodyPr>
          <a:lstStyle/>
          <a:p>
            <a:pPr algn="ctr"/>
            <a:r>
              <a:rPr lang="en-CA" dirty="0" smtClean="0">
                <a:solidFill>
                  <a:srgbClr val="FF0000"/>
                </a:solidFill>
              </a:rPr>
              <a:t>reign forever with Christ</a:t>
            </a:r>
            <a:endParaRPr lang="en-CA" dirty="0">
              <a:solidFill>
                <a:srgbClr val="FF0000"/>
              </a:solidFill>
            </a:endParaRPr>
          </a:p>
        </p:txBody>
      </p:sp>
      <p:sp>
        <p:nvSpPr>
          <p:cNvPr id="18" name="Title 1"/>
          <p:cNvSpPr txBox="1">
            <a:spLocks/>
          </p:cNvSpPr>
          <p:nvPr/>
        </p:nvSpPr>
        <p:spPr bwMode="auto">
          <a:xfrm>
            <a:off x="1923847" y="2596718"/>
            <a:ext cx="5608589" cy="1868039"/>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4800" b="1" dirty="0" smtClean="0">
                <a:latin typeface="Preeti" pitchFamily="2" charset="0"/>
              </a:rPr>
              <a:t>v|Li6df k/d]</a:t>
            </a:r>
            <a:r>
              <a:rPr lang="en-US" sz="4800" b="1" dirty="0" err="1" smtClean="0">
                <a:latin typeface="Preeti" pitchFamily="2" charset="0"/>
              </a:rPr>
              <a:t>Zj</a:t>
            </a:r>
            <a:r>
              <a:rPr lang="en-US" sz="4800" b="1" dirty="0" smtClean="0">
                <a:latin typeface="Preeti" pitchFamily="2" charset="0"/>
              </a:rPr>
              <a:t>/</a:t>
            </a:r>
            <a:r>
              <a:rPr lang="en-US" sz="4800" b="1" dirty="0" err="1" smtClean="0">
                <a:latin typeface="Preeti" pitchFamily="2" charset="0"/>
              </a:rPr>
              <a:t>sf</a:t>
            </a:r>
            <a:r>
              <a:rPr lang="en-US" sz="4800" b="1" dirty="0" smtClean="0">
                <a:latin typeface="Preeti" pitchFamily="2" charset="0"/>
              </a:rPr>
              <a:t>] </a:t>
            </a:r>
            <a:r>
              <a:rPr lang="en-US" sz="4800" b="1" dirty="0" err="1" smtClean="0">
                <a:latin typeface="Preeti" pitchFamily="2" charset="0"/>
              </a:rPr>
              <a:t>cg'u|x</a:t>
            </a:r>
            <a:endParaRPr lang="en-US" sz="4800" b="1" dirty="0" smtClean="0">
              <a:latin typeface="Preeti" pitchFamily="2" charset="0"/>
            </a:endParaRPr>
          </a:p>
          <a:p>
            <a:pPr algn="ctr"/>
            <a:r>
              <a:rPr lang="ne-NP" sz="3200" b="1" dirty="0" smtClean="0">
                <a:latin typeface="Preeti" pitchFamily="2" charset="0"/>
              </a:rPr>
              <a:t>रोमी</a:t>
            </a:r>
            <a:r>
              <a:rPr lang="en-CA" sz="3200" b="1" dirty="0" smtClean="0">
                <a:latin typeface="Preeti" pitchFamily="2" charset="0"/>
              </a:rPr>
              <a:t> </a:t>
            </a:r>
            <a:r>
              <a:rPr lang="en-CA" sz="3200" b="1" dirty="0" smtClean="0">
                <a:latin typeface="Calibri" pitchFamily="34" charset="0"/>
                <a:cs typeface="Calibri" pitchFamily="34" charset="0"/>
              </a:rPr>
              <a:t>1-5</a:t>
            </a:r>
            <a:endParaRPr lang="en-CA" sz="3200" b="1" dirty="0">
              <a:latin typeface="Calibri" pitchFamily="34" charset="0"/>
              <a:cs typeface="Calibri" pitchFamily="34" charset="0"/>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5872" y="1853952"/>
            <a:ext cx="2386608" cy="2007096"/>
          </a:xfrm>
        </p:spPr>
        <p:txBody>
          <a:bodyPr/>
          <a:lstStyle/>
          <a:p>
            <a:r>
              <a:rPr lang="en-CA" sz="3200" dirty="0" smtClean="0">
                <a:solidFill>
                  <a:schemeClr val="tx1"/>
                </a:solidFill>
              </a:rPr>
              <a:t>In Romans, what grace is given </a:t>
            </a:r>
            <a:br>
              <a:rPr lang="en-CA" sz="3200" dirty="0" smtClean="0">
                <a:solidFill>
                  <a:schemeClr val="tx1"/>
                </a:solidFill>
              </a:rPr>
            </a:br>
            <a:r>
              <a:rPr lang="en-CA" sz="3200" dirty="0" smtClean="0">
                <a:solidFill>
                  <a:schemeClr val="tx1"/>
                </a:solidFill>
              </a:rPr>
              <a:t>to us </a:t>
            </a:r>
            <a:br>
              <a:rPr lang="en-CA" sz="3200" dirty="0" smtClean="0">
                <a:solidFill>
                  <a:schemeClr val="tx1"/>
                </a:solidFill>
              </a:rPr>
            </a:br>
            <a:r>
              <a:rPr lang="en-CA" sz="3200" dirty="0" smtClean="0">
                <a:solidFill>
                  <a:schemeClr val="tx1"/>
                </a:solidFill>
              </a:rPr>
              <a:t>in Christ, like gifts attached to Christ’s cross?</a:t>
            </a:r>
            <a:endParaRPr lang="en-CA" sz="3200" dirty="0">
              <a:solidFill>
                <a:schemeClr val="tx1"/>
              </a:solidFill>
            </a:endParaRPr>
          </a:p>
        </p:txBody>
      </p:sp>
      <p:pic>
        <p:nvPicPr>
          <p:cNvPr id="4" name="Picture 3" descr="Romans March 2014.bmp"/>
          <p:cNvPicPr>
            <a:picLocks noChangeAspect="1"/>
          </p:cNvPicPr>
          <p:nvPr/>
        </p:nvPicPr>
        <p:blipFill>
          <a:blip r:embed="rId2" cstate="print">
            <a:duotone>
              <a:prstClr val="black"/>
              <a:srgbClr val="00B0F0">
                <a:tint val="45000"/>
                <a:satMod val="400000"/>
              </a:srgbClr>
            </a:duotone>
          </a:blip>
          <a:stretch>
            <a:fillRect/>
          </a:stretch>
        </p:blipFill>
        <p:spPr>
          <a:xfrm>
            <a:off x="-36512" y="31997"/>
            <a:ext cx="6408712" cy="679400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2" name="Explosion 1 31"/>
          <p:cNvSpPr/>
          <p:nvPr/>
        </p:nvSpPr>
        <p:spPr>
          <a:xfrm flipV="1">
            <a:off x="5940152" y="44624"/>
            <a:ext cx="3024336" cy="2304256"/>
          </a:xfrm>
          <a:prstGeom prst="irregularSeal1">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pic>
        <p:nvPicPr>
          <p:cNvPr id="22" name="Picture 21" descr="chains 3.JPG"/>
          <p:cNvPicPr>
            <a:picLocks noChangeAspect="1"/>
          </p:cNvPicPr>
          <p:nvPr/>
        </p:nvPicPr>
        <p:blipFill>
          <a:blip r:embed="rId2" cstate="print"/>
          <a:srcRect l="2863" t="3982" r="-1139" b="8808"/>
          <a:stretch>
            <a:fillRect/>
          </a:stretch>
        </p:blipFill>
        <p:spPr>
          <a:xfrm>
            <a:off x="179512" y="4221088"/>
            <a:ext cx="2952328" cy="2609034"/>
          </a:xfrm>
          <a:prstGeom prst="rect">
            <a:avLst/>
          </a:prstGeom>
        </p:spPr>
      </p:pic>
      <p:sp>
        <p:nvSpPr>
          <p:cNvPr id="6" name="Rectangle 5"/>
          <p:cNvSpPr/>
          <p:nvPr/>
        </p:nvSpPr>
        <p:spPr>
          <a:xfrm>
            <a:off x="4392048" y="2031072"/>
            <a:ext cx="612000" cy="42062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Rectangle 4"/>
          <p:cNvSpPr/>
          <p:nvPr/>
        </p:nvSpPr>
        <p:spPr>
          <a:xfrm>
            <a:off x="3119224" y="2932936"/>
            <a:ext cx="310896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0" name="Straight Arrow Connector 9"/>
          <p:cNvCxnSpPr/>
          <p:nvPr/>
        </p:nvCxnSpPr>
        <p:spPr>
          <a:xfrm flipV="1">
            <a:off x="3348236" y="3790305"/>
            <a:ext cx="647700" cy="35877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508476" y="2350145"/>
            <a:ext cx="647700" cy="35877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404664"/>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8" name="Picture 2" descr="j0237940[1]"/>
          <p:cNvPicPr>
            <a:picLocks noChangeAspect="1" noChangeArrowheads="1"/>
          </p:cNvPicPr>
          <p:nvPr/>
        </p:nvPicPr>
        <p:blipFill>
          <a:blip r:embed="rId3" cstate="print"/>
          <a:srcRect/>
          <a:stretch>
            <a:fillRect/>
          </a:stretch>
        </p:blipFill>
        <p:spPr bwMode="auto">
          <a:xfrm>
            <a:off x="7092280" y="476672"/>
            <a:ext cx="1773445" cy="1296144"/>
          </a:xfrm>
          <a:prstGeom prst="rect">
            <a:avLst/>
          </a:prstGeom>
          <a:noFill/>
          <a:ln w="9525">
            <a:noFill/>
            <a:miter lim="800000"/>
            <a:headEnd/>
            <a:tailEnd/>
          </a:ln>
        </p:spPr>
      </p:pic>
      <p:sp>
        <p:nvSpPr>
          <p:cNvPr id="27" name="Smiley Face 26"/>
          <p:cNvSpPr/>
          <p:nvPr/>
        </p:nvSpPr>
        <p:spPr>
          <a:xfrm>
            <a:off x="6948264" y="764704"/>
            <a:ext cx="640080" cy="640080"/>
          </a:xfrm>
          <a:prstGeom prst="smileyFace">
            <a:avLst/>
          </a:prstGeom>
          <a:solidFill>
            <a:srgbClr val="FF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9" name="Picture 28" descr="dove and sword large cropped.png"/>
          <p:cNvPicPr>
            <a:picLocks noChangeAspect="1"/>
          </p:cNvPicPr>
          <p:nvPr/>
        </p:nvPicPr>
        <p:blipFill>
          <a:blip r:embed="rId4" cstate="print"/>
          <a:stretch>
            <a:fillRect/>
          </a:stretch>
        </p:blipFill>
        <p:spPr>
          <a:xfrm>
            <a:off x="6372200" y="692696"/>
            <a:ext cx="1584176" cy="1639279"/>
          </a:xfrm>
          <a:prstGeom prst="rect">
            <a:avLst/>
          </a:prstGeom>
        </p:spPr>
      </p:pic>
      <p:sp>
        <p:nvSpPr>
          <p:cNvPr id="34" name="TextBox 11"/>
          <p:cNvSpPr txBox="1">
            <a:spLocks noChangeArrowheads="1"/>
          </p:cNvSpPr>
          <p:nvPr/>
        </p:nvSpPr>
        <p:spPr bwMode="auto">
          <a:xfrm>
            <a:off x="323528" y="44624"/>
            <a:ext cx="5256584" cy="646331"/>
          </a:xfrm>
          <a:prstGeom prst="rect">
            <a:avLst/>
          </a:prstGeom>
          <a:noFill/>
          <a:ln w="9525">
            <a:noFill/>
            <a:miter lim="800000"/>
            <a:headEnd/>
            <a:tailEnd/>
          </a:ln>
        </p:spPr>
        <p:txBody>
          <a:bodyPr wrap="square">
            <a:spAutoFit/>
          </a:bodyPr>
          <a:lstStyle/>
          <a:p>
            <a:pPr algn="ctr" eaLnBrk="0" hangingPunct="0"/>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arfpg'x'G5</a:t>
            </a:r>
            <a:endParaRPr lang="en-CA" sz="3600" b="1" dirty="0">
              <a:solidFill>
                <a:srgbClr val="FF0000"/>
              </a:solidFill>
              <a:latin typeface="Preeti" pitchFamily="2" charset="0"/>
            </a:endParaRPr>
          </a:p>
        </p:txBody>
      </p:sp>
      <p:sp>
        <p:nvSpPr>
          <p:cNvPr id="20" name="Title 1"/>
          <p:cNvSpPr txBox="1">
            <a:spLocks/>
          </p:cNvSpPr>
          <p:nvPr/>
        </p:nvSpPr>
        <p:spPr>
          <a:xfrm>
            <a:off x="527943" y="4374232"/>
            <a:ext cx="37560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err="1" smtClean="0">
                <a:solidFill>
                  <a:srgbClr val="FFFFFF"/>
                </a:solidFill>
                <a:latin typeface="Calibri" pitchFamily="34" charset="0"/>
                <a:ea typeface="+mj-ea"/>
                <a:cs typeface="+mj-cs"/>
              </a:rPr>
              <a:t>i</a:t>
            </a: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n chains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of sin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Satan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death</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and hell</a:t>
            </a:r>
          </a:p>
        </p:txBody>
      </p:sp>
      <p:sp>
        <p:nvSpPr>
          <p:cNvPr id="24" name="TextBox 23"/>
          <p:cNvSpPr txBox="1"/>
          <p:nvPr/>
        </p:nvSpPr>
        <p:spPr>
          <a:xfrm>
            <a:off x="6012160" y="2280354"/>
            <a:ext cx="3203848" cy="830997"/>
          </a:xfrm>
          <a:prstGeom prst="rect">
            <a:avLst/>
          </a:prstGeom>
          <a:noFill/>
        </p:spPr>
        <p:txBody>
          <a:bodyPr wrap="square" rtlCol="0">
            <a:spAutoFit/>
          </a:bodyPr>
          <a:lstStyle/>
          <a:p>
            <a:pPr algn="ctr"/>
            <a:r>
              <a:rPr lang="en-CA" sz="2400" b="1" dirty="0" smtClean="0">
                <a:latin typeface="Calibri" pitchFamily="34" charset="0"/>
              </a:rPr>
              <a:t>Enjoying the Lord</a:t>
            </a:r>
          </a:p>
          <a:p>
            <a:pPr algn="ctr"/>
            <a:r>
              <a:rPr lang="en-CA" sz="2400" b="1" dirty="0" smtClean="0">
                <a:latin typeface="Calibri" pitchFamily="34" charset="0"/>
              </a:rPr>
              <a:t>for eternity</a:t>
            </a:r>
            <a:endParaRPr lang="en-CA" sz="2400" b="1" dirty="0">
              <a:latin typeface="Calibri" pitchFamily="34" charset="0"/>
            </a:endParaRPr>
          </a:p>
        </p:txBody>
      </p:sp>
      <p:sp>
        <p:nvSpPr>
          <p:cNvPr id="33" name="TextBox 32"/>
          <p:cNvSpPr txBox="1">
            <a:spLocks noChangeArrowheads="1"/>
          </p:cNvSpPr>
          <p:nvPr/>
        </p:nvSpPr>
        <p:spPr bwMode="auto">
          <a:xfrm>
            <a:off x="107504" y="682818"/>
            <a:ext cx="5760640" cy="4093428"/>
          </a:xfrm>
          <a:prstGeom prst="rect">
            <a:avLst/>
          </a:prstGeom>
          <a:noFill/>
          <a:ln w="9525">
            <a:noFill/>
            <a:miter lim="800000"/>
            <a:headEnd/>
            <a:tailEnd/>
          </a:ln>
        </p:spPr>
        <p:txBody>
          <a:bodyPr wrap="square">
            <a:spAutoFit/>
          </a:bodyPr>
          <a:lstStyle/>
          <a:p>
            <a:r>
              <a:rPr lang="ne-NP" sz="2800" dirty="0" smtClean="0">
                <a:solidFill>
                  <a:schemeClr val="bg1"/>
                </a:solidFill>
              </a:rPr>
              <a:t>म सुसमाचारसंग शर्माउनदिन तर गौरव गर्छु। सुसमाचार त्यस्तो शक्ति हो जुन परमेश्वरले प्रयोग गर्नुहुन्छ। </a:t>
            </a:r>
            <a:endParaRPr lang="en-CA" sz="2800" dirty="0" smtClean="0">
              <a:solidFill>
                <a:schemeClr val="bg1"/>
              </a:solidFill>
            </a:endParaRPr>
          </a:p>
          <a:p>
            <a:r>
              <a:rPr lang="ne-NP" sz="2800" dirty="0" smtClean="0">
                <a:solidFill>
                  <a:schemeClr val="bg1"/>
                </a:solidFill>
              </a:rPr>
              <a:t>जसले उहाँमाथि विश्वास गर्छ </a:t>
            </a:r>
            <a:endParaRPr lang="en-CA" sz="2800" dirty="0" smtClean="0">
              <a:solidFill>
                <a:schemeClr val="bg1"/>
              </a:solidFill>
            </a:endParaRPr>
          </a:p>
          <a:p>
            <a:r>
              <a:rPr lang="ne-NP" sz="2800" dirty="0" smtClean="0">
                <a:solidFill>
                  <a:schemeClr val="bg1"/>
                </a:solidFill>
              </a:rPr>
              <a:t>पहिले यहूदी र </a:t>
            </a:r>
            <a:endParaRPr lang="en-CA" sz="2800" dirty="0" smtClean="0">
              <a:solidFill>
                <a:schemeClr val="bg1"/>
              </a:solidFill>
            </a:endParaRPr>
          </a:p>
          <a:p>
            <a:r>
              <a:rPr lang="ne-NP" sz="2800" dirty="0" smtClean="0">
                <a:solidFill>
                  <a:schemeClr val="bg1"/>
                </a:solidFill>
              </a:rPr>
              <a:t>गैर-यहूदीहरूलाई </a:t>
            </a:r>
            <a:endParaRPr lang="en-CA" sz="2800" dirty="0" smtClean="0">
              <a:solidFill>
                <a:schemeClr val="bg1"/>
              </a:solidFill>
            </a:endParaRPr>
          </a:p>
          <a:p>
            <a:r>
              <a:rPr lang="ne-NP" sz="2800" dirty="0" smtClean="0">
                <a:solidFill>
                  <a:schemeClr val="bg1"/>
                </a:solidFill>
              </a:rPr>
              <a:t>रक्षा गर्नलाई प्रयोग </a:t>
            </a:r>
            <a:endParaRPr lang="en-CA" sz="2800" dirty="0" smtClean="0">
              <a:solidFill>
                <a:schemeClr val="bg1"/>
              </a:solidFill>
            </a:endParaRPr>
          </a:p>
          <a:p>
            <a:r>
              <a:rPr lang="ne-NP" sz="2800" dirty="0" smtClean="0">
                <a:solidFill>
                  <a:schemeClr val="bg1"/>
                </a:solidFill>
              </a:rPr>
              <a:t>गर्नुहुन्छ।</a:t>
            </a:r>
            <a:r>
              <a:rPr lang="en-CA" sz="2800" dirty="0" smtClean="0">
                <a:solidFill>
                  <a:schemeClr val="bg1"/>
                </a:solidFill>
              </a:rPr>
              <a:t>  </a:t>
            </a:r>
            <a:r>
              <a:rPr lang="ne-NP" sz="2800" dirty="0" smtClean="0">
                <a:solidFill>
                  <a:schemeClr val="bg1"/>
                </a:solidFill>
              </a:rPr>
              <a:t>(</a:t>
            </a:r>
            <a:r>
              <a:rPr lang="en-US" sz="2800" b="1" dirty="0" smtClean="0">
                <a:solidFill>
                  <a:schemeClr val="bg1"/>
                </a:solidFill>
                <a:latin typeface="Preeti" pitchFamily="2" charset="0"/>
              </a:rPr>
              <a:t>/f]</a:t>
            </a:r>
            <a:r>
              <a:rPr lang="en-US" sz="2800" b="1" dirty="0" err="1" smtClean="0">
                <a:solidFill>
                  <a:schemeClr val="bg1"/>
                </a:solidFill>
                <a:latin typeface="Preeti" pitchFamily="2" charset="0"/>
              </a:rPr>
              <a:t>dL</a:t>
            </a:r>
            <a:r>
              <a:rPr lang="en-CA" sz="2800" dirty="0" smtClean="0">
                <a:solidFill>
                  <a:schemeClr val="bg1"/>
                </a:solidFill>
              </a:rPr>
              <a:t> 1:16)</a:t>
            </a:r>
          </a:p>
          <a:p>
            <a:endParaRPr lang="x-none" sz="2800" smtClean="0"/>
          </a:p>
        </p:txBody>
      </p:sp>
      <p:sp>
        <p:nvSpPr>
          <p:cNvPr id="35" name="TextBox 6"/>
          <p:cNvSpPr txBox="1">
            <a:spLocks noChangeArrowheads="1"/>
          </p:cNvSpPr>
          <p:nvPr/>
        </p:nvSpPr>
        <p:spPr bwMode="auto">
          <a:xfrm>
            <a:off x="2699792" y="3096602"/>
            <a:ext cx="4032448" cy="415050"/>
          </a:xfrm>
          <a:prstGeom prst="rect">
            <a:avLst/>
          </a:prstGeom>
          <a:noFill/>
          <a:ln w="9525">
            <a:noFill/>
            <a:miter lim="800000"/>
            <a:headEnd/>
            <a:tailEnd/>
          </a:ln>
        </p:spPr>
        <p:txBody>
          <a:bodyPr wrap="square">
            <a:spAutoFit/>
          </a:bodyPr>
          <a:lstStyle/>
          <a:p>
            <a:pPr algn="ctr">
              <a:lnSpc>
                <a:spcPts val="2400"/>
              </a:lnSpc>
            </a:pPr>
            <a:r>
              <a:rPr lang="ne-NP" sz="2800" b="1" dirty="0" smtClean="0">
                <a:latin typeface="Calibri" pitchFamily="34" charset="0"/>
                <a:cs typeface="Calibri" pitchFamily="34" charset="0"/>
              </a:rPr>
              <a:t>बचाइएका </a:t>
            </a:r>
            <a:endParaRPr lang="en-CA" sz="2800" b="1" dirty="0">
              <a:latin typeface="Calibri" pitchFamily="34" charset="0"/>
              <a:cs typeface="Calibri" pitchFamily="34" charset="0"/>
            </a:endParaRPr>
          </a:p>
        </p:txBody>
      </p:sp>
      <p:sp>
        <p:nvSpPr>
          <p:cNvPr id="30" name="TextBox 12"/>
          <p:cNvSpPr txBox="1">
            <a:spLocks noChangeArrowheads="1"/>
          </p:cNvSpPr>
          <p:nvPr/>
        </p:nvSpPr>
        <p:spPr bwMode="auto">
          <a:xfrm>
            <a:off x="5076056" y="3847688"/>
            <a:ext cx="3960440" cy="2677656"/>
          </a:xfrm>
          <a:prstGeom prst="rect">
            <a:avLst/>
          </a:prstGeom>
          <a:noFill/>
          <a:ln w="9525">
            <a:noFill/>
            <a:miter lim="800000"/>
            <a:headEnd/>
            <a:tailEnd/>
          </a:ln>
        </p:spPr>
        <p:txBody>
          <a:bodyPr wrap="square">
            <a:spAutoFit/>
          </a:bodyPr>
          <a:lstStyle/>
          <a:p>
            <a:pPr algn="ctr"/>
            <a:r>
              <a:rPr lang="ne-NP" sz="2800" dirty="0" smtClean="0">
                <a:solidFill>
                  <a:schemeClr val="bg1"/>
                </a:solidFill>
              </a:rPr>
              <a:t>तिमीले उहाँको नाउँ येशू राख्नु। . . . किनभने, उहाँले नै आफ्ना मानिसहरूलाई तिनीहरूका पापहरूबाट उद्वार गर्नुहुनेछ।</a:t>
            </a:r>
            <a:endParaRPr lang="en-CA" sz="2800" dirty="0" smtClean="0">
              <a:solidFill>
                <a:schemeClr val="bg1"/>
              </a:solidFill>
            </a:endParaRPr>
          </a:p>
          <a:p>
            <a:pPr algn="ctr"/>
            <a:r>
              <a:rPr lang="en-CA" sz="2800" dirty="0" smtClean="0">
                <a:solidFill>
                  <a:schemeClr val="bg1"/>
                </a:solidFill>
                <a:latin typeface="Calibri" pitchFamily="34" charset="0"/>
              </a:rPr>
              <a:t>(</a:t>
            </a:r>
            <a:r>
              <a:rPr lang="ne-NP" sz="2800" dirty="0" smtClean="0">
                <a:solidFill>
                  <a:schemeClr val="bg1"/>
                </a:solidFill>
                <a:latin typeface="Calibri" pitchFamily="34" charset="0"/>
              </a:rPr>
              <a:t>मत्ती</a:t>
            </a:r>
            <a:r>
              <a:rPr lang="en-US" sz="2800" dirty="0" smtClean="0">
                <a:latin typeface="Preeti" pitchFamily="2" charset="0"/>
              </a:rPr>
              <a:t> </a:t>
            </a:r>
            <a:r>
              <a:rPr lang="en-US" sz="2800" dirty="0" smtClean="0">
                <a:solidFill>
                  <a:schemeClr val="bg1"/>
                </a:solidFill>
                <a:latin typeface="Calibri" pitchFamily="34" charset="0"/>
              </a:rPr>
              <a:t>1:21)</a:t>
            </a:r>
            <a:endParaRPr lang="en-CA" sz="2800" dirty="0">
              <a:solidFill>
                <a:schemeClr val="bg1"/>
              </a:solidFill>
              <a:latin typeface="Calibri"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6" name="Rectangle 15"/>
          <p:cNvSpPr/>
          <p:nvPr/>
        </p:nvSpPr>
        <p:spPr>
          <a:xfrm>
            <a:off x="971600" y="1052736"/>
            <a:ext cx="500063" cy="2743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395536" y="1772816"/>
            <a:ext cx="1655763"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251520" y="1774557"/>
            <a:ext cx="1872208" cy="646331"/>
          </a:xfrm>
          <a:prstGeom prst="rect">
            <a:avLst/>
          </a:prstGeom>
          <a:noFill/>
          <a:ln w="9525">
            <a:noFill/>
            <a:miter lim="800000"/>
            <a:headEnd/>
            <a:tailEnd/>
          </a:ln>
        </p:spPr>
        <p:txBody>
          <a:bodyPr wrap="square">
            <a:spAutoFit/>
          </a:bodyPr>
          <a:lstStyle/>
          <a:p>
            <a:pPr algn="ctr"/>
            <a:r>
              <a:rPr lang="ne-NP" sz="3600" b="1" dirty="0" smtClean="0"/>
              <a:t>ख्रीष्टले </a:t>
            </a:r>
            <a:endParaRPr lang="en-US" sz="3600" b="1" dirty="0"/>
          </a:p>
        </p:txBody>
      </p:sp>
      <p:sp>
        <p:nvSpPr>
          <p:cNvPr id="28" name="Text Box 2"/>
          <p:cNvSpPr txBox="1">
            <a:spLocks noChangeArrowheads="1"/>
          </p:cNvSpPr>
          <p:nvPr/>
        </p:nvSpPr>
        <p:spPr bwMode="auto">
          <a:xfrm>
            <a:off x="1475656" y="3204964"/>
            <a:ext cx="6669360" cy="800100"/>
          </a:xfrm>
          <a:prstGeom prst="rect">
            <a:avLst/>
          </a:prstGeom>
          <a:noFill/>
          <a:ln w="9525">
            <a:noFill/>
            <a:miter lim="800000"/>
            <a:headEnd/>
            <a:tailEnd/>
          </a:ln>
        </p:spPr>
        <p:txBody>
          <a:bodyPr/>
          <a:lstStyle/>
          <a:p>
            <a:pPr algn="ctr"/>
            <a:r>
              <a:rPr lang="ne-NP" sz="2800" b="1" dirty="0" smtClean="0"/>
              <a:t>परमेश्वरको धार्मिकता ख्रीष्टले</a:t>
            </a:r>
            <a:endParaRPr lang="en-CA" sz="2800" b="1" dirty="0"/>
          </a:p>
        </p:txBody>
      </p:sp>
      <p:sp>
        <p:nvSpPr>
          <p:cNvPr id="24" name="Text Box 2"/>
          <p:cNvSpPr txBox="1">
            <a:spLocks noChangeArrowheads="1"/>
          </p:cNvSpPr>
          <p:nvPr/>
        </p:nvSpPr>
        <p:spPr bwMode="auto">
          <a:xfrm>
            <a:off x="1547664" y="620688"/>
            <a:ext cx="6386512" cy="836613"/>
          </a:xfrm>
          <a:prstGeom prst="rect">
            <a:avLst/>
          </a:prstGeom>
          <a:noFill/>
          <a:ln w="9525">
            <a:noFill/>
            <a:miter lim="800000"/>
            <a:headEnd/>
            <a:tailEnd/>
          </a:ln>
        </p:spPr>
        <p:txBody>
          <a:bodyPr/>
          <a:lstStyle/>
          <a:p>
            <a:pPr algn="ctr">
              <a:spcAft>
                <a:spcPts val="1000"/>
              </a:spcAft>
            </a:pPr>
            <a:r>
              <a:rPr lang="ne-NP" sz="2800" b="1" dirty="0" smtClean="0">
                <a:solidFill>
                  <a:schemeClr val="bg1"/>
                </a:solidFill>
              </a:rPr>
              <a:t>हामी गल्ती गर्छौ</a:t>
            </a:r>
            <a:r>
              <a:rPr lang="en-CA" sz="2800" b="1" dirty="0" smtClean="0">
                <a:solidFill>
                  <a:schemeClr val="bg1"/>
                </a:solidFill>
              </a:rPr>
              <a:t> </a:t>
            </a:r>
            <a:endParaRPr lang="en-CA" sz="2800" b="1" dirty="0">
              <a:solidFill>
                <a:schemeClr val="bg1"/>
              </a:solidFill>
            </a:endParaRPr>
          </a:p>
        </p:txBody>
      </p:sp>
      <p:sp>
        <p:nvSpPr>
          <p:cNvPr id="26" name="Title 1"/>
          <p:cNvSpPr txBox="1">
            <a:spLocks/>
          </p:cNvSpPr>
          <p:nvPr/>
        </p:nvSpPr>
        <p:spPr>
          <a:xfrm>
            <a:off x="1763688" y="1205880"/>
            <a:ext cx="6175598" cy="1143000"/>
          </a:xfrm>
          <a:prstGeom prst="rect">
            <a:avLst/>
          </a:prstGeom>
        </p:spPr>
        <p:txBody>
          <a:bodyPr/>
          <a:lstStyle/>
          <a:p>
            <a:pPr lvl="0" algn="ctr" eaLnBrk="0" hangingPunct="0">
              <a:lnSpc>
                <a:spcPts val="3000"/>
              </a:lnSpc>
              <a:defRPr/>
            </a:pPr>
            <a:r>
              <a:rPr lang="ne-NP" sz="2700" b="1" dirty="0" smtClean="0">
                <a:solidFill>
                  <a:srgbClr val="0066FF"/>
                </a:solidFill>
                <a:latin typeface="Calibri" pitchFamily="34" charset="0"/>
              </a:rPr>
              <a:t>परमेश्वरले उसको कर्महरू </a:t>
            </a:r>
            <a:endParaRPr lang="en-CA" sz="2700" b="1" dirty="0" smtClean="0">
              <a:solidFill>
                <a:srgbClr val="0066FF"/>
              </a:solidFill>
              <a:latin typeface="Calibri" pitchFamily="34" charset="0"/>
              <a:cs typeface="Calibri" pitchFamily="34" charset="0"/>
            </a:endParaRPr>
          </a:p>
          <a:p>
            <a:pPr lvl="0" algn="ctr" eaLnBrk="0" hangingPunct="0">
              <a:lnSpc>
                <a:spcPts val="3000"/>
              </a:lnSpc>
              <a:defRPr/>
            </a:pPr>
            <a:r>
              <a:rPr lang="ne-NP" sz="2700" b="1" dirty="0" smtClean="0">
                <a:solidFill>
                  <a:srgbClr val="0066FF"/>
                </a:solidFill>
                <a:latin typeface="Calibri" pitchFamily="34" charset="0"/>
              </a:rPr>
              <a:t>नविचारी धर्मी ठहराउनु हुन्छ</a:t>
            </a:r>
            <a:endParaRPr lang="en-CA" sz="2700" b="1" dirty="0" smtClean="0">
              <a:solidFill>
                <a:srgbClr val="0066FF"/>
              </a:solidFill>
              <a:latin typeface="Calibri" pitchFamily="34" charset="0"/>
              <a:cs typeface="Calibri" pitchFamily="34" charset="0"/>
            </a:endParaRPr>
          </a:p>
          <a:p>
            <a:pPr algn="ctr" eaLnBrk="0" hangingPunct="0">
              <a:lnSpc>
                <a:spcPts val="3000"/>
              </a:lnSpc>
              <a:defRPr/>
            </a:pPr>
            <a:r>
              <a:rPr lang="ne-NP" sz="2700" b="1" dirty="0" smtClean="0">
                <a:solidFill>
                  <a:srgbClr val="0066FF"/>
                </a:solidFill>
                <a:latin typeface="Calibri" pitchFamily="34" charset="0"/>
              </a:rPr>
              <a:t>ख्रीष्टको मात्र</a:t>
            </a:r>
            <a:endParaRPr lang="en-CA" sz="2700" b="1" dirty="0" smtClean="0">
              <a:solidFill>
                <a:srgbClr val="0066FF"/>
              </a:solidFill>
              <a:latin typeface="Calibri" pitchFamily="34" charset="0"/>
              <a:cs typeface="Calibri" pitchFamily="34" charset="0"/>
            </a:endParaRPr>
          </a:p>
          <a:p>
            <a:pPr algn="ctr" eaLnBrk="0" hangingPunct="0">
              <a:lnSpc>
                <a:spcPts val="3000"/>
              </a:lnSpc>
              <a:defRPr/>
            </a:pPr>
            <a:r>
              <a:rPr lang="ne-NP" sz="2700" b="1" dirty="0" smtClean="0">
                <a:solidFill>
                  <a:srgbClr val="0066FF"/>
                </a:solidFill>
                <a:latin typeface="Calibri" pitchFamily="34" charset="0"/>
              </a:rPr>
              <a:t>विश्वास मात्र</a:t>
            </a:r>
            <a:endParaRPr lang="en-CA" sz="2700" b="1" dirty="0" smtClean="0">
              <a:solidFill>
                <a:srgbClr val="0066FF"/>
              </a:solidFill>
              <a:latin typeface="Calibri" pitchFamily="34" charset="0"/>
              <a:cs typeface="Calibri" pitchFamily="34" charset="0"/>
            </a:endParaRPr>
          </a:p>
          <a:p>
            <a:pPr lvl="0" algn="ctr" eaLnBrk="0" hangingPunct="0">
              <a:lnSpc>
                <a:spcPts val="3000"/>
              </a:lnSpc>
              <a:defRPr/>
            </a:pPr>
            <a:r>
              <a:rPr lang="ne-NP" sz="2700" b="1" dirty="0" smtClean="0">
                <a:solidFill>
                  <a:srgbClr val="0066FF"/>
                </a:solidFill>
                <a:latin typeface="Calibri" pitchFamily="34" charset="0"/>
              </a:rPr>
              <a:t>अनुग्रह मात्र</a:t>
            </a:r>
            <a:endParaRPr kumimoji="0" lang="en-CA" sz="2700" b="1" i="0" u="none" strike="noStrike" kern="0" cap="none" spc="0" normalizeH="0" baseline="0" noProof="0" dirty="0" smtClean="0">
              <a:ln>
                <a:noFill/>
              </a:ln>
              <a:solidFill>
                <a:srgbClr val="0066FF"/>
              </a:solidFill>
              <a:effectLst/>
              <a:uLnTx/>
              <a:uFillTx/>
              <a:latin typeface="Calibri" pitchFamily="34" charset="0"/>
              <a:ea typeface="+mj-ea"/>
              <a:cs typeface="Calibri" pitchFamily="34" charset="0"/>
            </a:endParaRPr>
          </a:p>
        </p:txBody>
      </p:sp>
      <p:sp>
        <p:nvSpPr>
          <p:cNvPr id="31" name="TextBox 30"/>
          <p:cNvSpPr txBox="1">
            <a:spLocks noChangeArrowheads="1"/>
          </p:cNvSpPr>
          <p:nvPr/>
        </p:nvSpPr>
        <p:spPr bwMode="auto">
          <a:xfrm>
            <a:off x="216024" y="4350583"/>
            <a:ext cx="8892480" cy="1815882"/>
          </a:xfrm>
          <a:prstGeom prst="rect">
            <a:avLst/>
          </a:prstGeom>
          <a:noFill/>
          <a:ln w="9525">
            <a:noFill/>
            <a:miter lim="800000"/>
            <a:headEnd/>
            <a:tailEnd/>
          </a:ln>
        </p:spPr>
        <p:txBody>
          <a:bodyPr wrap="square">
            <a:spAutoFit/>
          </a:bodyPr>
          <a:lstStyle/>
          <a:p>
            <a:pPr algn="ctr"/>
            <a:r>
              <a:rPr lang="ne-NP" sz="2800" dirty="0" smtClean="0">
                <a:solidFill>
                  <a:schemeClr val="bg1"/>
                </a:solidFill>
              </a:rPr>
              <a:t>सुसमाचारले मानिसहरूलाई उहाँसँग धार्मिक बन्ने कुरो प्रकट गरेको छ। परमश्वरको बाटोले मानिसहरूलाई शुरूदेखि अन्तसम्म विश्वासद्वारा धार्मिकता तिर डोर्याउँदछ। जस्तो धर्मशास्त्रमा भनिएको छ, “जुन मानिस परमेश्वरको विश्वासमा ठीक (</a:t>
            </a:r>
            <a:r>
              <a:rPr lang="en-US" sz="2800" b="1" dirty="0" smtClean="0">
                <a:solidFill>
                  <a:schemeClr val="bg1"/>
                </a:solidFill>
                <a:latin typeface="Preeti" pitchFamily="2" charset="0"/>
              </a:rPr>
              <a:t>/f]</a:t>
            </a:r>
            <a:r>
              <a:rPr lang="en-US" sz="2800" b="1" dirty="0" err="1" smtClean="0">
                <a:solidFill>
                  <a:schemeClr val="bg1"/>
                </a:solidFill>
                <a:latin typeface="Preeti" pitchFamily="2" charset="0"/>
              </a:rPr>
              <a:t>dL</a:t>
            </a:r>
            <a:r>
              <a:rPr lang="en-CA" sz="2800" dirty="0" smtClean="0">
                <a:solidFill>
                  <a:schemeClr val="bg1"/>
                </a:solidFill>
              </a:rPr>
              <a:t> 1:17)</a:t>
            </a:r>
          </a:p>
        </p:txBody>
      </p:sp>
      <p:sp>
        <p:nvSpPr>
          <p:cNvPr id="23" name="Curved Up Arrow 22"/>
          <p:cNvSpPr/>
          <p:nvPr/>
        </p:nvSpPr>
        <p:spPr>
          <a:xfrm flipH="1" flipV="1">
            <a:off x="1979712" y="2564904"/>
            <a:ext cx="5616624" cy="648072"/>
          </a:xfrm>
          <a:prstGeom prst="curvedUpArrow">
            <a:avLst/>
          </a:prstGeom>
          <a:solidFill>
            <a:schemeClr val="tx1"/>
          </a:solidFill>
          <a:ln>
            <a:solidFill>
              <a:schemeClr val="tx1"/>
            </a:solid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9" name="Curved Up Arrow 28"/>
          <p:cNvSpPr/>
          <p:nvPr/>
        </p:nvSpPr>
        <p:spPr>
          <a:xfrm>
            <a:off x="2051720" y="1124744"/>
            <a:ext cx="5616624" cy="648072"/>
          </a:xfrm>
          <a:prstGeom prst="curvedUpArrow">
            <a:avLst/>
          </a:prstGeom>
          <a:solidFill>
            <a:schemeClr val="bg1"/>
          </a:solidFill>
          <a:ln>
            <a:solidFill>
              <a:schemeClr val="bg1"/>
            </a:solid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5" name="Rectangle 24"/>
          <p:cNvSpPr/>
          <p:nvPr/>
        </p:nvSpPr>
        <p:spPr>
          <a:xfrm>
            <a:off x="8246120" y="2636912"/>
            <a:ext cx="214312" cy="121443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7958088" y="2636912"/>
            <a:ext cx="214312" cy="1209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0" name="Rounded Rectangle 29"/>
          <p:cNvSpPr/>
          <p:nvPr/>
        </p:nvSpPr>
        <p:spPr>
          <a:xfrm>
            <a:off x="7740352" y="1628800"/>
            <a:ext cx="928688" cy="11430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Oval 31"/>
          <p:cNvSpPr/>
          <p:nvPr/>
        </p:nvSpPr>
        <p:spPr>
          <a:xfrm>
            <a:off x="7884368" y="980728"/>
            <a:ext cx="571500" cy="6429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2" name="TextBox 13"/>
          <p:cNvSpPr txBox="1">
            <a:spLocks noChangeArrowheads="1"/>
          </p:cNvSpPr>
          <p:nvPr/>
        </p:nvSpPr>
        <p:spPr bwMode="auto">
          <a:xfrm>
            <a:off x="7740352" y="1700808"/>
            <a:ext cx="928687" cy="707886"/>
          </a:xfrm>
          <a:prstGeom prst="rect">
            <a:avLst/>
          </a:prstGeom>
          <a:noFill/>
          <a:ln w="9525">
            <a:noFill/>
            <a:miter lim="800000"/>
            <a:headEnd/>
            <a:tailEnd/>
          </a:ln>
        </p:spPr>
        <p:txBody>
          <a:bodyPr>
            <a:spAutoFit/>
          </a:bodyPr>
          <a:lstStyle/>
          <a:p>
            <a:pPr algn="ctr"/>
            <a:r>
              <a:rPr lang="ne-NP" sz="4000" b="1" spc="-100" dirty="0" smtClean="0">
                <a:solidFill>
                  <a:schemeClr val="accent1">
                    <a:lumMod val="60000"/>
                    <a:lumOff val="40000"/>
                  </a:schemeClr>
                </a:solidFill>
              </a:rPr>
              <a:t>म</a:t>
            </a:r>
            <a:endParaRPr lang="en-US" sz="4000" b="1" spc="-100" dirty="0">
              <a:solidFill>
                <a:schemeClr val="accent1">
                  <a:lumMod val="60000"/>
                  <a:lumOff val="40000"/>
                </a:schemeClr>
              </a:solidFill>
            </a:endParaRPr>
          </a:p>
        </p:txBody>
      </p:sp>
      <p:sp>
        <p:nvSpPr>
          <p:cNvPr id="19" name="TextBox 18"/>
          <p:cNvSpPr txBox="1"/>
          <p:nvPr/>
        </p:nvSpPr>
        <p:spPr>
          <a:xfrm>
            <a:off x="0" y="-27384"/>
            <a:ext cx="9144000" cy="646331"/>
          </a:xfrm>
          <a:prstGeom prst="rect">
            <a:avLst/>
          </a:prstGeom>
          <a:noFill/>
        </p:spPr>
        <p:txBody>
          <a:bodyPr wrap="square" rtlCol="0">
            <a:spAutoFit/>
          </a:bodyPr>
          <a:lstStyle/>
          <a:p>
            <a:pPr algn="ct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wdL</a:t>
            </a:r>
            <a:r>
              <a:rPr lang="en-US" sz="3600" b="1" dirty="0" smtClean="0">
                <a:solidFill>
                  <a:srgbClr val="FF0000"/>
                </a:solidFill>
                <a:latin typeface="Preeti" pitchFamily="2" charset="0"/>
              </a:rPr>
              <a:t>{ 7x/fpg'x'G5, </a:t>
            </a:r>
            <a:r>
              <a:rPr lang="en-US" sz="3600" b="1" dirty="0" err="1" smtClean="0">
                <a:solidFill>
                  <a:srgbClr val="FF0000"/>
                </a:solidFill>
                <a:latin typeface="Preeti" pitchFamily="2" charset="0"/>
              </a:rPr>
              <a:t>wdL</a:t>
            </a:r>
            <a:r>
              <a:rPr lang="en-US" sz="3600" b="1" dirty="0" smtClean="0">
                <a:solidFill>
                  <a:srgbClr val="FF0000"/>
                </a:solidFill>
                <a:latin typeface="Preeti" pitchFamily="2" charset="0"/>
              </a:rPr>
              <a:t>{ 3f]if0ff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 </a:t>
            </a:r>
            <a:endParaRPr lang="en-CA" sz="36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3784104"/>
            <a:ext cx="8686800" cy="2007096"/>
          </a:xfrm>
        </p:spPr>
        <p:txBody>
          <a:bodyPr>
            <a:normAutofit fontScale="90000"/>
          </a:bodyPr>
          <a:lstStyle/>
          <a:p>
            <a:r>
              <a:rPr lang="en-CA" sz="3600" b="1" dirty="0" smtClean="0">
                <a:solidFill>
                  <a:schemeClr val="tx1"/>
                </a:solidFill>
                <a:latin typeface="+mn-lt"/>
                <a:cs typeface="Calibri" pitchFamily="34" charset="0"/>
              </a:rPr>
              <a:t>What is our biggest problem?</a:t>
            </a:r>
            <a:r>
              <a:rPr lang="ne-NP" sz="3600" b="1" dirty="0" smtClean="0">
                <a:solidFill>
                  <a:schemeClr val="tx1"/>
                </a:solidFill>
                <a:latin typeface="+mn-lt"/>
                <a:cs typeface="Calibri" pitchFamily="34" charset="0"/>
              </a:rPr>
              <a:t> </a:t>
            </a:r>
            <a:r>
              <a:rPr lang="en-CA" sz="3600" b="1" dirty="0" smtClean="0">
                <a:solidFill>
                  <a:schemeClr val="tx1"/>
                </a:solidFill>
                <a:latin typeface="+mn-lt"/>
                <a:cs typeface="Calibri" pitchFamily="34" charset="0"/>
              </a:rPr>
              <a:t/>
            </a:r>
            <a:br>
              <a:rPr lang="en-CA" sz="3600" b="1" dirty="0" smtClean="0">
                <a:solidFill>
                  <a:schemeClr val="tx1"/>
                </a:solidFill>
                <a:latin typeface="+mn-lt"/>
                <a:cs typeface="Calibri" pitchFamily="34" charset="0"/>
              </a:rPr>
            </a:br>
            <a:r>
              <a:rPr lang="ne-NP" sz="3600" b="1" dirty="0" smtClean="0">
                <a:solidFill>
                  <a:schemeClr val="tx1"/>
                </a:solidFill>
                <a:latin typeface="+mn-lt"/>
                <a:cs typeface="Calibri" pitchFamily="34" charset="0"/>
              </a:rPr>
              <a:t>हाम्रो सबैभन्दा ठूलो समस्या के हो? </a:t>
            </a:r>
            <a:r>
              <a:rPr lang="en-CA" sz="3100" b="1" dirty="0" smtClean="0">
                <a:solidFill>
                  <a:schemeClr val="tx1"/>
                </a:solidFill>
                <a:latin typeface="Preeti" pitchFamily="2" charset="0"/>
                <a:cs typeface="Calibri" pitchFamily="34" charset="0"/>
              </a:rPr>
              <a:t/>
            </a:r>
            <a:br>
              <a:rPr lang="en-CA" sz="3100" b="1" dirty="0" smtClean="0">
                <a:solidFill>
                  <a:schemeClr val="tx1"/>
                </a:solidFill>
                <a:latin typeface="Preeti" pitchFamily="2" charset="0"/>
                <a:cs typeface="Calibri" pitchFamily="34" charset="0"/>
              </a:rPr>
            </a:br>
            <a:r>
              <a:rPr lang="en-CA" sz="1300" b="1" dirty="0" smtClean="0">
                <a:solidFill>
                  <a:schemeClr val="tx1"/>
                </a:solidFill>
                <a:latin typeface="Preeti" pitchFamily="2" charset="0"/>
                <a:cs typeface="Calibri" pitchFamily="34" charset="0"/>
              </a:rPr>
              <a:t/>
            </a:r>
            <a:br>
              <a:rPr lang="en-CA" sz="1300" b="1" dirty="0" smtClean="0">
                <a:solidFill>
                  <a:schemeClr val="tx1"/>
                </a:solidFill>
                <a:latin typeface="Preeti" pitchFamily="2" charset="0"/>
                <a:cs typeface="Calibri" pitchFamily="34" charset="0"/>
              </a:rPr>
            </a:br>
            <a:r>
              <a:rPr lang="ne-NP" sz="3100" b="1" dirty="0">
                <a:solidFill>
                  <a:srgbClr val="FFC000"/>
                </a:solidFill>
                <a:latin typeface="Preeti" pitchFamily="2" charset="0"/>
              </a:rPr>
              <a:t>तर तिमीहरू आफूलाई परिवर्तन गर्ने कुरामा अत्यन्त उग्र </a:t>
            </a:r>
            <a:r>
              <a:rPr lang="en-CA" sz="3100" b="1" dirty="0" smtClean="0">
                <a:solidFill>
                  <a:srgbClr val="FFC000"/>
                </a:solidFill>
                <a:latin typeface="Preeti" pitchFamily="2" charset="0"/>
              </a:rPr>
              <a:t/>
            </a:r>
            <a:br>
              <a:rPr lang="en-CA" sz="3100" b="1" dirty="0" smtClean="0">
                <a:solidFill>
                  <a:srgbClr val="FFC000"/>
                </a:solidFill>
                <a:latin typeface="Preeti" pitchFamily="2" charset="0"/>
              </a:rPr>
            </a:br>
            <a:r>
              <a:rPr lang="ne-NP" sz="3100" b="1" dirty="0" smtClean="0">
                <a:solidFill>
                  <a:srgbClr val="FFC000"/>
                </a:solidFill>
                <a:latin typeface="Preeti" pitchFamily="2" charset="0"/>
              </a:rPr>
              <a:t>र </a:t>
            </a:r>
            <a:r>
              <a:rPr lang="ne-NP" sz="3100" b="1" dirty="0">
                <a:solidFill>
                  <a:srgbClr val="FFC000"/>
                </a:solidFill>
                <a:latin typeface="Preeti" pitchFamily="2" charset="0"/>
              </a:rPr>
              <a:t>हठी छौ। यसकारण तिमीहरूले आफै प्रति परमेश्वरको क्रोधलाई उकास्दैछौ जुन परमेश्वरको न्यायको बेलामा </a:t>
            </a:r>
            <a:r>
              <a:rPr lang="en-CA" sz="3100" b="1" dirty="0" smtClean="0">
                <a:solidFill>
                  <a:srgbClr val="FFC000"/>
                </a:solidFill>
                <a:latin typeface="Preeti" pitchFamily="2" charset="0"/>
              </a:rPr>
              <a:t/>
            </a:r>
            <a:br>
              <a:rPr lang="en-CA" sz="3100" b="1" dirty="0" smtClean="0">
                <a:solidFill>
                  <a:srgbClr val="FFC000"/>
                </a:solidFill>
                <a:latin typeface="Preeti" pitchFamily="2" charset="0"/>
              </a:rPr>
            </a:br>
            <a:r>
              <a:rPr lang="ne-NP" sz="3100" b="1" dirty="0" smtClean="0">
                <a:solidFill>
                  <a:srgbClr val="FFC000"/>
                </a:solidFill>
                <a:latin typeface="Preeti" pitchFamily="2" charset="0"/>
              </a:rPr>
              <a:t>बुझ्ने </a:t>
            </a:r>
            <a:r>
              <a:rPr lang="ne-NP" sz="3100" b="1" dirty="0">
                <a:solidFill>
                  <a:srgbClr val="FFC000"/>
                </a:solidFill>
                <a:latin typeface="Preeti" pitchFamily="2" charset="0"/>
              </a:rPr>
              <a:t>छौ</a:t>
            </a:r>
            <a:r>
              <a:rPr lang="ne-NP" sz="3100" b="1" dirty="0" smtClean="0">
                <a:solidFill>
                  <a:srgbClr val="FFC000"/>
                </a:solidFill>
                <a:latin typeface="Preeti" pitchFamily="2" charset="0"/>
              </a:rPr>
              <a:t>।</a:t>
            </a:r>
            <a:r>
              <a:rPr lang="en-CA" sz="3100" b="1" dirty="0" smtClean="0">
                <a:solidFill>
                  <a:srgbClr val="FFC000"/>
                </a:solidFill>
                <a:latin typeface="Preeti" pitchFamily="2" charset="0"/>
              </a:rPr>
              <a:t> </a:t>
            </a:r>
            <a:r>
              <a:rPr lang="ne-NP" sz="3100" b="1" dirty="0" smtClean="0">
                <a:solidFill>
                  <a:srgbClr val="FFC000"/>
                </a:solidFill>
                <a:latin typeface="Preeti" pitchFamily="2" charset="0"/>
              </a:rPr>
              <a:t>(</a:t>
            </a:r>
            <a:r>
              <a:rPr lang="en-US" sz="4000" b="1" dirty="0">
                <a:solidFill>
                  <a:srgbClr val="FFC000"/>
                </a:solidFill>
                <a:latin typeface="Preeti" pitchFamily="2" charset="0"/>
              </a:rPr>
              <a:t>/f]</a:t>
            </a:r>
            <a:r>
              <a:rPr lang="en-US" sz="4000" b="1" dirty="0" err="1">
                <a:solidFill>
                  <a:srgbClr val="FFC000"/>
                </a:solidFill>
                <a:latin typeface="Preeti" pitchFamily="2" charset="0"/>
              </a:rPr>
              <a:t>dL</a:t>
            </a:r>
            <a:r>
              <a:rPr lang="en-US" sz="4000" b="1" dirty="0">
                <a:solidFill>
                  <a:srgbClr val="FFC000"/>
                </a:solidFill>
                <a:latin typeface="Preeti" pitchFamily="2" charset="0"/>
              </a:rPr>
              <a:t> </a:t>
            </a:r>
            <a:r>
              <a:rPr lang="en-US" sz="3100" b="1" dirty="0" smtClean="0">
                <a:solidFill>
                  <a:srgbClr val="FFC000"/>
                </a:solidFill>
                <a:latin typeface="+mn-lt"/>
              </a:rPr>
              <a:t>2:5)</a:t>
            </a:r>
            <a:r>
              <a:rPr lang="x-none" sz="2800"/>
              <a:t/>
            </a:r>
            <a:br>
              <a:rPr lang="x-none" sz="2800"/>
            </a:br>
            <a:r>
              <a:rPr lang="en-CA" sz="1300" b="1" dirty="0" smtClean="0">
                <a:solidFill>
                  <a:srgbClr val="FFFF00"/>
                </a:solidFill>
                <a:latin typeface="+mn-lt"/>
                <a:cs typeface="Calibri" pitchFamily="34" charset="0"/>
              </a:rPr>
              <a:t/>
            </a:r>
            <a:br>
              <a:rPr lang="en-CA" sz="1300" b="1" dirty="0" smtClean="0">
                <a:solidFill>
                  <a:srgbClr val="FFFF00"/>
                </a:solidFill>
                <a:latin typeface="+mn-lt"/>
                <a:cs typeface="Calibri" pitchFamily="34" charset="0"/>
              </a:rPr>
            </a:br>
            <a:r>
              <a:rPr lang="ne-NP" sz="3100" b="1" dirty="0" smtClean="0">
                <a:solidFill>
                  <a:srgbClr val="FFFF00"/>
                </a:solidFill>
                <a:latin typeface="+mn-lt"/>
              </a:rPr>
              <a:t> हामीले पहिल्यै भनिसकेका छौं कि यहूदीहरू र गै-यहूदीहरू सबै समानरूपले पापको शक्ति मुनि छौं।  धर्मशास्त्रले भन्दछः “त्यहाँ पापरहित मानिस कोही छैनन्। एउटै पनि छैनन्! (</a:t>
            </a:r>
            <a:r>
              <a:rPr lang="en-US" sz="4000" b="1" dirty="0" smtClean="0">
                <a:solidFill>
                  <a:srgbClr val="FFFF00"/>
                </a:solidFill>
                <a:latin typeface="Preeti" pitchFamily="2" charset="0"/>
              </a:rPr>
              <a:t>/f]</a:t>
            </a:r>
            <a:r>
              <a:rPr lang="en-US" sz="4000" b="1" dirty="0" err="1" smtClean="0">
                <a:solidFill>
                  <a:srgbClr val="FFFF00"/>
                </a:solidFill>
                <a:latin typeface="Preeti" pitchFamily="2" charset="0"/>
              </a:rPr>
              <a:t>dL</a:t>
            </a:r>
            <a:r>
              <a:rPr lang="en-CA" sz="3100" b="1" dirty="0" smtClean="0">
                <a:solidFill>
                  <a:srgbClr val="FFFF00"/>
                </a:solidFill>
                <a:latin typeface="+mn-lt"/>
              </a:rPr>
              <a:t> 3:9-10) </a:t>
            </a:r>
            <a:r>
              <a:rPr lang="en-CA" sz="3100" b="1" dirty="0">
                <a:solidFill>
                  <a:srgbClr val="FFFF00"/>
                </a:solidFill>
                <a:latin typeface="+mn-lt"/>
              </a:rPr>
              <a:t/>
            </a:r>
            <a:br>
              <a:rPr lang="en-CA" sz="3100" b="1" dirty="0">
                <a:solidFill>
                  <a:srgbClr val="FFFF00"/>
                </a:solidFill>
                <a:latin typeface="+mn-lt"/>
              </a:rPr>
            </a:br>
            <a:r>
              <a:rPr lang="en-CA" sz="1300" b="1" dirty="0" smtClean="0">
                <a:solidFill>
                  <a:srgbClr val="66FF33"/>
                </a:solidFill>
                <a:latin typeface="Calibri" pitchFamily="34" charset="0"/>
                <a:cs typeface="Calibri" pitchFamily="34" charset="0"/>
              </a:rPr>
              <a:t/>
            </a:r>
            <a:br>
              <a:rPr lang="en-CA" sz="1300" b="1" dirty="0" smtClean="0">
                <a:solidFill>
                  <a:srgbClr val="66FF33"/>
                </a:solidFill>
                <a:latin typeface="Calibri" pitchFamily="34" charset="0"/>
                <a:cs typeface="Calibri" pitchFamily="34" charset="0"/>
              </a:rPr>
            </a:br>
            <a:r>
              <a:rPr lang="ne-NP" sz="3100" dirty="0">
                <a:solidFill>
                  <a:srgbClr val="66FF33"/>
                </a:solidFill>
              </a:rPr>
              <a:t> </a:t>
            </a:r>
            <a:r>
              <a:rPr lang="ne-NP" sz="3100" b="1" dirty="0">
                <a:solidFill>
                  <a:srgbClr val="66FF33"/>
                </a:solidFill>
                <a:latin typeface="Preeti" pitchFamily="2" charset="0"/>
              </a:rPr>
              <a:t>किनभने व्यवस्थालाई पछ्याएर कोही पनी परमेश्वरको अघि धर्मी हुन सक्तैन। व्यवस्थाले हाम्रो पापलाई मात्र औंल्याउँछ</a:t>
            </a:r>
            <a:r>
              <a:rPr lang="ne-NP" sz="3100" b="1" dirty="0" smtClean="0">
                <a:solidFill>
                  <a:srgbClr val="66FF33"/>
                </a:solidFill>
                <a:latin typeface="Preeti" pitchFamily="2" charset="0"/>
              </a:rPr>
              <a:t>।</a:t>
            </a:r>
            <a:r>
              <a:rPr lang="en-CA" sz="3100" b="1" dirty="0" smtClean="0">
                <a:solidFill>
                  <a:srgbClr val="66FF33"/>
                </a:solidFill>
                <a:latin typeface="Preeti" pitchFamily="2" charset="0"/>
              </a:rPr>
              <a:t/>
            </a:r>
            <a:br>
              <a:rPr lang="en-CA" sz="3100" b="1" dirty="0" smtClean="0">
                <a:solidFill>
                  <a:srgbClr val="66FF33"/>
                </a:solidFill>
                <a:latin typeface="Preeti" pitchFamily="2" charset="0"/>
              </a:rPr>
            </a:br>
            <a:r>
              <a:rPr lang="ne-NP" sz="3100" b="1" dirty="0">
                <a:solidFill>
                  <a:srgbClr val="FFFF00"/>
                </a:solidFill>
              </a:rPr>
              <a:t> </a:t>
            </a:r>
            <a:r>
              <a:rPr lang="ne-NP" sz="3100" b="1" dirty="0">
                <a:solidFill>
                  <a:srgbClr val="66FF33"/>
                </a:solidFill>
              </a:rPr>
              <a:t>(</a:t>
            </a:r>
            <a:r>
              <a:rPr lang="en-US" sz="4000" b="1" dirty="0" smtClean="0">
                <a:solidFill>
                  <a:srgbClr val="66FF33"/>
                </a:solidFill>
                <a:latin typeface="Preeti" pitchFamily="2" charset="0"/>
              </a:rPr>
              <a:t>/f]</a:t>
            </a:r>
            <a:r>
              <a:rPr lang="en-US" sz="4000" b="1" dirty="0" err="1" smtClean="0">
                <a:solidFill>
                  <a:srgbClr val="66FF33"/>
                </a:solidFill>
                <a:latin typeface="Preeti" pitchFamily="2" charset="0"/>
              </a:rPr>
              <a:t>dL</a:t>
            </a:r>
            <a:r>
              <a:rPr lang="en-CA" sz="3100" b="1" dirty="0">
                <a:solidFill>
                  <a:srgbClr val="66FF33"/>
                </a:solidFill>
              </a:rPr>
              <a:t> </a:t>
            </a:r>
            <a:r>
              <a:rPr lang="en-CA" sz="3100" b="1" dirty="0" smtClean="0">
                <a:solidFill>
                  <a:srgbClr val="66FF33"/>
                </a:solidFill>
              </a:rPr>
              <a:t>3:20) </a:t>
            </a:r>
            <a:r>
              <a:rPr lang="ne-NP" sz="3100" b="1" dirty="0">
                <a:solidFill>
                  <a:srgbClr val="66FF33"/>
                </a:solidFill>
                <a:latin typeface="Preeti" pitchFamily="2" charset="0"/>
              </a:rPr>
              <a:t/>
            </a:r>
            <a:br>
              <a:rPr lang="ne-NP" sz="3100" b="1" dirty="0">
                <a:solidFill>
                  <a:srgbClr val="66FF33"/>
                </a:solidFill>
                <a:latin typeface="Preeti" pitchFamily="2" charset="0"/>
              </a:rPr>
            </a:br>
            <a:r>
              <a:rPr lang="en-CA" sz="3100" dirty="0">
                <a:solidFill>
                  <a:srgbClr val="66FF33"/>
                </a:solidFill>
              </a:rPr>
              <a:t/>
            </a:r>
            <a:br>
              <a:rPr lang="en-CA" sz="3100" dirty="0">
                <a:solidFill>
                  <a:srgbClr val="66FF33"/>
                </a:solidFill>
              </a:rPr>
            </a:br>
            <a:r>
              <a:rPr lang="x-none" sz="3100">
                <a:solidFill>
                  <a:srgbClr val="66FF33"/>
                </a:solidFill>
              </a:rPr>
              <a:t/>
            </a:r>
            <a:br>
              <a:rPr lang="x-none" sz="3100">
                <a:solidFill>
                  <a:srgbClr val="66FF33"/>
                </a:solidFill>
              </a:rPr>
            </a:br>
            <a:r>
              <a:rPr lang="en-CA" sz="3100" b="1" dirty="0" smtClean="0">
                <a:solidFill>
                  <a:schemeClr val="tx1"/>
                </a:solidFill>
                <a:latin typeface="Calibri" pitchFamily="34" charset="0"/>
                <a:cs typeface="Calibri" pitchFamily="34" charset="0"/>
              </a:rPr>
              <a:t/>
            </a:r>
            <a:br>
              <a:rPr lang="en-CA" sz="31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
            </a:r>
            <a:br>
              <a:rPr lang="en-CA" sz="2800" b="1" dirty="0" smtClean="0">
                <a:solidFill>
                  <a:schemeClr val="tx1"/>
                </a:solidFill>
                <a:latin typeface="Calibri" pitchFamily="34" charset="0"/>
                <a:cs typeface="Calibri" pitchFamily="34" charset="0"/>
              </a:rPr>
            </a:br>
            <a:r>
              <a:rPr lang="en-CA" sz="2800" b="1" dirty="0" smtClean="0">
                <a:latin typeface="+mn-lt"/>
              </a:rPr>
              <a:t/>
            </a:r>
            <a:br>
              <a:rPr lang="en-CA" sz="2800" b="1" dirty="0" smtClean="0">
                <a:latin typeface="+mn-lt"/>
              </a:rPr>
            </a:br>
            <a:r>
              <a:rPr lang="en-CA" sz="3200" dirty="0" smtClean="0"/>
              <a:t/>
            </a:r>
            <a:br>
              <a:rPr lang="en-CA" sz="3200" dirty="0" smtClean="0"/>
            </a:br>
            <a:endParaRPr lang="en-CA"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6" name="Rectangle 15"/>
          <p:cNvSpPr/>
          <p:nvPr/>
        </p:nvSpPr>
        <p:spPr>
          <a:xfrm>
            <a:off x="971600" y="1052736"/>
            <a:ext cx="500063" cy="2743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395536" y="1772816"/>
            <a:ext cx="1655763"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251520" y="1774557"/>
            <a:ext cx="1872208" cy="646331"/>
          </a:xfrm>
          <a:prstGeom prst="rect">
            <a:avLst/>
          </a:prstGeom>
          <a:noFill/>
          <a:ln w="9525">
            <a:noFill/>
            <a:miter lim="800000"/>
            <a:headEnd/>
            <a:tailEnd/>
          </a:ln>
        </p:spPr>
        <p:txBody>
          <a:bodyPr wrap="square">
            <a:spAutoFit/>
          </a:bodyPr>
          <a:lstStyle/>
          <a:p>
            <a:pPr algn="ctr"/>
            <a:r>
              <a:rPr lang="ne-NP" sz="3600" b="1" dirty="0" smtClean="0"/>
              <a:t>ख्रीष्टले </a:t>
            </a:r>
            <a:endParaRPr lang="en-US" sz="3600" b="1" dirty="0"/>
          </a:p>
        </p:txBody>
      </p:sp>
      <p:sp>
        <p:nvSpPr>
          <p:cNvPr id="28" name="Text Box 2"/>
          <p:cNvSpPr txBox="1">
            <a:spLocks noChangeArrowheads="1"/>
          </p:cNvSpPr>
          <p:nvPr/>
        </p:nvSpPr>
        <p:spPr bwMode="auto">
          <a:xfrm>
            <a:off x="1475656" y="3204964"/>
            <a:ext cx="6669360" cy="800100"/>
          </a:xfrm>
          <a:prstGeom prst="rect">
            <a:avLst/>
          </a:prstGeom>
          <a:noFill/>
          <a:ln w="9525">
            <a:noFill/>
            <a:miter lim="800000"/>
            <a:headEnd/>
            <a:tailEnd/>
          </a:ln>
        </p:spPr>
        <p:txBody>
          <a:bodyPr/>
          <a:lstStyle/>
          <a:p>
            <a:pPr algn="ctr"/>
            <a:r>
              <a:rPr lang="ne-NP" sz="2800" b="1" dirty="0" smtClean="0"/>
              <a:t>परमेश्वरको धार्मिकता ख्रीष्टले</a:t>
            </a:r>
            <a:endParaRPr lang="en-CA" sz="2800" b="1" dirty="0"/>
          </a:p>
        </p:txBody>
      </p:sp>
      <p:sp>
        <p:nvSpPr>
          <p:cNvPr id="24" name="Text Box 2"/>
          <p:cNvSpPr txBox="1">
            <a:spLocks noChangeArrowheads="1"/>
          </p:cNvSpPr>
          <p:nvPr/>
        </p:nvSpPr>
        <p:spPr bwMode="auto">
          <a:xfrm>
            <a:off x="1547664" y="620688"/>
            <a:ext cx="6386512" cy="836613"/>
          </a:xfrm>
          <a:prstGeom prst="rect">
            <a:avLst/>
          </a:prstGeom>
          <a:noFill/>
          <a:ln w="9525">
            <a:noFill/>
            <a:miter lim="800000"/>
            <a:headEnd/>
            <a:tailEnd/>
          </a:ln>
        </p:spPr>
        <p:txBody>
          <a:bodyPr/>
          <a:lstStyle/>
          <a:p>
            <a:pPr algn="ctr">
              <a:spcAft>
                <a:spcPts val="1000"/>
              </a:spcAft>
            </a:pPr>
            <a:r>
              <a:rPr lang="ne-NP" sz="2800" b="1" dirty="0" smtClean="0">
                <a:solidFill>
                  <a:schemeClr val="bg1"/>
                </a:solidFill>
              </a:rPr>
              <a:t>हामी गल्ती गर्छौ</a:t>
            </a:r>
            <a:r>
              <a:rPr lang="en-CA" sz="2800" b="1" dirty="0" smtClean="0">
                <a:solidFill>
                  <a:schemeClr val="bg1"/>
                </a:solidFill>
              </a:rPr>
              <a:t> </a:t>
            </a:r>
            <a:endParaRPr lang="en-CA" sz="2800" b="1" dirty="0">
              <a:solidFill>
                <a:schemeClr val="bg1"/>
              </a:solidFill>
            </a:endParaRPr>
          </a:p>
        </p:txBody>
      </p:sp>
      <p:sp>
        <p:nvSpPr>
          <p:cNvPr id="26" name="Title 1"/>
          <p:cNvSpPr txBox="1">
            <a:spLocks/>
          </p:cNvSpPr>
          <p:nvPr/>
        </p:nvSpPr>
        <p:spPr>
          <a:xfrm>
            <a:off x="1763688" y="1205880"/>
            <a:ext cx="6175598" cy="1143000"/>
          </a:xfrm>
          <a:prstGeom prst="rect">
            <a:avLst/>
          </a:prstGeom>
        </p:spPr>
        <p:txBody>
          <a:bodyPr/>
          <a:lstStyle/>
          <a:p>
            <a:pPr lvl="0" algn="ctr" eaLnBrk="0" hangingPunct="0">
              <a:lnSpc>
                <a:spcPts val="3000"/>
              </a:lnSpc>
              <a:defRPr/>
            </a:pPr>
            <a:r>
              <a:rPr lang="ne-NP" sz="2700" b="1" dirty="0" smtClean="0">
                <a:solidFill>
                  <a:srgbClr val="0066FF"/>
                </a:solidFill>
                <a:latin typeface="Calibri" pitchFamily="34" charset="0"/>
              </a:rPr>
              <a:t>परमेश्वरले उसको कर्महरू </a:t>
            </a:r>
            <a:endParaRPr lang="en-CA" sz="2700" b="1" dirty="0" smtClean="0">
              <a:solidFill>
                <a:srgbClr val="0066FF"/>
              </a:solidFill>
              <a:latin typeface="Calibri" pitchFamily="34" charset="0"/>
              <a:cs typeface="Calibri" pitchFamily="34" charset="0"/>
            </a:endParaRPr>
          </a:p>
          <a:p>
            <a:pPr lvl="0" algn="ctr" eaLnBrk="0" hangingPunct="0">
              <a:lnSpc>
                <a:spcPts val="3000"/>
              </a:lnSpc>
              <a:defRPr/>
            </a:pPr>
            <a:r>
              <a:rPr lang="ne-NP" sz="2700" b="1" dirty="0" smtClean="0">
                <a:solidFill>
                  <a:srgbClr val="0066FF"/>
                </a:solidFill>
                <a:latin typeface="Calibri" pitchFamily="34" charset="0"/>
              </a:rPr>
              <a:t>नविचारी धर्मी ठहराउनु हुन्छ</a:t>
            </a:r>
            <a:endParaRPr lang="en-CA" sz="2700" b="1" dirty="0" smtClean="0">
              <a:solidFill>
                <a:srgbClr val="0066FF"/>
              </a:solidFill>
              <a:latin typeface="Calibri" pitchFamily="34" charset="0"/>
              <a:cs typeface="Calibri" pitchFamily="34" charset="0"/>
            </a:endParaRPr>
          </a:p>
          <a:p>
            <a:pPr algn="ctr" eaLnBrk="0" hangingPunct="0">
              <a:lnSpc>
                <a:spcPts val="3000"/>
              </a:lnSpc>
              <a:defRPr/>
            </a:pPr>
            <a:r>
              <a:rPr lang="ne-NP" sz="2700" b="1" dirty="0" smtClean="0">
                <a:solidFill>
                  <a:srgbClr val="0066FF"/>
                </a:solidFill>
                <a:latin typeface="Calibri" pitchFamily="34" charset="0"/>
              </a:rPr>
              <a:t>ख्रीष्टको मात्र</a:t>
            </a:r>
            <a:endParaRPr lang="en-CA" sz="2700" b="1" dirty="0" smtClean="0">
              <a:solidFill>
                <a:srgbClr val="0066FF"/>
              </a:solidFill>
              <a:latin typeface="Calibri" pitchFamily="34" charset="0"/>
              <a:cs typeface="Calibri" pitchFamily="34" charset="0"/>
            </a:endParaRPr>
          </a:p>
          <a:p>
            <a:pPr algn="ctr" eaLnBrk="0" hangingPunct="0">
              <a:lnSpc>
                <a:spcPts val="3000"/>
              </a:lnSpc>
              <a:defRPr/>
            </a:pPr>
            <a:r>
              <a:rPr lang="ne-NP" sz="2700" b="1" dirty="0" smtClean="0">
                <a:solidFill>
                  <a:srgbClr val="0066FF"/>
                </a:solidFill>
                <a:latin typeface="Calibri" pitchFamily="34" charset="0"/>
              </a:rPr>
              <a:t>विश्वास मात्र</a:t>
            </a:r>
            <a:endParaRPr lang="en-CA" sz="2700" b="1" dirty="0" smtClean="0">
              <a:solidFill>
                <a:srgbClr val="0066FF"/>
              </a:solidFill>
              <a:latin typeface="Calibri" pitchFamily="34" charset="0"/>
              <a:cs typeface="Calibri" pitchFamily="34" charset="0"/>
            </a:endParaRPr>
          </a:p>
          <a:p>
            <a:pPr lvl="0" algn="ctr" eaLnBrk="0" hangingPunct="0">
              <a:lnSpc>
                <a:spcPts val="3000"/>
              </a:lnSpc>
              <a:defRPr/>
            </a:pPr>
            <a:r>
              <a:rPr lang="ne-NP" sz="2700" b="1" dirty="0" smtClean="0">
                <a:solidFill>
                  <a:srgbClr val="0066FF"/>
                </a:solidFill>
                <a:latin typeface="Calibri" pitchFamily="34" charset="0"/>
              </a:rPr>
              <a:t>अनुग्रह मात्र</a:t>
            </a:r>
            <a:endParaRPr kumimoji="0" lang="en-CA" sz="2700" b="1" i="0" u="none" strike="noStrike" kern="0" cap="none" spc="0" normalizeH="0" baseline="0" noProof="0" dirty="0" smtClean="0">
              <a:ln>
                <a:noFill/>
              </a:ln>
              <a:solidFill>
                <a:srgbClr val="0066FF"/>
              </a:solidFill>
              <a:effectLst/>
              <a:uLnTx/>
              <a:uFillTx/>
              <a:latin typeface="Calibri" pitchFamily="34" charset="0"/>
              <a:ea typeface="+mj-ea"/>
              <a:cs typeface="Calibri" pitchFamily="34" charset="0"/>
            </a:endParaRPr>
          </a:p>
        </p:txBody>
      </p:sp>
      <p:sp>
        <p:nvSpPr>
          <p:cNvPr id="31" name="TextBox 30"/>
          <p:cNvSpPr txBox="1">
            <a:spLocks noChangeArrowheads="1"/>
          </p:cNvSpPr>
          <p:nvPr/>
        </p:nvSpPr>
        <p:spPr bwMode="auto">
          <a:xfrm>
            <a:off x="216024" y="3861048"/>
            <a:ext cx="8892480" cy="3108543"/>
          </a:xfrm>
          <a:prstGeom prst="rect">
            <a:avLst/>
          </a:prstGeom>
          <a:noFill/>
          <a:ln w="9525">
            <a:noFill/>
            <a:miter lim="800000"/>
            <a:headEnd/>
            <a:tailEnd/>
          </a:ln>
        </p:spPr>
        <p:txBody>
          <a:bodyPr wrap="square">
            <a:spAutoFit/>
          </a:bodyPr>
          <a:lstStyle/>
          <a:p>
            <a:pPr algn="ctr"/>
            <a:r>
              <a:rPr lang="en-CA" sz="2400" dirty="0" smtClean="0">
                <a:solidFill>
                  <a:schemeClr val="bg1"/>
                </a:solidFill>
                <a:latin typeface="Calibri" pitchFamily="34" charset="0"/>
              </a:rPr>
              <a:t>21  </a:t>
            </a:r>
            <a:r>
              <a:rPr lang="ne-NP" sz="2400" dirty="0" smtClean="0">
                <a:solidFill>
                  <a:schemeClr val="bg1"/>
                </a:solidFill>
                <a:latin typeface="Calibri" pitchFamily="34" charset="0"/>
              </a:rPr>
              <a:t>तर अब व्यवस्था बिना नै मानिसहरूलाई धार्मिक बनाउने परमेश्वरको नयाँ बाटो देखा परेको छ। </a:t>
            </a:r>
            <a:r>
              <a:rPr lang="en-CA" sz="2400" dirty="0" smtClean="0">
                <a:solidFill>
                  <a:schemeClr val="bg1"/>
                </a:solidFill>
                <a:latin typeface="Calibri" pitchFamily="34" charset="0"/>
              </a:rPr>
              <a:t>. . . 22 </a:t>
            </a:r>
            <a:r>
              <a:rPr lang="ne-NP" sz="2400" dirty="0" smtClean="0">
                <a:solidFill>
                  <a:schemeClr val="bg1"/>
                </a:solidFill>
                <a:latin typeface="Calibri" pitchFamily="34" charset="0"/>
              </a:rPr>
              <a:t>परमेश्वरले हामीलाई येशू ख्रीष्टमा विश्वासको माध्यमद्वारा धर्मी बनाउनु हुन्छ। परमेश्वरले कुनै पक्षपात बिना नै सबैलाई धर्मी बनाउनु हुन्छ जसले ख्रीष्टमा विश्वास गर्छ। </a:t>
            </a:r>
          </a:p>
          <a:p>
            <a:pPr algn="ctr"/>
            <a:r>
              <a:rPr lang="en-CA" sz="2400" dirty="0" smtClean="0">
                <a:solidFill>
                  <a:schemeClr val="bg1"/>
                </a:solidFill>
                <a:latin typeface="Calibri" pitchFamily="34" charset="0"/>
              </a:rPr>
              <a:t>23  </a:t>
            </a:r>
            <a:r>
              <a:rPr lang="ne-NP" sz="2400" dirty="0" smtClean="0">
                <a:solidFill>
                  <a:schemeClr val="bg1"/>
                </a:solidFill>
                <a:latin typeface="Calibri" pitchFamily="34" charset="0"/>
              </a:rPr>
              <a:t>सबै मानिसहरूले पाप गरेका छन् अनि परमेश्वरको महिमासम्म पुग्न चुकेका छन्। </a:t>
            </a:r>
            <a:r>
              <a:rPr lang="en-CA" sz="2400" dirty="0" smtClean="0">
                <a:solidFill>
                  <a:schemeClr val="bg1"/>
                </a:solidFill>
                <a:latin typeface="Calibri" pitchFamily="34" charset="0"/>
              </a:rPr>
              <a:t>24  </a:t>
            </a:r>
            <a:r>
              <a:rPr lang="ne-NP" sz="2400" dirty="0" smtClean="0">
                <a:solidFill>
                  <a:schemeClr val="bg1"/>
                </a:solidFill>
                <a:latin typeface="Calibri" pitchFamily="34" charset="0"/>
              </a:rPr>
              <a:t>मानिसहरू परमेश्वरको अनुग्रहद्वारा धर्मी बनाइए। यो सित्तैको उपहार हो। येशू ख्रीष्टको माध्यमद्वारा परमेश्वरले मानिसहरूलाई पापबाट मुक्त गराउँदै धर्मी बनाउनु हुन्छ। </a:t>
            </a:r>
            <a:r>
              <a:rPr lang="ne-NP" sz="2400" dirty="0" smtClean="0">
                <a:solidFill>
                  <a:schemeClr val="bg1"/>
                </a:solidFill>
              </a:rPr>
              <a:t> (</a:t>
            </a:r>
            <a:r>
              <a:rPr lang="en-US" sz="2400" b="1" dirty="0" smtClean="0">
                <a:solidFill>
                  <a:schemeClr val="bg1"/>
                </a:solidFill>
                <a:latin typeface="Preeti" pitchFamily="2" charset="0"/>
              </a:rPr>
              <a:t>/f]</a:t>
            </a:r>
            <a:r>
              <a:rPr lang="en-US" sz="2400" b="1" dirty="0" err="1" smtClean="0">
                <a:solidFill>
                  <a:schemeClr val="bg1"/>
                </a:solidFill>
                <a:latin typeface="Preeti" pitchFamily="2" charset="0"/>
              </a:rPr>
              <a:t>dL</a:t>
            </a:r>
            <a:r>
              <a:rPr lang="en-CA" sz="2400" dirty="0" smtClean="0">
                <a:solidFill>
                  <a:schemeClr val="bg1"/>
                </a:solidFill>
              </a:rPr>
              <a:t> 3:21-24)</a:t>
            </a:r>
            <a:r>
              <a:rPr lang="ne-NP" sz="2400" dirty="0" smtClean="0">
                <a:solidFill>
                  <a:schemeClr val="bg1"/>
                </a:solidFill>
                <a:latin typeface="Calibri" pitchFamily="34" charset="0"/>
              </a:rPr>
              <a:t> </a:t>
            </a:r>
            <a:endParaRPr lang="en-CA" sz="2400" dirty="0">
              <a:solidFill>
                <a:schemeClr val="bg1"/>
              </a:solidFill>
              <a:latin typeface="Calibri" pitchFamily="34" charset="0"/>
            </a:endParaRPr>
          </a:p>
        </p:txBody>
      </p:sp>
      <p:sp>
        <p:nvSpPr>
          <p:cNvPr id="23" name="Curved Up Arrow 22"/>
          <p:cNvSpPr/>
          <p:nvPr/>
        </p:nvSpPr>
        <p:spPr>
          <a:xfrm flipH="1" flipV="1">
            <a:off x="1979712" y="2564904"/>
            <a:ext cx="5616624" cy="648072"/>
          </a:xfrm>
          <a:prstGeom prst="curvedUpArrow">
            <a:avLst/>
          </a:prstGeom>
          <a:solidFill>
            <a:schemeClr val="tx1"/>
          </a:solidFill>
          <a:ln>
            <a:solidFill>
              <a:schemeClr val="tx1"/>
            </a:solid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9" name="Curved Up Arrow 28"/>
          <p:cNvSpPr/>
          <p:nvPr/>
        </p:nvSpPr>
        <p:spPr>
          <a:xfrm>
            <a:off x="2051720" y="1124744"/>
            <a:ext cx="5616624" cy="648072"/>
          </a:xfrm>
          <a:prstGeom prst="curvedUpArrow">
            <a:avLst/>
          </a:prstGeom>
          <a:solidFill>
            <a:schemeClr val="bg1"/>
          </a:solidFill>
          <a:ln>
            <a:solidFill>
              <a:schemeClr val="bg1"/>
            </a:solid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5" name="Rectangle 24"/>
          <p:cNvSpPr/>
          <p:nvPr/>
        </p:nvSpPr>
        <p:spPr>
          <a:xfrm>
            <a:off x="8246120" y="2636912"/>
            <a:ext cx="214312" cy="121443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7958088" y="2636912"/>
            <a:ext cx="214312" cy="1209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0" name="Rounded Rectangle 29"/>
          <p:cNvSpPr/>
          <p:nvPr/>
        </p:nvSpPr>
        <p:spPr>
          <a:xfrm>
            <a:off x="7740352" y="1628800"/>
            <a:ext cx="928688" cy="11430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Oval 31"/>
          <p:cNvSpPr/>
          <p:nvPr/>
        </p:nvSpPr>
        <p:spPr>
          <a:xfrm>
            <a:off x="7884368" y="980728"/>
            <a:ext cx="571500" cy="6429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2" name="TextBox 13"/>
          <p:cNvSpPr txBox="1">
            <a:spLocks noChangeArrowheads="1"/>
          </p:cNvSpPr>
          <p:nvPr/>
        </p:nvSpPr>
        <p:spPr bwMode="auto">
          <a:xfrm>
            <a:off x="7740352" y="1700808"/>
            <a:ext cx="928687" cy="707886"/>
          </a:xfrm>
          <a:prstGeom prst="rect">
            <a:avLst/>
          </a:prstGeom>
          <a:noFill/>
          <a:ln w="9525">
            <a:noFill/>
            <a:miter lim="800000"/>
            <a:headEnd/>
            <a:tailEnd/>
          </a:ln>
        </p:spPr>
        <p:txBody>
          <a:bodyPr>
            <a:spAutoFit/>
          </a:bodyPr>
          <a:lstStyle/>
          <a:p>
            <a:pPr algn="ctr"/>
            <a:r>
              <a:rPr lang="ne-NP" sz="4000" b="1" spc="-100" dirty="0" smtClean="0">
                <a:solidFill>
                  <a:schemeClr val="accent1">
                    <a:lumMod val="60000"/>
                    <a:lumOff val="40000"/>
                  </a:schemeClr>
                </a:solidFill>
              </a:rPr>
              <a:t>म</a:t>
            </a:r>
            <a:endParaRPr lang="en-US" sz="4000" b="1" spc="-100" dirty="0">
              <a:solidFill>
                <a:schemeClr val="accent1">
                  <a:lumMod val="60000"/>
                  <a:lumOff val="40000"/>
                </a:schemeClr>
              </a:solidFill>
            </a:endParaRPr>
          </a:p>
        </p:txBody>
      </p:sp>
      <p:sp>
        <p:nvSpPr>
          <p:cNvPr id="19" name="TextBox 18"/>
          <p:cNvSpPr txBox="1"/>
          <p:nvPr/>
        </p:nvSpPr>
        <p:spPr>
          <a:xfrm>
            <a:off x="0" y="-27384"/>
            <a:ext cx="9144000" cy="646331"/>
          </a:xfrm>
          <a:prstGeom prst="rect">
            <a:avLst/>
          </a:prstGeom>
          <a:noFill/>
        </p:spPr>
        <p:txBody>
          <a:bodyPr wrap="square" rtlCol="0">
            <a:spAutoFit/>
          </a:bodyPr>
          <a:lstStyle/>
          <a:p>
            <a:pPr algn="ct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wdL</a:t>
            </a:r>
            <a:r>
              <a:rPr lang="en-US" sz="3600" b="1" dirty="0" smtClean="0">
                <a:solidFill>
                  <a:srgbClr val="FF0000"/>
                </a:solidFill>
                <a:latin typeface="Preeti" pitchFamily="2" charset="0"/>
              </a:rPr>
              <a:t>{ 7x/fpg'x'G5, </a:t>
            </a:r>
            <a:r>
              <a:rPr lang="en-US" sz="3600" b="1" dirty="0" err="1" smtClean="0">
                <a:solidFill>
                  <a:srgbClr val="FF0000"/>
                </a:solidFill>
                <a:latin typeface="Preeti" pitchFamily="2" charset="0"/>
              </a:rPr>
              <a:t>wdL</a:t>
            </a:r>
            <a:r>
              <a:rPr lang="en-US" sz="3600" b="1" dirty="0" smtClean="0">
                <a:solidFill>
                  <a:srgbClr val="FF0000"/>
                </a:solidFill>
                <a:latin typeface="Preeti" pitchFamily="2" charset="0"/>
              </a:rPr>
              <a:t>{ 3f]if0ff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 </a:t>
            </a:r>
            <a:endParaRPr lang="en-CA" sz="36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899592" y="5939988"/>
            <a:ext cx="4032448" cy="369332"/>
          </a:xfrm>
          <a:prstGeom prst="rect">
            <a:avLst/>
          </a:prstGeom>
          <a:noFill/>
        </p:spPr>
        <p:txBody>
          <a:bodyPr wrap="square" rtlCol="0">
            <a:spAutoFit/>
          </a:bodyPr>
          <a:lstStyle/>
          <a:p>
            <a:pPr algn="ctr"/>
            <a:r>
              <a:rPr lang="en-CA" dirty="0" smtClean="0">
                <a:solidFill>
                  <a:srgbClr val="FFFF00"/>
                </a:solidFill>
              </a:rPr>
              <a:t>Christ our righteousness</a:t>
            </a:r>
            <a:endParaRPr lang="en-CA" dirty="0">
              <a:solidFill>
                <a:srgbClr val="FFFF00"/>
              </a:solidFill>
            </a:endParaRPr>
          </a:p>
        </p:txBody>
      </p:sp>
      <p:sp>
        <p:nvSpPr>
          <p:cNvPr id="6" name="TextBox 5"/>
          <p:cNvSpPr txBox="1"/>
          <p:nvPr/>
        </p:nvSpPr>
        <p:spPr>
          <a:xfrm rot="16200000">
            <a:off x="-1085274" y="5692606"/>
            <a:ext cx="4032448" cy="369332"/>
          </a:xfrm>
          <a:prstGeom prst="rect">
            <a:avLst/>
          </a:prstGeom>
          <a:noFill/>
        </p:spPr>
        <p:txBody>
          <a:bodyPr wrap="square" rtlCol="0">
            <a:spAutoFit/>
          </a:bodyPr>
          <a:lstStyle/>
          <a:p>
            <a:pPr algn="ctr"/>
            <a:r>
              <a:rPr lang="en-CA" dirty="0" smtClean="0">
                <a:solidFill>
                  <a:srgbClr val="FFFF00"/>
                </a:solidFill>
              </a:rPr>
              <a:t>forgiveness</a:t>
            </a:r>
            <a:endParaRPr lang="en-CA" dirty="0">
              <a:solidFill>
                <a:srgbClr val="FFFF00"/>
              </a:solidFill>
            </a:endParaRPr>
          </a:p>
        </p:txBody>
      </p:sp>
      <p:sp>
        <p:nvSpPr>
          <p:cNvPr id="9" name="TextBox 8"/>
          <p:cNvSpPr txBox="1"/>
          <p:nvPr/>
        </p:nvSpPr>
        <p:spPr>
          <a:xfrm>
            <a:off x="-36512" y="692696"/>
            <a:ext cx="4032448" cy="646331"/>
          </a:xfrm>
          <a:prstGeom prst="rect">
            <a:avLst/>
          </a:prstGeom>
          <a:noFill/>
        </p:spPr>
        <p:txBody>
          <a:bodyPr wrap="square" rtlCol="0">
            <a:spAutoFit/>
          </a:bodyPr>
          <a:lstStyle/>
          <a:p>
            <a:pPr algn="ctr"/>
            <a:r>
              <a:rPr lang="en-CA" dirty="0" smtClean="0"/>
              <a:t>Christ our </a:t>
            </a:r>
          </a:p>
          <a:p>
            <a:pPr algn="ctr"/>
            <a:r>
              <a:rPr lang="en-CA" dirty="0" smtClean="0"/>
              <a:t>peace with God</a:t>
            </a:r>
            <a:endParaRPr lang="en-CA" dirty="0"/>
          </a:p>
        </p:txBody>
      </p:sp>
      <p:sp>
        <p:nvSpPr>
          <p:cNvPr id="10" name="TextBox 9"/>
          <p:cNvSpPr txBox="1"/>
          <p:nvPr/>
        </p:nvSpPr>
        <p:spPr>
          <a:xfrm>
            <a:off x="4355976" y="262389"/>
            <a:ext cx="4032448" cy="646331"/>
          </a:xfrm>
          <a:prstGeom prst="rect">
            <a:avLst/>
          </a:prstGeom>
          <a:noFill/>
        </p:spPr>
        <p:txBody>
          <a:bodyPr wrap="square" rtlCol="0">
            <a:spAutoFit/>
          </a:bodyPr>
          <a:lstStyle/>
          <a:p>
            <a:pPr algn="ctr"/>
            <a:r>
              <a:rPr lang="en-CA" dirty="0" smtClean="0">
                <a:solidFill>
                  <a:srgbClr val="0066FF"/>
                </a:solidFill>
              </a:rPr>
              <a:t>immersed in </a:t>
            </a:r>
          </a:p>
          <a:p>
            <a:pPr algn="ctr"/>
            <a:r>
              <a:rPr lang="en-CA" dirty="0" smtClean="0">
                <a:solidFill>
                  <a:srgbClr val="0066FF"/>
                </a:solidFill>
              </a:rPr>
              <a:t>the Father, Son and Spirit</a:t>
            </a:r>
            <a:endParaRPr lang="en-CA" dirty="0">
              <a:solidFill>
                <a:srgbClr val="0066FF"/>
              </a:solidFill>
            </a:endParaRPr>
          </a:p>
        </p:txBody>
      </p:sp>
      <p:sp>
        <p:nvSpPr>
          <p:cNvPr id="11" name="TextBox 10"/>
          <p:cNvSpPr txBox="1"/>
          <p:nvPr/>
        </p:nvSpPr>
        <p:spPr>
          <a:xfrm rot="18466575">
            <a:off x="-1282285" y="2737201"/>
            <a:ext cx="4032448" cy="646331"/>
          </a:xfrm>
          <a:prstGeom prst="rect">
            <a:avLst/>
          </a:prstGeom>
          <a:noFill/>
        </p:spPr>
        <p:txBody>
          <a:bodyPr wrap="square" rtlCol="0">
            <a:spAutoFit/>
          </a:bodyPr>
          <a:lstStyle/>
          <a:p>
            <a:pPr algn="ctr"/>
            <a:r>
              <a:rPr lang="en-CA" dirty="0" smtClean="0"/>
              <a:t>Christ our </a:t>
            </a:r>
          </a:p>
          <a:p>
            <a:pPr algn="ctr"/>
            <a:r>
              <a:rPr lang="en-CA" dirty="0" smtClean="0"/>
              <a:t>freedom from sin</a:t>
            </a:r>
            <a:endParaRPr lang="en-CA" dirty="0"/>
          </a:p>
        </p:txBody>
      </p:sp>
      <p:sp>
        <p:nvSpPr>
          <p:cNvPr id="12" name="TextBox 11"/>
          <p:cNvSpPr txBox="1"/>
          <p:nvPr/>
        </p:nvSpPr>
        <p:spPr>
          <a:xfrm rot="18466575">
            <a:off x="1857333" y="1249537"/>
            <a:ext cx="4032448" cy="369332"/>
          </a:xfrm>
          <a:prstGeom prst="rect">
            <a:avLst/>
          </a:prstGeom>
          <a:noFill/>
        </p:spPr>
        <p:txBody>
          <a:bodyPr wrap="square" rtlCol="0">
            <a:spAutoFit/>
          </a:bodyPr>
          <a:lstStyle/>
          <a:p>
            <a:pPr algn="ctr"/>
            <a:r>
              <a:rPr lang="en-CA" dirty="0" smtClean="0"/>
              <a:t>one with Christ</a:t>
            </a:r>
            <a:endParaRPr lang="en-CA" dirty="0"/>
          </a:p>
        </p:txBody>
      </p:sp>
      <p:sp>
        <p:nvSpPr>
          <p:cNvPr id="13" name="TextBox 12"/>
          <p:cNvSpPr txBox="1"/>
          <p:nvPr/>
        </p:nvSpPr>
        <p:spPr>
          <a:xfrm rot="18466575">
            <a:off x="6422571" y="3834508"/>
            <a:ext cx="4032448" cy="646331"/>
          </a:xfrm>
          <a:prstGeom prst="rect">
            <a:avLst/>
          </a:prstGeom>
          <a:noFill/>
        </p:spPr>
        <p:txBody>
          <a:bodyPr wrap="square" rtlCol="0">
            <a:spAutoFit/>
          </a:bodyPr>
          <a:lstStyle/>
          <a:p>
            <a:pPr algn="ctr"/>
            <a:r>
              <a:rPr lang="en-CA" dirty="0" smtClean="0">
                <a:solidFill>
                  <a:srgbClr val="0066FF"/>
                </a:solidFill>
              </a:rPr>
              <a:t>Christ our </a:t>
            </a:r>
          </a:p>
          <a:p>
            <a:pPr algn="ctr"/>
            <a:r>
              <a:rPr lang="en-CA" dirty="0" smtClean="0">
                <a:solidFill>
                  <a:srgbClr val="0066FF"/>
                </a:solidFill>
              </a:rPr>
              <a:t>eternal life</a:t>
            </a:r>
            <a:endParaRPr lang="en-CA" dirty="0">
              <a:solidFill>
                <a:srgbClr val="0066FF"/>
              </a:solidFill>
            </a:endParaRPr>
          </a:p>
        </p:txBody>
      </p:sp>
      <p:sp>
        <p:nvSpPr>
          <p:cNvPr id="14" name="TextBox 13"/>
          <p:cNvSpPr txBox="1"/>
          <p:nvPr/>
        </p:nvSpPr>
        <p:spPr>
          <a:xfrm rot="18466575">
            <a:off x="7459140" y="1273389"/>
            <a:ext cx="2343368" cy="667973"/>
          </a:xfrm>
          <a:prstGeom prst="rect">
            <a:avLst/>
          </a:prstGeom>
          <a:noFill/>
        </p:spPr>
        <p:txBody>
          <a:bodyPr wrap="square" rtlCol="0">
            <a:spAutoFit/>
          </a:bodyPr>
          <a:lstStyle/>
          <a:p>
            <a:pPr algn="ctr"/>
            <a:r>
              <a:rPr lang="en-CA" dirty="0" smtClean="0"/>
              <a:t>Christ our </a:t>
            </a:r>
          </a:p>
          <a:p>
            <a:pPr algn="ctr"/>
            <a:r>
              <a:rPr lang="en-CA" dirty="0" smtClean="0"/>
              <a:t>Mediator</a:t>
            </a:r>
            <a:endParaRPr lang="en-CA" dirty="0"/>
          </a:p>
        </p:txBody>
      </p:sp>
      <p:sp>
        <p:nvSpPr>
          <p:cNvPr id="15" name="TextBox 14"/>
          <p:cNvSpPr txBox="1"/>
          <p:nvPr/>
        </p:nvSpPr>
        <p:spPr>
          <a:xfrm rot="18466575">
            <a:off x="6422571" y="5922740"/>
            <a:ext cx="4032448" cy="646331"/>
          </a:xfrm>
          <a:prstGeom prst="rect">
            <a:avLst/>
          </a:prstGeom>
          <a:noFill/>
        </p:spPr>
        <p:txBody>
          <a:bodyPr wrap="square" rtlCol="0">
            <a:spAutoFit/>
          </a:bodyPr>
          <a:lstStyle/>
          <a:p>
            <a:pPr algn="ctr"/>
            <a:r>
              <a:rPr lang="en-CA" dirty="0" smtClean="0"/>
              <a:t>married to </a:t>
            </a:r>
          </a:p>
          <a:p>
            <a:pPr algn="ctr"/>
            <a:r>
              <a:rPr lang="en-CA" dirty="0" smtClean="0"/>
              <a:t>the Lamb</a:t>
            </a:r>
            <a:endParaRPr lang="en-CA" dirty="0"/>
          </a:p>
        </p:txBody>
      </p:sp>
      <p:sp>
        <p:nvSpPr>
          <p:cNvPr id="16" name="TextBox 15"/>
          <p:cNvSpPr txBox="1"/>
          <p:nvPr/>
        </p:nvSpPr>
        <p:spPr>
          <a:xfrm>
            <a:off x="3995936" y="5651956"/>
            <a:ext cx="4032448" cy="369332"/>
          </a:xfrm>
          <a:prstGeom prst="rect">
            <a:avLst/>
          </a:prstGeom>
          <a:noFill/>
        </p:spPr>
        <p:txBody>
          <a:bodyPr wrap="square" rtlCol="0">
            <a:spAutoFit/>
          </a:bodyPr>
          <a:lstStyle/>
          <a:p>
            <a:pPr algn="ctr"/>
            <a:r>
              <a:rPr lang="en-CA" dirty="0" smtClean="0">
                <a:solidFill>
                  <a:srgbClr val="FF0000"/>
                </a:solidFill>
              </a:rPr>
              <a:t>reign forever with Christ</a:t>
            </a:r>
            <a:endParaRPr lang="en-CA" dirty="0">
              <a:solidFill>
                <a:srgbClr val="FF0000"/>
              </a:solidFill>
            </a:endParaRPr>
          </a:p>
        </p:txBody>
      </p:sp>
      <p:sp>
        <p:nvSpPr>
          <p:cNvPr id="18" name="Title 1"/>
          <p:cNvSpPr txBox="1">
            <a:spLocks/>
          </p:cNvSpPr>
          <p:nvPr/>
        </p:nvSpPr>
        <p:spPr bwMode="auto">
          <a:xfrm rot="19958346">
            <a:off x="1885198" y="2039034"/>
            <a:ext cx="5608589" cy="2834034"/>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3600" kern="0" dirty="0" smtClean="0">
                <a:solidFill>
                  <a:schemeClr val="bg1"/>
                </a:solidFill>
                <a:latin typeface="Arial Black" pitchFamily="34" charset="0"/>
                <a:ea typeface="+mj-ea"/>
                <a:cs typeface="+mj-cs"/>
              </a:rPr>
              <a:t>Open Christ’s gifts </a:t>
            </a:r>
          </a:p>
          <a:p>
            <a:pPr lvl="0" algn="ctr" eaLnBrk="0" hangingPunct="0">
              <a:defRPr/>
            </a:pPr>
            <a:r>
              <a:rPr lang="en-CA" sz="3600" kern="0" dirty="0" smtClean="0">
                <a:solidFill>
                  <a:schemeClr val="bg1"/>
                </a:solidFill>
                <a:latin typeface="Arial Black" pitchFamily="34" charset="0"/>
                <a:ea typeface="+mj-ea"/>
                <a:cs typeface="+mj-cs"/>
              </a:rPr>
              <a:t>to enjoy him</a:t>
            </a:r>
          </a:p>
          <a:p>
            <a:pPr lvl="0" algn="ctr" eaLnBrk="0" hangingPunct="0">
              <a:defRPr/>
            </a:pPr>
            <a:r>
              <a:rPr lang="en-CA" sz="3600" kern="0" dirty="0" smtClean="0">
                <a:solidFill>
                  <a:schemeClr val="bg1"/>
                </a:solidFill>
                <a:latin typeface="Arial Black" pitchFamily="34" charset="0"/>
                <a:ea typeface="+mj-ea"/>
                <a:cs typeface="+mj-cs"/>
              </a:rPr>
              <a:t>by f</a:t>
            </a:r>
            <a:r>
              <a:rPr lang="en-CA" sz="3600" kern="0" noProof="0" dirty="0" err="1" smtClean="0">
                <a:solidFill>
                  <a:schemeClr val="bg1"/>
                </a:solidFill>
                <a:latin typeface="Arial Black" pitchFamily="34" charset="0"/>
                <a:ea typeface="+mj-ea"/>
                <a:cs typeface="+mj-cs"/>
              </a:rPr>
              <a:t>aith</a:t>
            </a:r>
            <a:r>
              <a:rPr lang="en-CA" sz="3600" kern="0" noProof="0" dirty="0" smtClean="0">
                <a:solidFill>
                  <a:schemeClr val="bg1"/>
                </a:solidFill>
                <a:latin typeface="Arial Black" pitchFamily="34" charset="0"/>
                <a:ea typeface="+mj-ea"/>
                <a:cs typeface="+mj-cs"/>
              </a:rPr>
              <a:t> expressed </a:t>
            </a:r>
          </a:p>
          <a:p>
            <a:pPr lvl="0" algn="ctr" eaLnBrk="0" hangingPunct="0">
              <a:defRPr/>
            </a:pPr>
            <a:r>
              <a:rPr lang="en-CA" sz="3600" kern="0" noProof="0" dirty="0" smtClean="0">
                <a:solidFill>
                  <a:schemeClr val="bg1"/>
                </a:solidFill>
                <a:latin typeface="Arial Black" pitchFamily="34" charset="0"/>
                <a:ea typeface="+mj-ea"/>
                <a:cs typeface="+mj-cs"/>
              </a:rPr>
              <a:t>in Word-filled praise!</a:t>
            </a:r>
            <a:endParaRPr kumimoji="0" lang="en-CA" sz="36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Jesus Christ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916832"/>
            <a:ext cx="5472608" cy="3502798"/>
          </a:xfrm>
          <a:prstGeom prst="rect">
            <a:avLst/>
          </a:prstGeom>
        </p:spPr>
      </p:pic>
      <p:sp>
        <p:nvSpPr>
          <p:cNvPr id="5" name="TextBox 4"/>
          <p:cNvSpPr txBox="1"/>
          <p:nvPr/>
        </p:nvSpPr>
        <p:spPr>
          <a:xfrm>
            <a:off x="2843808" y="5157192"/>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815882"/>
          </a:xfrm>
          <a:prstGeom prst="rect">
            <a:avLst/>
          </a:prstGeom>
          <a:noFill/>
        </p:spPr>
        <p:txBody>
          <a:bodyPr wrap="square" rtlCol="0">
            <a:spAutoFit/>
          </a:bodyPr>
          <a:lstStyle/>
          <a:p>
            <a:pPr algn="ctr"/>
            <a:r>
              <a:rPr lang="ne-NP" sz="2800" dirty="0" smtClean="0"/>
              <a:t>“उहाँ एक, जो सिंहासनमा बस्नु भएकोछ, उहाँ अनि भेंडाको पाठाप्रति सम्पूर्ण स्तुति अनि सम्मान अनि गौरव अनि शक्ति </a:t>
            </a:r>
            <a:endParaRPr lang="en-CA" sz="2800" dirty="0" smtClean="0"/>
          </a:p>
          <a:p>
            <a:pPr algn="ctr"/>
            <a:r>
              <a:rPr lang="ne-NP" sz="2800" dirty="0" smtClean="0"/>
              <a:t>सदा सर्वदा रहून्।”</a:t>
            </a:r>
            <a:r>
              <a:rPr lang="en-CA" sz="2800" dirty="0" smtClean="0"/>
              <a:t>  </a:t>
            </a:r>
            <a:r>
              <a:rPr lang="ne-NP" sz="2800" dirty="0" smtClean="0"/>
              <a:t>(प्रकाश</a:t>
            </a:r>
            <a:r>
              <a:rPr lang="en-CA" sz="2800" dirty="0" smtClean="0"/>
              <a:t>  5:13)</a:t>
            </a:r>
          </a:p>
          <a:p>
            <a:endParaRPr lang="x-none" sz="280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43" name="Explosion 1 42"/>
          <p:cNvSpPr/>
          <p:nvPr/>
        </p:nvSpPr>
        <p:spPr>
          <a:xfrm flipV="1">
            <a:off x="6228184" y="4221088"/>
            <a:ext cx="2843808" cy="2448272"/>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pic>
        <p:nvPicPr>
          <p:cNvPr id="19" name="Picture 18" descr="chains 3.JPG"/>
          <p:cNvPicPr>
            <a:picLocks noChangeAspect="1"/>
          </p:cNvPicPr>
          <p:nvPr/>
        </p:nvPicPr>
        <p:blipFill>
          <a:blip r:embed="rId2" cstate="print"/>
          <a:srcRect l="2863" t="3982" r="2625" b="8808"/>
          <a:stretch>
            <a:fillRect/>
          </a:stretch>
        </p:blipFill>
        <p:spPr>
          <a:xfrm>
            <a:off x="35496" y="4221088"/>
            <a:ext cx="2664296" cy="2448272"/>
          </a:xfrm>
          <a:prstGeom prst="rect">
            <a:avLst/>
          </a:prstGeom>
        </p:spPr>
      </p:pic>
      <p:pic>
        <p:nvPicPr>
          <p:cNvPr id="26" name="Picture 25" descr="4you.png"/>
          <p:cNvPicPr>
            <a:picLocks noChangeAspect="1"/>
          </p:cNvPicPr>
          <p:nvPr/>
        </p:nvPicPr>
        <p:blipFill>
          <a:blip r:embed="rId3" cstate="print"/>
          <a:srcRect l="17780" t="14858" r="54067" b="46286"/>
          <a:stretch>
            <a:fillRect/>
          </a:stretch>
        </p:blipFill>
        <p:spPr>
          <a:xfrm>
            <a:off x="3563888" y="4221088"/>
            <a:ext cx="1944216" cy="2448272"/>
          </a:xfrm>
          <a:prstGeom prst="rect">
            <a:avLst/>
          </a:prstGeom>
        </p:spPr>
      </p:pic>
      <p:sp>
        <p:nvSpPr>
          <p:cNvPr id="28" name="TextBox 8"/>
          <p:cNvSpPr txBox="1">
            <a:spLocks noChangeArrowheads="1"/>
          </p:cNvSpPr>
          <p:nvPr/>
        </p:nvSpPr>
        <p:spPr bwMode="auto">
          <a:xfrm>
            <a:off x="3635895" y="6238473"/>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cxnSp>
        <p:nvCxnSpPr>
          <p:cNvPr id="29" name="Straight Arrow Connector 28"/>
          <p:cNvCxnSpPr/>
          <p:nvPr/>
        </p:nvCxnSpPr>
        <p:spPr>
          <a:xfrm>
            <a:off x="2843808" y="5229168"/>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580112" y="5229168"/>
            <a:ext cx="540000" cy="3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07504" y="6597352"/>
            <a:ext cx="2520280" cy="215444"/>
          </a:xfrm>
          <a:prstGeom prst="rect">
            <a:avLst/>
          </a:prstGeom>
          <a:noFill/>
        </p:spPr>
        <p:txBody>
          <a:bodyPr wrap="square" rtlCol="0">
            <a:spAutoFit/>
          </a:bodyPr>
          <a:lstStyle/>
          <a:p>
            <a:pPr algn="ctr"/>
            <a:r>
              <a:rPr lang="en-CA" sz="800" dirty="0" smtClean="0">
                <a:solidFill>
                  <a:schemeClr val="tx1">
                    <a:lumMod val="65000"/>
                  </a:schemeClr>
                </a:solidFill>
              </a:rPr>
              <a:t>No copyright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0" name="TextBox 9"/>
          <p:cNvSpPr txBox="1">
            <a:spLocks noChangeArrowheads="1"/>
          </p:cNvSpPr>
          <p:nvPr/>
        </p:nvSpPr>
        <p:spPr bwMode="auto">
          <a:xfrm>
            <a:off x="3707904" y="4191471"/>
            <a:ext cx="1656184" cy="461665"/>
          </a:xfrm>
          <a:prstGeom prst="rect">
            <a:avLst/>
          </a:prstGeom>
          <a:noFill/>
          <a:ln w="9525">
            <a:noFill/>
            <a:miter lim="800000"/>
            <a:headEnd/>
            <a:tailEnd/>
          </a:ln>
        </p:spPr>
        <p:txBody>
          <a:bodyPr wrap="square">
            <a:spAutoFit/>
          </a:bodyPr>
          <a:lstStyle/>
          <a:p>
            <a:pPr algn="ctr"/>
            <a:r>
              <a:rPr lang="en-CA" sz="2400" b="1" dirty="0" smtClean="0"/>
              <a:t>ransom</a:t>
            </a:r>
            <a:endParaRPr lang="en-CA" sz="2400" b="1" dirty="0"/>
          </a:p>
        </p:txBody>
      </p:sp>
      <p:sp>
        <p:nvSpPr>
          <p:cNvPr id="33" name="TextBox 4"/>
          <p:cNvSpPr txBox="1">
            <a:spLocks noChangeArrowheads="1"/>
          </p:cNvSpPr>
          <p:nvPr/>
        </p:nvSpPr>
        <p:spPr bwMode="auto">
          <a:xfrm>
            <a:off x="1619672" y="4289028"/>
            <a:ext cx="1160895" cy="2308324"/>
          </a:xfrm>
          <a:prstGeom prst="rect">
            <a:avLst/>
          </a:prstGeom>
          <a:noFill/>
          <a:ln w="9525">
            <a:noFill/>
            <a:miter lim="800000"/>
            <a:headEnd/>
            <a:tailEnd/>
          </a:ln>
        </p:spPr>
        <p:txBody>
          <a:bodyPr wrap="none">
            <a:spAutoFit/>
          </a:bodyPr>
          <a:lstStyle/>
          <a:p>
            <a:pPr algn="ctr"/>
            <a:r>
              <a:rPr lang="en-CA" sz="2400" dirty="0" smtClean="0"/>
              <a:t>chains </a:t>
            </a:r>
          </a:p>
          <a:p>
            <a:pPr algn="ctr"/>
            <a:r>
              <a:rPr lang="en-CA" sz="2400" dirty="0" smtClean="0"/>
              <a:t>of</a:t>
            </a:r>
          </a:p>
          <a:p>
            <a:pPr algn="ctr"/>
            <a:r>
              <a:rPr lang="en-CA" sz="2400" dirty="0" smtClean="0"/>
              <a:t>sin</a:t>
            </a:r>
          </a:p>
          <a:p>
            <a:pPr algn="ctr"/>
            <a:r>
              <a:rPr lang="en-CA" sz="2400" dirty="0" smtClean="0"/>
              <a:t>Satan</a:t>
            </a:r>
          </a:p>
          <a:p>
            <a:pPr algn="ctr"/>
            <a:r>
              <a:rPr lang="en-CA" sz="2400" dirty="0" smtClean="0"/>
              <a:t>death</a:t>
            </a:r>
          </a:p>
          <a:p>
            <a:pPr algn="ctr"/>
            <a:r>
              <a:rPr lang="en-CA" sz="2400" dirty="0" smtClean="0"/>
              <a:t>hell</a:t>
            </a:r>
            <a:endParaRPr lang="en-CA" sz="2400" dirty="0"/>
          </a:p>
        </p:txBody>
      </p:sp>
      <p:pic>
        <p:nvPicPr>
          <p:cNvPr id="41" name="Picture 2" descr="j0237940[1]"/>
          <p:cNvPicPr>
            <a:picLocks noChangeAspect="1" noChangeArrowheads="1"/>
          </p:cNvPicPr>
          <p:nvPr/>
        </p:nvPicPr>
        <p:blipFill>
          <a:blip r:embed="rId4" cstate="print"/>
          <a:srcRect/>
          <a:stretch>
            <a:fillRect/>
          </a:stretch>
        </p:blipFill>
        <p:spPr bwMode="auto">
          <a:xfrm>
            <a:off x="6607437" y="4581128"/>
            <a:ext cx="2069019" cy="1512168"/>
          </a:xfrm>
          <a:prstGeom prst="rect">
            <a:avLst/>
          </a:prstGeom>
          <a:noFill/>
          <a:ln w="9525">
            <a:noFill/>
            <a:miter lim="800000"/>
            <a:headEnd/>
            <a:tailEnd/>
          </a:ln>
        </p:spPr>
      </p:pic>
      <p:sp>
        <p:nvSpPr>
          <p:cNvPr id="44" name="Smiley Face 43"/>
          <p:cNvSpPr/>
          <p:nvPr/>
        </p:nvSpPr>
        <p:spPr>
          <a:xfrm>
            <a:off x="7316296" y="5093176"/>
            <a:ext cx="640080" cy="640080"/>
          </a:xfrm>
          <a:prstGeom prst="smileyFace">
            <a:avLst/>
          </a:prstGeom>
          <a:solidFill>
            <a:srgbClr val="FF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2" name="Picture 41" descr="dove and sword large cropped.png"/>
          <p:cNvPicPr>
            <a:picLocks noChangeAspect="1"/>
          </p:cNvPicPr>
          <p:nvPr/>
        </p:nvPicPr>
        <p:blipFill>
          <a:blip r:embed="rId5" cstate="print"/>
          <a:stretch>
            <a:fillRect/>
          </a:stretch>
        </p:blipFill>
        <p:spPr>
          <a:xfrm>
            <a:off x="6732240" y="5030081"/>
            <a:ext cx="1584176" cy="1639279"/>
          </a:xfrm>
          <a:prstGeom prst="rect">
            <a:avLst/>
          </a:prstGeom>
        </p:spPr>
      </p:pic>
      <p:sp>
        <p:nvSpPr>
          <p:cNvPr id="27" name="TextBox 9"/>
          <p:cNvSpPr txBox="1">
            <a:spLocks noChangeArrowheads="1"/>
          </p:cNvSpPr>
          <p:nvPr/>
        </p:nvSpPr>
        <p:spPr bwMode="auto">
          <a:xfrm>
            <a:off x="6588224" y="4149080"/>
            <a:ext cx="1872208" cy="461665"/>
          </a:xfrm>
          <a:prstGeom prst="rect">
            <a:avLst/>
          </a:prstGeom>
          <a:noFill/>
          <a:ln w="9525">
            <a:noFill/>
            <a:miter lim="800000"/>
            <a:headEnd/>
            <a:tailEnd/>
          </a:ln>
        </p:spPr>
        <p:txBody>
          <a:bodyPr wrap="square">
            <a:spAutoFit/>
          </a:bodyPr>
          <a:lstStyle/>
          <a:p>
            <a:pPr algn="ctr"/>
            <a:r>
              <a:rPr lang="en-CA" sz="2400" b="1" dirty="0" smtClean="0">
                <a:solidFill>
                  <a:srgbClr val="FF0000"/>
                </a:solidFill>
              </a:rPr>
              <a:t>redemption</a:t>
            </a:r>
            <a:endParaRPr lang="en-CA" sz="2400" b="1" dirty="0">
              <a:solidFill>
                <a:srgbClr val="FF0000"/>
              </a:solidFill>
            </a:endParaRPr>
          </a:p>
        </p:txBody>
      </p:sp>
      <p:sp>
        <p:nvSpPr>
          <p:cNvPr id="45" name="TextBox 44"/>
          <p:cNvSpPr txBox="1"/>
          <p:nvPr/>
        </p:nvSpPr>
        <p:spPr>
          <a:xfrm>
            <a:off x="6949280" y="6331386"/>
            <a:ext cx="2231232" cy="553998"/>
          </a:xfrm>
          <a:prstGeom prst="rect">
            <a:avLst/>
          </a:prstGeom>
          <a:noFill/>
        </p:spPr>
        <p:txBody>
          <a:bodyPr wrap="square" rtlCol="0">
            <a:spAutoFit/>
          </a:bodyPr>
          <a:lstStyle/>
          <a:p>
            <a:pPr algn="ctr"/>
            <a:r>
              <a:rPr lang="en-CA" sz="1000" dirty="0" smtClean="0">
                <a:solidFill>
                  <a:schemeClr val="tx1">
                    <a:lumMod val="65000"/>
                  </a:schemeClr>
                </a:solidFill>
              </a:rPr>
              <a:t>Dove Bible and crown  </a:t>
            </a:r>
          </a:p>
          <a:p>
            <a:pPr algn="ctr"/>
            <a:r>
              <a:rPr lang="en-CA" sz="1000" dirty="0" smtClean="0">
                <a:solidFill>
                  <a:schemeClr val="tx1">
                    <a:lumMod val="65000"/>
                  </a:schemeClr>
                </a:solidFill>
              </a:rPr>
              <a:t>Microsoft clip art © 2013 </a:t>
            </a:r>
          </a:p>
          <a:p>
            <a:pPr algn="ctr"/>
            <a:r>
              <a:rPr lang="en-CA" sz="1000" dirty="0" smtClean="0">
                <a:solidFill>
                  <a:schemeClr val="tx1">
                    <a:lumMod val="65000"/>
                  </a:schemeClr>
                </a:solidFill>
              </a:rPr>
              <a:t>Microsoft Corporation.  </a:t>
            </a:r>
            <a:endParaRPr lang="en-CA" sz="1000" dirty="0">
              <a:solidFill>
                <a:schemeClr val="tx1">
                  <a:lumMod val="65000"/>
                </a:schemeClr>
              </a:solidFill>
            </a:endParaRPr>
          </a:p>
        </p:txBody>
      </p:sp>
      <p:sp>
        <p:nvSpPr>
          <p:cNvPr id="23" name="TextBox 22"/>
          <p:cNvSpPr txBox="1"/>
          <p:nvPr/>
        </p:nvSpPr>
        <p:spPr>
          <a:xfrm>
            <a:off x="0" y="-27384"/>
            <a:ext cx="9144000" cy="646331"/>
          </a:xfrm>
          <a:prstGeom prst="rect">
            <a:avLst/>
          </a:prstGeom>
          <a:noFill/>
        </p:spPr>
        <p:txBody>
          <a:bodyPr wrap="square" rtlCol="0">
            <a:spAutoFit/>
          </a:bodyPr>
          <a:lstStyle/>
          <a:p>
            <a:pPr algn="ct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xfd|f</a:t>
            </a:r>
            <a:r>
              <a:rPr lang="en-US" sz="3600" b="1" dirty="0" smtClean="0">
                <a:solidFill>
                  <a:srgbClr val="FF0000"/>
                </a:solidFill>
                <a:latin typeface="Preeti" pitchFamily="2" charset="0"/>
              </a:rPr>
              <a:t>] 5'6sf/</a:t>
            </a:r>
            <a:r>
              <a:rPr lang="en-US" sz="3600" b="1" dirty="0" err="1" smtClean="0">
                <a:solidFill>
                  <a:srgbClr val="FF0000"/>
                </a:solidFill>
                <a:latin typeface="Preeti" pitchFamily="2" charset="0"/>
              </a:rPr>
              <a:t>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d"No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ltg</a:t>
            </a:r>
            <a:r>
              <a:rPr lang="en-US" sz="3600" b="1" dirty="0" smtClean="0">
                <a:solidFill>
                  <a:srgbClr val="FF0000"/>
                </a:solidFill>
                <a:latin typeface="Preeti" pitchFamily="2" charset="0"/>
              </a:rPr>
              <a:t>'{x'G5 / p4f/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 </a:t>
            </a:r>
            <a:endParaRPr lang="en-CA" sz="3600" b="1" dirty="0">
              <a:solidFill>
                <a:srgbClr val="FF0000"/>
              </a:solidFill>
              <a:latin typeface="Preeti" pitchFamily="2" charset="0"/>
            </a:endParaRPr>
          </a:p>
        </p:txBody>
      </p:sp>
      <p:sp>
        <p:nvSpPr>
          <p:cNvPr id="31" name="TextBox 30"/>
          <p:cNvSpPr txBox="1"/>
          <p:nvPr/>
        </p:nvSpPr>
        <p:spPr>
          <a:xfrm>
            <a:off x="323528" y="824513"/>
            <a:ext cx="8496944" cy="3231654"/>
          </a:xfrm>
          <a:prstGeom prst="rect">
            <a:avLst/>
          </a:prstGeom>
          <a:noFill/>
        </p:spPr>
        <p:txBody>
          <a:bodyPr wrap="square" rtlCol="0">
            <a:spAutoFit/>
          </a:bodyPr>
          <a:lstStyle/>
          <a:p>
            <a:r>
              <a:rPr lang="ne-NP" sz="2800" dirty="0" smtClean="0">
                <a:solidFill>
                  <a:schemeClr val="bg1"/>
                </a:solidFill>
              </a:rPr>
              <a:t> मानिसहरू परमेश्वरको अनुग्रहद्वारा धर्मी बनाइए। यो सित्तैको उपहार हो। येशू ख्रीष्टको माध्यमद्वारा परमेश्वरले मानिसहरूलाई पापबाट मुक्त गराउँदै धर्मी बनाउनु हुन्छ।</a:t>
            </a:r>
            <a:r>
              <a:rPr lang="en-CA" sz="2800" dirty="0" smtClean="0">
                <a:solidFill>
                  <a:schemeClr val="bg1"/>
                </a:solidFill>
              </a:rPr>
              <a:t> </a:t>
            </a:r>
            <a:r>
              <a:rPr lang="en-CA" sz="2800" b="1" dirty="0" smtClean="0">
                <a:solidFill>
                  <a:schemeClr val="bg1"/>
                </a:solidFill>
                <a:latin typeface="Calibri" pitchFamily="34" charset="0"/>
              </a:rPr>
              <a:t>Rom 3:23-24 </a:t>
            </a:r>
          </a:p>
          <a:p>
            <a:endParaRPr lang="en-CA" sz="800" b="1" dirty="0" smtClean="0">
              <a:solidFill>
                <a:schemeClr val="bg1"/>
              </a:solidFill>
              <a:latin typeface="Calibri" pitchFamily="34" charset="0"/>
            </a:endParaRPr>
          </a:p>
          <a:p>
            <a:r>
              <a:rPr lang="ne-NP" sz="2800" dirty="0" smtClean="0">
                <a:solidFill>
                  <a:schemeClr val="bg1"/>
                </a:solidFill>
              </a:rPr>
              <a:t>तर तिमीहरुलाई त्यस तरिकाले बाँच्नबाट बँचाइयो। तिमीहरु किनियौ ती वस्तुहरुद्वारा होइन जो सुन वा चाँदी जस्तै नष्ट हुन्छ।  तर तिमीहरु ख्रीष्टको बहुमूल्य रगतले किनियौ, दोषरहित भेडाको पाठो। </a:t>
            </a:r>
            <a:r>
              <a:rPr lang="en-CA" sz="2800" b="1" dirty="0" smtClean="0">
                <a:solidFill>
                  <a:schemeClr val="bg1"/>
                </a:solidFill>
                <a:latin typeface="Calibri" pitchFamily="34" charset="0"/>
              </a:rPr>
              <a:t>1 Pet 1:18-19</a:t>
            </a:r>
            <a:endParaRPr lang="en-CA" sz="3200" b="1" dirty="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Jesus Christ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916832"/>
            <a:ext cx="5472608" cy="3502798"/>
          </a:xfrm>
          <a:prstGeom prst="rect">
            <a:avLst/>
          </a:prstGeom>
        </p:spPr>
      </p:pic>
      <p:sp>
        <p:nvSpPr>
          <p:cNvPr id="5" name="TextBox 4"/>
          <p:cNvSpPr txBox="1"/>
          <p:nvPr/>
        </p:nvSpPr>
        <p:spPr>
          <a:xfrm>
            <a:off x="2843808" y="5157192"/>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815882"/>
          </a:xfrm>
          <a:prstGeom prst="rect">
            <a:avLst/>
          </a:prstGeom>
          <a:noFill/>
        </p:spPr>
        <p:txBody>
          <a:bodyPr wrap="square" rtlCol="0">
            <a:spAutoFit/>
          </a:bodyPr>
          <a:lstStyle/>
          <a:p>
            <a:pPr algn="ctr"/>
            <a:r>
              <a:rPr lang="ne-NP" sz="2800" dirty="0" smtClean="0"/>
              <a:t>“उहाँ एक, जो सिंहासनमा बस्नु भएकोछ, उहाँ अनि भेंडाको पाठाप्रति सम्पूर्ण स्तुति अनि सम्मान अनि गौरव अनि शक्ति </a:t>
            </a:r>
            <a:endParaRPr lang="en-CA" sz="2800" dirty="0" smtClean="0"/>
          </a:p>
          <a:p>
            <a:pPr algn="ctr"/>
            <a:r>
              <a:rPr lang="ne-NP" sz="2800" dirty="0" smtClean="0"/>
              <a:t>सदा सर्वदा रहून्।”</a:t>
            </a:r>
            <a:r>
              <a:rPr lang="en-CA" sz="2800" dirty="0" smtClean="0"/>
              <a:t>  </a:t>
            </a:r>
            <a:r>
              <a:rPr lang="ne-NP" sz="2800" dirty="0" smtClean="0"/>
              <a:t>(प्रकाश</a:t>
            </a:r>
            <a:r>
              <a:rPr lang="en-CA" sz="2800" dirty="0" smtClean="0"/>
              <a:t>  5:13)</a:t>
            </a:r>
          </a:p>
          <a:p>
            <a:endParaRPr lang="x-none" sz="280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2" name="Picture 1" descr="ark of covenant jewishvirtuallibrary.org.jpg"/>
          <p:cNvPicPr>
            <a:picLocks noChangeAspect="1"/>
          </p:cNvPicPr>
          <p:nvPr/>
        </p:nvPicPr>
        <p:blipFill>
          <a:blip r:embed="rId2" cstate="print"/>
          <a:srcRect l="4468" t="1680" b="5267"/>
          <a:stretch>
            <a:fillRect/>
          </a:stretch>
        </p:blipFill>
        <p:spPr>
          <a:xfrm>
            <a:off x="179512" y="1124744"/>
            <a:ext cx="4032448" cy="3332197"/>
          </a:xfrm>
          <a:prstGeom prst="rect">
            <a:avLst/>
          </a:prstGeom>
        </p:spPr>
      </p:pic>
      <p:sp>
        <p:nvSpPr>
          <p:cNvPr id="3" name="TextBox 9"/>
          <p:cNvSpPr txBox="1">
            <a:spLocks noChangeArrowheads="1"/>
          </p:cNvSpPr>
          <p:nvPr/>
        </p:nvSpPr>
        <p:spPr bwMode="auto">
          <a:xfrm>
            <a:off x="1331640" y="1844824"/>
            <a:ext cx="1656184" cy="831850"/>
          </a:xfrm>
          <a:prstGeom prst="rect">
            <a:avLst/>
          </a:prstGeom>
          <a:solidFill>
            <a:srgbClr val="FF0000"/>
          </a:solidFill>
          <a:ln w="9525">
            <a:noFill/>
            <a:miter lim="800000"/>
            <a:headEnd/>
            <a:tailEnd/>
          </a:ln>
        </p:spPr>
        <p:txBody>
          <a:bodyPr wrap="square">
            <a:spAutoFit/>
          </a:bodyPr>
          <a:lstStyle/>
          <a:p>
            <a:pPr algn="ctr"/>
            <a:r>
              <a:rPr lang="en-CA" sz="2400" b="1" dirty="0"/>
              <a:t>The blood of Christ</a:t>
            </a:r>
          </a:p>
        </p:txBody>
      </p:sp>
      <p:sp>
        <p:nvSpPr>
          <p:cNvPr id="4" name="TextBox 2"/>
          <p:cNvSpPr txBox="1">
            <a:spLocks noChangeArrowheads="1"/>
          </p:cNvSpPr>
          <p:nvPr/>
        </p:nvSpPr>
        <p:spPr bwMode="auto">
          <a:xfrm>
            <a:off x="4211960" y="692696"/>
            <a:ext cx="4932040" cy="3970318"/>
          </a:xfrm>
          <a:prstGeom prst="rect">
            <a:avLst/>
          </a:prstGeom>
          <a:noFill/>
          <a:ln w="9525">
            <a:noFill/>
            <a:miter lim="800000"/>
            <a:headEnd/>
            <a:tailEnd/>
          </a:ln>
        </p:spPr>
        <p:txBody>
          <a:bodyPr wrap="square">
            <a:spAutoFit/>
          </a:bodyPr>
          <a:lstStyle/>
          <a:p>
            <a:r>
              <a:rPr lang="ne-NP" sz="2800" dirty="0" smtClean="0">
                <a:solidFill>
                  <a:schemeClr val="bg1"/>
                </a:solidFill>
              </a:rPr>
              <a:t>येशू ख्रीष्टको </a:t>
            </a:r>
            <a:r>
              <a:rPr lang="en-CA" sz="2800" dirty="0" smtClean="0">
                <a:solidFill>
                  <a:schemeClr val="bg1"/>
                </a:solidFill>
              </a:rPr>
              <a:t> . . . </a:t>
            </a:r>
            <a:r>
              <a:rPr lang="ne-NP" sz="2800" dirty="0" smtClean="0">
                <a:solidFill>
                  <a:schemeClr val="bg1"/>
                </a:solidFill>
              </a:rPr>
              <a:t>परमेश्वरले हामीहरूका पापहरूको छुटकाराको निम्ति येशुलाई पठाउनु भयो। तिनीहरूका विश्वासको कारणले परमेश्वरले येशूका रक्तद्वारा मानिसहरूलाई पापको क्षमा दिनुहुन्छ। उहाँ धार्मिक हुनुहुन्छ भन्ने देखाउनलाई परमेश्वरले यसो गर्नु भयो। </a:t>
            </a:r>
            <a:r>
              <a:rPr lang="en-CA" sz="2800" dirty="0" smtClean="0">
                <a:solidFill>
                  <a:schemeClr val="bg1"/>
                </a:solidFill>
              </a:rPr>
              <a:t> (</a:t>
            </a:r>
            <a:r>
              <a:rPr lang="en-CA" sz="2800" b="1" dirty="0" smtClean="0">
                <a:solidFill>
                  <a:schemeClr val="bg1"/>
                </a:solidFill>
                <a:latin typeface="Calibri" pitchFamily="34" charset="0"/>
              </a:rPr>
              <a:t>Rom 3:24-25)</a:t>
            </a:r>
            <a:endParaRPr lang="en-US" sz="2800" b="1" dirty="0">
              <a:solidFill>
                <a:schemeClr val="bg1"/>
              </a:solidFill>
              <a:latin typeface="Calibri" pitchFamily="34" charset="0"/>
            </a:endParaRPr>
          </a:p>
        </p:txBody>
      </p:sp>
      <p:sp>
        <p:nvSpPr>
          <p:cNvPr id="5" name="TextBox 4"/>
          <p:cNvSpPr txBox="1"/>
          <p:nvPr/>
        </p:nvSpPr>
        <p:spPr>
          <a:xfrm>
            <a:off x="755576" y="4293096"/>
            <a:ext cx="2736304" cy="246221"/>
          </a:xfrm>
          <a:prstGeom prst="rect">
            <a:avLst/>
          </a:prstGeom>
          <a:noFill/>
        </p:spPr>
        <p:txBody>
          <a:bodyPr wrap="square" rtlCol="0">
            <a:spAutoFit/>
          </a:bodyPr>
          <a:lstStyle/>
          <a:p>
            <a:pPr algn="ctr"/>
            <a:r>
              <a:rPr lang="en-CA" sz="1000" dirty="0" smtClean="0">
                <a:solidFill>
                  <a:schemeClr val="bg1"/>
                </a:solidFill>
              </a:rPr>
              <a:t>jewishvirtuallibrary.org</a:t>
            </a:r>
            <a:endParaRPr lang="en-CA" sz="1000" dirty="0">
              <a:solidFill>
                <a:schemeClr val="bg1"/>
              </a:solidFill>
            </a:endParaRPr>
          </a:p>
        </p:txBody>
      </p:sp>
      <p:sp>
        <p:nvSpPr>
          <p:cNvPr id="8" name="TextBox 7"/>
          <p:cNvSpPr txBox="1"/>
          <p:nvPr/>
        </p:nvSpPr>
        <p:spPr>
          <a:xfrm>
            <a:off x="35496" y="4797152"/>
            <a:ext cx="9036496" cy="1938992"/>
          </a:xfrm>
          <a:prstGeom prst="rect">
            <a:avLst/>
          </a:prstGeom>
          <a:noFill/>
        </p:spPr>
        <p:txBody>
          <a:bodyPr wrap="square" rtlCol="0">
            <a:spAutoFit/>
          </a:bodyPr>
          <a:lstStyle/>
          <a:p>
            <a:pPr algn="ctr"/>
            <a:r>
              <a:rPr lang="en-US" sz="2400" b="1" dirty="0" smtClean="0">
                <a:solidFill>
                  <a:srgbClr val="002060"/>
                </a:solidFill>
                <a:latin typeface="Calibri" pitchFamily="34" charset="0"/>
              </a:rPr>
              <a:t>By his substitute sin sacrifice of propitiation/atonement, Christ bore God’s punishment and wrath for all our sin, satisfied God’s justice, </a:t>
            </a:r>
          </a:p>
          <a:p>
            <a:pPr algn="ctr"/>
            <a:r>
              <a:rPr lang="en-US" sz="2400" b="1" dirty="0" smtClean="0">
                <a:solidFill>
                  <a:srgbClr val="002060"/>
                </a:solidFill>
                <a:latin typeface="Calibri" pitchFamily="34" charset="0"/>
              </a:rPr>
              <a:t>showed God’s righteousness, and turned away God’s wrath from us, delivering us from spiritual death and the judgment we deserve</a:t>
            </a:r>
          </a:p>
          <a:p>
            <a:pPr algn="ctr"/>
            <a:r>
              <a:rPr lang="en-US" sz="2400" b="1" dirty="0" smtClean="0">
                <a:solidFill>
                  <a:srgbClr val="002060"/>
                </a:solidFill>
                <a:latin typeface="Calibri" pitchFamily="34" charset="0"/>
              </a:rPr>
              <a:t>into God’s eternal fellowship and all-satisfying glory.</a:t>
            </a:r>
            <a:endParaRPr lang="en-CA" sz="2400" b="1" dirty="0">
              <a:solidFill>
                <a:srgbClr val="002060"/>
              </a:solidFill>
              <a:latin typeface="Calibri" pitchFamily="34" charset="0"/>
            </a:endParaRPr>
          </a:p>
        </p:txBody>
      </p:sp>
      <p:sp>
        <p:nvSpPr>
          <p:cNvPr id="9" name="TextBox 8"/>
          <p:cNvSpPr txBox="1"/>
          <p:nvPr/>
        </p:nvSpPr>
        <p:spPr>
          <a:xfrm>
            <a:off x="73024" y="-27384"/>
            <a:ext cx="9035480" cy="1015663"/>
          </a:xfrm>
          <a:prstGeom prst="rect">
            <a:avLst/>
          </a:prstGeom>
          <a:noFill/>
        </p:spPr>
        <p:txBody>
          <a:bodyPr wrap="square" rtlCol="0">
            <a:spAutoFit/>
          </a:bodyPr>
          <a:lstStyle/>
          <a:p>
            <a:pPr algn="ctr">
              <a:lnSpc>
                <a:spcPts val="3600"/>
              </a:lnSpc>
            </a:pPr>
            <a:r>
              <a:rPr lang="en-US" sz="3600" b="1" dirty="0" smtClean="0">
                <a:solidFill>
                  <a:srgbClr val="FF0000"/>
                </a:solidFill>
                <a:latin typeface="Preeti" pitchFamily="2" charset="0"/>
              </a:rPr>
              <a:t>v|Li6sf] </a:t>
            </a:r>
            <a:r>
              <a:rPr lang="en-US" sz="3600" b="1" dirty="0" err="1" smtClean="0">
                <a:solidFill>
                  <a:srgbClr val="FF0000"/>
                </a:solidFill>
                <a:latin typeface="Preeti" pitchFamily="2" charset="0"/>
              </a:rPr>
              <a:t>k|folZrtn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kfksf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k|folZrt</a:t>
            </a:r>
            <a:r>
              <a:rPr lang="en-US" sz="3600" b="1" dirty="0" smtClean="0">
                <a:solidFill>
                  <a:srgbClr val="FF0000"/>
                </a:solidFill>
                <a:latin typeface="Preeti" pitchFamily="2" charset="0"/>
              </a:rPr>
              <a:t> u5{ / k/d]</a:t>
            </a:r>
            <a:r>
              <a:rPr lang="en-US" sz="3600" b="1" dirty="0" err="1" smtClean="0">
                <a:solidFill>
                  <a:srgbClr val="FF0000"/>
                </a:solidFill>
                <a:latin typeface="Preeti" pitchFamily="2" charset="0"/>
              </a:rPr>
              <a:t>Zj</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sf</a:t>
            </a:r>
            <a:r>
              <a:rPr lang="en-US" sz="3600" b="1" dirty="0" smtClean="0">
                <a:solidFill>
                  <a:srgbClr val="FF0000"/>
                </a:solidFill>
                <a:latin typeface="Preeti" pitchFamily="2" charset="0"/>
              </a:rPr>
              <a:t>] </a:t>
            </a:r>
          </a:p>
          <a:p>
            <a:pPr>
              <a:lnSpc>
                <a:spcPts val="3600"/>
              </a:lnSpc>
            </a:pP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s|f</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wsf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zfGt</a:t>
            </a:r>
            <a:r>
              <a:rPr lang="en-US" sz="3600" b="1" dirty="0" smtClean="0">
                <a:solidFill>
                  <a:srgbClr val="FF0000"/>
                </a:solidFill>
                <a:latin typeface="Preeti" pitchFamily="2" charset="0"/>
              </a:rPr>
              <a:t> kf5{ </a:t>
            </a:r>
            <a:endParaRPr lang="en-CA" sz="3600" b="1" dirty="0">
              <a:solidFill>
                <a:srgbClr val="FF0000"/>
              </a:solidFill>
              <a:latin typeface="Preeti" pitchFamily="2"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Jesus Christ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844824"/>
            <a:ext cx="5472608" cy="3502798"/>
          </a:xfrm>
          <a:prstGeom prst="rect">
            <a:avLst/>
          </a:prstGeom>
        </p:spPr>
      </p:pic>
      <p:sp>
        <p:nvSpPr>
          <p:cNvPr id="5" name="TextBox 4"/>
          <p:cNvSpPr txBox="1"/>
          <p:nvPr/>
        </p:nvSpPr>
        <p:spPr>
          <a:xfrm>
            <a:off x="2843808" y="5085184"/>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077218"/>
          </a:xfrm>
          <a:prstGeom prst="rect">
            <a:avLst/>
          </a:prstGeom>
          <a:noFill/>
        </p:spPr>
        <p:txBody>
          <a:bodyPr wrap="square" rtlCol="0">
            <a:spAutoFit/>
          </a:bodyPr>
          <a:lstStyle/>
          <a:p>
            <a:pPr algn="ctr"/>
            <a:r>
              <a:rPr lang="ne-NP" sz="2800" dirty="0" smtClean="0"/>
              <a:t>तर हामी परमेश्वरलाई धन्यवाद दिंदछौं। उहाँले हामीलाई हाम्रा </a:t>
            </a:r>
            <a:endParaRPr lang="en-CA" sz="2800" dirty="0" smtClean="0"/>
          </a:p>
          <a:p>
            <a:pPr algn="ctr"/>
            <a:r>
              <a:rPr lang="ne-NP" sz="2800" dirty="0" smtClean="0"/>
              <a:t>प्रभु येशू ख्रीष्टद्वारा विजय दिनु हुन्छ।</a:t>
            </a:r>
            <a:r>
              <a:rPr lang="en-CA" sz="2800" dirty="0" smtClean="0"/>
              <a:t>  </a:t>
            </a:r>
            <a:r>
              <a:rPr lang="ne-NP" sz="2800" dirty="0" smtClean="0"/>
              <a:t>(</a:t>
            </a:r>
            <a:r>
              <a:rPr lang="en-US" sz="3600" dirty="0" smtClean="0">
                <a:latin typeface="Preeti" pitchFamily="2" charset="0"/>
              </a:rPr>
              <a:t>!</a:t>
            </a:r>
            <a:r>
              <a:rPr lang="en-US" sz="3600" dirty="0" err="1" smtClean="0">
                <a:latin typeface="Preeti" pitchFamily="2" charset="0"/>
              </a:rPr>
              <a:t>sf</a:t>
            </a:r>
            <a:r>
              <a:rPr lang="en-US" sz="3600" dirty="0" smtClean="0">
                <a:latin typeface="Preeti" pitchFamily="2" charset="0"/>
              </a:rPr>
              <a:t>]l/</a:t>
            </a:r>
            <a:r>
              <a:rPr lang="en-US" sz="3600" dirty="0" err="1" smtClean="0">
                <a:latin typeface="Preeti" pitchFamily="2" charset="0"/>
              </a:rPr>
              <a:t>GyL</a:t>
            </a:r>
            <a:r>
              <a:rPr lang="en-US" sz="3600" dirty="0" smtClean="0">
                <a:latin typeface="Preeti" pitchFamily="2" charset="0"/>
              </a:rPr>
              <a:t> </a:t>
            </a:r>
            <a:r>
              <a:rPr lang="en-CA" sz="2800" dirty="0" smtClean="0"/>
              <a:t>15:57)</a:t>
            </a:r>
            <a:endParaRPr lang="x-none" sz="280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6" name="Heart 25"/>
          <p:cNvSpPr/>
          <p:nvPr/>
        </p:nvSpPr>
        <p:spPr>
          <a:xfrm>
            <a:off x="4860031" y="44624"/>
            <a:ext cx="3960441" cy="2952328"/>
          </a:xfrm>
          <a:prstGeom prst="heart">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 name="Heart 2"/>
          <p:cNvSpPr/>
          <p:nvPr/>
        </p:nvSpPr>
        <p:spPr>
          <a:xfrm>
            <a:off x="251520" y="2132856"/>
            <a:ext cx="4032448" cy="2952328"/>
          </a:xfrm>
          <a:prstGeom prst="hear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 name="Freeform 3"/>
          <p:cNvSpPr/>
          <p:nvPr/>
        </p:nvSpPr>
        <p:spPr>
          <a:xfrm rot="10800000">
            <a:off x="649586" y="2860105"/>
            <a:ext cx="754062" cy="496887"/>
          </a:xfrm>
          <a:custGeom>
            <a:avLst/>
            <a:gdLst>
              <a:gd name="connsiteX0" fmla="*/ 296883 w 754812"/>
              <a:gd name="connsiteY0" fmla="*/ 82380 h 495899"/>
              <a:gd name="connsiteX1" fmla="*/ 296883 w 754812"/>
              <a:gd name="connsiteY1" fmla="*/ 82380 h 495899"/>
              <a:gd name="connsiteX2" fmla="*/ 172192 w 754812"/>
              <a:gd name="connsiteY2" fmla="*/ 110090 h 495899"/>
              <a:gd name="connsiteX3" fmla="*/ 130628 w 754812"/>
              <a:gd name="connsiteY3" fmla="*/ 123944 h 495899"/>
              <a:gd name="connsiteX4" fmla="*/ 102919 w 754812"/>
              <a:gd name="connsiteY4" fmla="*/ 165508 h 495899"/>
              <a:gd name="connsiteX5" fmla="*/ 61356 w 754812"/>
              <a:gd name="connsiteY5" fmla="*/ 207071 h 495899"/>
              <a:gd name="connsiteX6" fmla="*/ 19792 w 754812"/>
              <a:gd name="connsiteY6" fmla="*/ 290199 h 495899"/>
              <a:gd name="connsiteX7" fmla="*/ 61356 w 754812"/>
              <a:gd name="connsiteY7" fmla="*/ 304053 h 495899"/>
              <a:gd name="connsiteX8" fmla="*/ 130628 w 754812"/>
              <a:gd name="connsiteY8" fmla="*/ 373326 h 495899"/>
              <a:gd name="connsiteX9" fmla="*/ 241465 w 754812"/>
              <a:gd name="connsiteY9" fmla="*/ 428744 h 495899"/>
              <a:gd name="connsiteX10" fmla="*/ 380010 w 754812"/>
              <a:gd name="connsiteY10" fmla="*/ 470308 h 495899"/>
              <a:gd name="connsiteX11" fmla="*/ 546265 w 754812"/>
              <a:gd name="connsiteY11" fmla="*/ 442599 h 495899"/>
              <a:gd name="connsiteX12" fmla="*/ 532410 w 754812"/>
              <a:gd name="connsiteY12" fmla="*/ 401035 h 495899"/>
              <a:gd name="connsiteX13" fmla="*/ 449283 w 754812"/>
              <a:gd name="connsiteY13" fmla="*/ 359471 h 495899"/>
              <a:gd name="connsiteX14" fmla="*/ 421574 w 754812"/>
              <a:gd name="connsiteY14" fmla="*/ 317908 h 495899"/>
              <a:gd name="connsiteX15" fmla="*/ 380010 w 754812"/>
              <a:gd name="connsiteY15" fmla="*/ 304053 h 495899"/>
              <a:gd name="connsiteX16" fmla="*/ 463138 w 754812"/>
              <a:gd name="connsiteY16" fmla="*/ 262490 h 495899"/>
              <a:gd name="connsiteX17" fmla="*/ 490847 w 754812"/>
              <a:gd name="connsiteY17" fmla="*/ 234780 h 495899"/>
              <a:gd name="connsiteX18" fmla="*/ 670956 w 754812"/>
              <a:gd name="connsiteY18" fmla="*/ 262490 h 495899"/>
              <a:gd name="connsiteX19" fmla="*/ 712519 w 754812"/>
              <a:gd name="connsiteY19" fmla="*/ 248635 h 495899"/>
              <a:gd name="connsiteX20" fmla="*/ 726374 w 754812"/>
              <a:gd name="connsiteY20" fmla="*/ 151653 h 495899"/>
              <a:gd name="connsiteX21" fmla="*/ 643247 w 754812"/>
              <a:gd name="connsiteY21" fmla="*/ 96235 h 495899"/>
              <a:gd name="connsiteX22" fmla="*/ 601683 w 754812"/>
              <a:gd name="connsiteY22" fmla="*/ 54671 h 495899"/>
              <a:gd name="connsiteX23" fmla="*/ 518556 w 754812"/>
              <a:gd name="connsiteY23" fmla="*/ 26962 h 495899"/>
              <a:gd name="connsiteX24" fmla="*/ 476992 w 754812"/>
              <a:gd name="connsiteY24" fmla="*/ 13108 h 495899"/>
              <a:gd name="connsiteX25" fmla="*/ 380010 w 754812"/>
              <a:gd name="connsiteY25" fmla="*/ 54671 h 495899"/>
              <a:gd name="connsiteX26" fmla="*/ 296883 w 754812"/>
              <a:gd name="connsiteY26" fmla="*/ 82380 h 49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812" h="495899">
                <a:moveTo>
                  <a:pt x="296883" y="82380"/>
                </a:moveTo>
                <a:lnTo>
                  <a:pt x="296883" y="82380"/>
                </a:lnTo>
                <a:cubicBezTo>
                  <a:pt x="255319" y="91617"/>
                  <a:pt x="213498" y="99763"/>
                  <a:pt x="172192" y="110090"/>
                </a:cubicBezTo>
                <a:cubicBezTo>
                  <a:pt x="158024" y="113632"/>
                  <a:pt x="142032" y="114821"/>
                  <a:pt x="130628" y="123944"/>
                </a:cubicBezTo>
                <a:cubicBezTo>
                  <a:pt x="117626" y="134346"/>
                  <a:pt x="113579" y="152716"/>
                  <a:pt x="102919" y="165508"/>
                </a:cubicBezTo>
                <a:cubicBezTo>
                  <a:pt x="90376" y="180560"/>
                  <a:pt x="73899" y="192019"/>
                  <a:pt x="61356" y="207071"/>
                </a:cubicBezTo>
                <a:cubicBezTo>
                  <a:pt x="31515" y="242881"/>
                  <a:pt x="33678" y="248543"/>
                  <a:pt x="19792" y="290199"/>
                </a:cubicBezTo>
                <a:cubicBezTo>
                  <a:pt x="33647" y="294817"/>
                  <a:pt x="49952" y="294930"/>
                  <a:pt x="61356" y="304053"/>
                </a:cubicBezTo>
                <a:cubicBezTo>
                  <a:pt x="173513" y="393778"/>
                  <a:pt x="0" y="302074"/>
                  <a:pt x="130628" y="373326"/>
                </a:cubicBezTo>
                <a:cubicBezTo>
                  <a:pt x="166891" y="393106"/>
                  <a:pt x="202278" y="415682"/>
                  <a:pt x="241465" y="428744"/>
                </a:cubicBezTo>
                <a:cubicBezTo>
                  <a:pt x="342656" y="462474"/>
                  <a:pt x="296256" y="449369"/>
                  <a:pt x="380010" y="470308"/>
                </a:cubicBezTo>
                <a:cubicBezTo>
                  <a:pt x="435428" y="461072"/>
                  <a:pt x="564032" y="495899"/>
                  <a:pt x="546265" y="442599"/>
                </a:cubicBezTo>
                <a:cubicBezTo>
                  <a:pt x="541647" y="428744"/>
                  <a:pt x="541533" y="412439"/>
                  <a:pt x="532410" y="401035"/>
                </a:cubicBezTo>
                <a:cubicBezTo>
                  <a:pt x="512878" y="376619"/>
                  <a:pt x="476663" y="368598"/>
                  <a:pt x="449283" y="359471"/>
                </a:cubicBezTo>
                <a:cubicBezTo>
                  <a:pt x="440047" y="345617"/>
                  <a:pt x="434576" y="328310"/>
                  <a:pt x="421574" y="317908"/>
                </a:cubicBezTo>
                <a:cubicBezTo>
                  <a:pt x="410170" y="308785"/>
                  <a:pt x="380010" y="318657"/>
                  <a:pt x="380010" y="304053"/>
                </a:cubicBezTo>
                <a:cubicBezTo>
                  <a:pt x="380010" y="286147"/>
                  <a:pt x="452889" y="265906"/>
                  <a:pt x="463138" y="262490"/>
                </a:cubicBezTo>
                <a:cubicBezTo>
                  <a:pt x="472374" y="253253"/>
                  <a:pt x="477830" y="235865"/>
                  <a:pt x="490847" y="234780"/>
                </a:cubicBezTo>
                <a:cubicBezTo>
                  <a:pt x="576569" y="227636"/>
                  <a:pt x="606556" y="241023"/>
                  <a:pt x="670956" y="262490"/>
                </a:cubicBezTo>
                <a:cubicBezTo>
                  <a:pt x="684810" y="257872"/>
                  <a:pt x="701115" y="257758"/>
                  <a:pt x="712519" y="248635"/>
                </a:cubicBezTo>
                <a:cubicBezTo>
                  <a:pt x="741568" y="225395"/>
                  <a:pt x="754812" y="184154"/>
                  <a:pt x="726374" y="151653"/>
                </a:cubicBezTo>
                <a:cubicBezTo>
                  <a:pt x="704444" y="126591"/>
                  <a:pt x="666795" y="119783"/>
                  <a:pt x="643247" y="96235"/>
                </a:cubicBezTo>
                <a:cubicBezTo>
                  <a:pt x="629392" y="82380"/>
                  <a:pt x="618811" y="64186"/>
                  <a:pt x="601683" y="54671"/>
                </a:cubicBezTo>
                <a:cubicBezTo>
                  <a:pt x="576151" y="40486"/>
                  <a:pt x="546265" y="36198"/>
                  <a:pt x="518556" y="26962"/>
                </a:cubicBezTo>
                <a:lnTo>
                  <a:pt x="476992" y="13108"/>
                </a:lnTo>
                <a:cubicBezTo>
                  <a:pt x="330400" y="49755"/>
                  <a:pt x="503021" y="0"/>
                  <a:pt x="380010" y="54671"/>
                </a:cubicBezTo>
                <a:cubicBezTo>
                  <a:pt x="353320" y="66533"/>
                  <a:pt x="310737" y="77762"/>
                  <a:pt x="296883" y="8238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 name="Freeform 4"/>
          <p:cNvSpPr/>
          <p:nvPr/>
        </p:nvSpPr>
        <p:spPr>
          <a:xfrm>
            <a:off x="1619672" y="2924944"/>
            <a:ext cx="1318965" cy="1080120"/>
          </a:xfrm>
          <a:custGeom>
            <a:avLst/>
            <a:gdLst>
              <a:gd name="connsiteX0" fmla="*/ 512715 w 1751342"/>
              <a:gd name="connsiteY0" fmla="*/ 439173 h 1276569"/>
              <a:gd name="connsiteX1" fmla="*/ 512715 w 1751342"/>
              <a:gd name="connsiteY1" fmla="*/ 439173 h 1276569"/>
              <a:gd name="connsiteX2" fmla="*/ 388024 w 1751342"/>
              <a:gd name="connsiteY2" fmla="*/ 466882 h 1276569"/>
              <a:gd name="connsiteX3" fmla="*/ 346460 w 1751342"/>
              <a:gd name="connsiteY3" fmla="*/ 508446 h 1276569"/>
              <a:gd name="connsiteX4" fmla="*/ 291042 w 1751342"/>
              <a:gd name="connsiteY4" fmla="*/ 550010 h 1276569"/>
              <a:gd name="connsiteX5" fmla="*/ 249478 w 1751342"/>
              <a:gd name="connsiteY5" fmla="*/ 591573 h 1276569"/>
              <a:gd name="connsiteX6" fmla="*/ 180205 w 1751342"/>
              <a:gd name="connsiteY6" fmla="*/ 646992 h 1276569"/>
              <a:gd name="connsiteX7" fmla="*/ 678969 w 1751342"/>
              <a:gd name="connsiteY7" fmla="*/ 702410 h 1276569"/>
              <a:gd name="connsiteX8" fmla="*/ 706678 w 1751342"/>
              <a:gd name="connsiteY8" fmla="*/ 743973 h 1276569"/>
              <a:gd name="connsiteX9" fmla="*/ 692824 w 1751342"/>
              <a:gd name="connsiteY9" fmla="*/ 840955 h 1276569"/>
              <a:gd name="connsiteX10" fmla="*/ 554278 w 1751342"/>
              <a:gd name="connsiteY10" fmla="*/ 951792 h 1276569"/>
              <a:gd name="connsiteX11" fmla="*/ 512715 w 1751342"/>
              <a:gd name="connsiteY11" fmla="*/ 965646 h 1276569"/>
              <a:gd name="connsiteX12" fmla="*/ 249478 w 1751342"/>
              <a:gd name="connsiteY12" fmla="*/ 951792 h 1276569"/>
              <a:gd name="connsiteX13" fmla="*/ 221769 w 1751342"/>
              <a:gd name="connsiteY13" fmla="*/ 924082 h 1276569"/>
              <a:gd name="connsiteX14" fmla="*/ 110933 w 1751342"/>
              <a:gd name="connsiteY14" fmla="*/ 854810 h 1276569"/>
              <a:gd name="connsiteX15" fmla="*/ 69369 w 1751342"/>
              <a:gd name="connsiteY15" fmla="*/ 868664 h 1276569"/>
              <a:gd name="connsiteX16" fmla="*/ 55515 w 1751342"/>
              <a:gd name="connsiteY16" fmla="*/ 910228 h 1276569"/>
              <a:gd name="connsiteX17" fmla="*/ 83224 w 1751342"/>
              <a:gd name="connsiteY17" fmla="*/ 1159610 h 1276569"/>
              <a:gd name="connsiteX18" fmla="*/ 221769 w 1751342"/>
              <a:gd name="connsiteY18" fmla="*/ 1173464 h 1276569"/>
              <a:gd name="connsiteX19" fmla="*/ 346460 w 1751342"/>
              <a:gd name="connsiteY19" fmla="*/ 1228882 h 1276569"/>
              <a:gd name="connsiteX20" fmla="*/ 415733 w 1751342"/>
              <a:gd name="connsiteY20" fmla="*/ 1242737 h 1276569"/>
              <a:gd name="connsiteX21" fmla="*/ 471151 w 1751342"/>
              <a:gd name="connsiteY21" fmla="*/ 1270446 h 1276569"/>
              <a:gd name="connsiteX22" fmla="*/ 623551 w 1751342"/>
              <a:gd name="connsiteY22" fmla="*/ 1228882 h 1276569"/>
              <a:gd name="connsiteX23" fmla="*/ 845224 w 1751342"/>
              <a:gd name="connsiteY23" fmla="*/ 1215028 h 1276569"/>
              <a:gd name="connsiteX24" fmla="*/ 831369 w 1751342"/>
              <a:gd name="connsiteY24" fmla="*/ 1090337 h 1276569"/>
              <a:gd name="connsiteX25" fmla="*/ 817515 w 1751342"/>
              <a:gd name="connsiteY25" fmla="*/ 1048773 h 1276569"/>
              <a:gd name="connsiteX26" fmla="*/ 831369 w 1751342"/>
              <a:gd name="connsiteY26" fmla="*/ 979501 h 1276569"/>
              <a:gd name="connsiteX27" fmla="*/ 914496 w 1751342"/>
              <a:gd name="connsiteY27" fmla="*/ 951792 h 1276569"/>
              <a:gd name="connsiteX28" fmla="*/ 956060 w 1751342"/>
              <a:gd name="connsiteY28" fmla="*/ 910228 h 1276569"/>
              <a:gd name="connsiteX29" fmla="*/ 1066896 w 1751342"/>
              <a:gd name="connsiteY29" fmla="*/ 827101 h 1276569"/>
              <a:gd name="connsiteX30" fmla="*/ 1136169 w 1751342"/>
              <a:gd name="connsiteY30" fmla="*/ 702410 h 1276569"/>
              <a:gd name="connsiteX31" fmla="*/ 1039187 w 1751342"/>
              <a:gd name="connsiteY31" fmla="*/ 605428 h 1276569"/>
              <a:gd name="connsiteX32" fmla="*/ 1053042 w 1751342"/>
              <a:gd name="connsiteY32" fmla="*/ 550010 h 1276569"/>
              <a:gd name="connsiteX33" fmla="*/ 1094605 w 1751342"/>
              <a:gd name="connsiteY33" fmla="*/ 522301 h 1276569"/>
              <a:gd name="connsiteX34" fmla="*/ 1122315 w 1751342"/>
              <a:gd name="connsiteY34" fmla="*/ 494592 h 1276569"/>
              <a:gd name="connsiteX35" fmla="*/ 1219296 w 1751342"/>
              <a:gd name="connsiteY35" fmla="*/ 466882 h 1276569"/>
              <a:gd name="connsiteX36" fmla="*/ 1274715 w 1751342"/>
              <a:gd name="connsiteY36" fmla="*/ 425319 h 1276569"/>
              <a:gd name="connsiteX37" fmla="*/ 1330133 w 1751342"/>
              <a:gd name="connsiteY37" fmla="*/ 411464 h 1276569"/>
              <a:gd name="connsiteX38" fmla="*/ 1676496 w 1751342"/>
              <a:gd name="connsiteY38" fmla="*/ 369901 h 1276569"/>
              <a:gd name="connsiteX39" fmla="*/ 1690351 w 1751342"/>
              <a:gd name="connsiteY39" fmla="*/ 314482 h 1276569"/>
              <a:gd name="connsiteX40" fmla="*/ 1704205 w 1751342"/>
              <a:gd name="connsiteY40" fmla="*/ 231355 h 1276569"/>
              <a:gd name="connsiteX41" fmla="*/ 1718060 w 1751342"/>
              <a:gd name="connsiteY41" fmla="*/ 189792 h 1276569"/>
              <a:gd name="connsiteX42" fmla="*/ 1718060 w 1751342"/>
              <a:gd name="connsiteY42" fmla="*/ 37392 h 1276569"/>
              <a:gd name="connsiteX43" fmla="*/ 1593369 w 1751342"/>
              <a:gd name="connsiteY43" fmla="*/ 51246 h 1276569"/>
              <a:gd name="connsiteX44" fmla="*/ 1496387 w 1751342"/>
              <a:gd name="connsiteY44" fmla="*/ 134373 h 1276569"/>
              <a:gd name="connsiteX45" fmla="*/ 1413260 w 1751342"/>
              <a:gd name="connsiteY45" fmla="*/ 189792 h 1276569"/>
              <a:gd name="connsiteX46" fmla="*/ 1371696 w 1751342"/>
              <a:gd name="connsiteY46" fmla="*/ 217501 h 1276569"/>
              <a:gd name="connsiteX47" fmla="*/ 1343987 w 1751342"/>
              <a:gd name="connsiteY47" fmla="*/ 259064 h 1276569"/>
              <a:gd name="connsiteX48" fmla="*/ 1302424 w 1751342"/>
              <a:gd name="connsiteY48" fmla="*/ 286773 h 1276569"/>
              <a:gd name="connsiteX49" fmla="*/ 1011478 w 1751342"/>
              <a:gd name="connsiteY49" fmla="*/ 314482 h 1276569"/>
              <a:gd name="connsiteX50" fmla="*/ 942205 w 1751342"/>
              <a:gd name="connsiteY50" fmla="*/ 328337 h 1276569"/>
              <a:gd name="connsiteX51" fmla="*/ 900642 w 1751342"/>
              <a:gd name="connsiteY51" fmla="*/ 356046 h 1276569"/>
              <a:gd name="connsiteX52" fmla="*/ 859078 w 1751342"/>
              <a:gd name="connsiteY52" fmla="*/ 369901 h 1276569"/>
              <a:gd name="connsiteX53" fmla="*/ 831369 w 1751342"/>
              <a:gd name="connsiteY53" fmla="*/ 411464 h 1276569"/>
              <a:gd name="connsiteX54" fmla="*/ 415733 w 1751342"/>
              <a:gd name="connsiteY54" fmla="*/ 425319 h 1276569"/>
              <a:gd name="connsiteX55" fmla="*/ 512715 w 1751342"/>
              <a:gd name="connsiteY55" fmla="*/ 439173 h 1276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51342" h="1276569">
                <a:moveTo>
                  <a:pt x="512715" y="439173"/>
                </a:moveTo>
                <a:lnTo>
                  <a:pt x="512715" y="439173"/>
                </a:lnTo>
                <a:cubicBezTo>
                  <a:pt x="471151" y="448409"/>
                  <a:pt x="427326" y="450506"/>
                  <a:pt x="388024" y="466882"/>
                </a:cubicBezTo>
                <a:cubicBezTo>
                  <a:pt x="369938" y="474418"/>
                  <a:pt x="361336" y="495695"/>
                  <a:pt x="346460" y="508446"/>
                </a:cubicBezTo>
                <a:cubicBezTo>
                  <a:pt x="328928" y="523473"/>
                  <a:pt x="308574" y="534983"/>
                  <a:pt x="291042" y="550010"/>
                </a:cubicBezTo>
                <a:cubicBezTo>
                  <a:pt x="276166" y="562761"/>
                  <a:pt x="264530" y="579030"/>
                  <a:pt x="249478" y="591573"/>
                </a:cubicBezTo>
                <a:cubicBezTo>
                  <a:pt x="144621" y="678953"/>
                  <a:pt x="260817" y="566380"/>
                  <a:pt x="180205" y="646992"/>
                </a:cubicBezTo>
                <a:cubicBezTo>
                  <a:pt x="111201" y="854008"/>
                  <a:pt x="164588" y="649653"/>
                  <a:pt x="678969" y="702410"/>
                </a:cubicBezTo>
                <a:cubicBezTo>
                  <a:pt x="695533" y="704109"/>
                  <a:pt x="697442" y="730119"/>
                  <a:pt x="706678" y="743973"/>
                </a:cubicBezTo>
                <a:cubicBezTo>
                  <a:pt x="702060" y="776300"/>
                  <a:pt x="708306" y="812203"/>
                  <a:pt x="692824" y="840955"/>
                </a:cubicBezTo>
                <a:cubicBezTo>
                  <a:pt x="662316" y="897613"/>
                  <a:pt x="609315" y="928204"/>
                  <a:pt x="554278" y="951792"/>
                </a:cubicBezTo>
                <a:cubicBezTo>
                  <a:pt x="540855" y="957545"/>
                  <a:pt x="526569" y="961028"/>
                  <a:pt x="512715" y="965646"/>
                </a:cubicBezTo>
                <a:cubicBezTo>
                  <a:pt x="424969" y="961028"/>
                  <a:pt x="336462" y="964218"/>
                  <a:pt x="249478" y="951792"/>
                </a:cubicBezTo>
                <a:cubicBezTo>
                  <a:pt x="236547" y="949945"/>
                  <a:pt x="231804" y="932444"/>
                  <a:pt x="221769" y="924082"/>
                </a:cubicBezTo>
                <a:cubicBezTo>
                  <a:pt x="167817" y="879121"/>
                  <a:pt x="170915" y="884801"/>
                  <a:pt x="110933" y="854810"/>
                </a:cubicBezTo>
                <a:cubicBezTo>
                  <a:pt x="97078" y="859428"/>
                  <a:pt x="79696" y="858337"/>
                  <a:pt x="69369" y="868664"/>
                </a:cubicBezTo>
                <a:cubicBezTo>
                  <a:pt x="59042" y="878991"/>
                  <a:pt x="54820" y="895641"/>
                  <a:pt x="55515" y="910228"/>
                </a:cubicBezTo>
                <a:cubicBezTo>
                  <a:pt x="59493" y="993772"/>
                  <a:pt x="0" y="1151288"/>
                  <a:pt x="83224" y="1159610"/>
                </a:cubicBezTo>
                <a:lnTo>
                  <a:pt x="221769" y="1173464"/>
                </a:lnTo>
                <a:cubicBezTo>
                  <a:pt x="384019" y="1214028"/>
                  <a:pt x="146721" y="1148987"/>
                  <a:pt x="346460" y="1228882"/>
                </a:cubicBezTo>
                <a:cubicBezTo>
                  <a:pt x="368324" y="1237628"/>
                  <a:pt x="392642" y="1238119"/>
                  <a:pt x="415733" y="1242737"/>
                </a:cubicBezTo>
                <a:cubicBezTo>
                  <a:pt x="434206" y="1251973"/>
                  <a:pt x="450624" y="1268165"/>
                  <a:pt x="471151" y="1270446"/>
                </a:cubicBezTo>
                <a:cubicBezTo>
                  <a:pt x="526261" y="1276569"/>
                  <a:pt x="571176" y="1232155"/>
                  <a:pt x="623551" y="1228882"/>
                </a:cubicBezTo>
                <a:lnTo>
                  <a:pt x="845224" y="1215028"/>
                </a:lnTo>
                <a:cubicBezTo>
                  <a:pt x="840606" y="1173464"/>
                  <a:pt x="838244" y="1131587"/>
                  <a:pt x="831369" y="1090337"/>
                </a:cubicBezTo>
                <a:cubicBezTo>
                  <a:pt x="828968" y="1075932"/>
                  <a:pt x="817515" y="1063377"/>
                  <a:pt x="817515" y="1048773"/>
                </a:cubicBezTo>
                <a:cubicBezTo>
                  <a:pt x="817515" y="1025225"/>
                  <a:pt x="814718" y="996152"/>
                  <a:pt x="831369" y="979501"/>
                </a:cubicBezTo>
                <a:cubicBezTo>
                  <a:pt x="852022" y="958848"/>
                  <a:pt x="914496" y="951792"/>
                  <a:pt x="914496" y="951792"/>
                </a:cubicBezTo>
                <a:cubicBezTo>
                  <a:pt x="928351" y="937937"/>
                  <a:pt x="940896" y="922635"/>
                  <a:pt x="956060" y="910228"/>
                </a:cubicBezTo>
                <a:cubicBezTo>
                  <a:pt x="991803" y="880984"/>
                  <a:pt x="1066896" y="827101"/>
                  <a:pt x="1066896" y="827101"/>
                </a:cubicBezTo>
                <a:cubicBezTo>
                  <a:pt x="1130416" y="731822"/>
                  <a:pt x="1111784" y="775567"/>
                  <a:pt x="1136169" y="702410"/>
                </a:cubicBezTo>
                <a:cubicBezTo>
                  <a:pt x="1040891" y="638891"/>
                  <a:pt x="1063573" y="678585"/>
                  <a:pt x="1039187" y="605428"/>
                </a:cubicBezTo>
                <a:cubicBezTo>
                  <a:pt x="1043805" y="586955"/>
                  <a:pt x="1042480" y="565853"/>
                  <a:pt x="1053042" y="550010"/>
                </a:cubicBezTo>
                <a:cubicBezTo>
                  <a:pt x="1062278" y="536156"/>
                  <a:pt x="1081603" y="532703"/>
                  <a:pt x="1094605" y="522301"/>
                </a:cubicBezTo>
                <a:cubicBezTo>
                  <a:pt x="1104805" y="514141"/>
                  <a:pt x="1111114" y="501313"/>
                  <a:pt x="1122315" y="494592"/>
                </a:cubicBezTo>
                <a:cubicBezTo>
                  <a:pt x="1136513" y="486073"/>
                  <a:pt x="1208943" y="469470"/>
                  <a:pt x="1219296" y="466882"/>
                </a:cubicBezTo>
                <a:cubicBezTo>
                  <a:pt x="1237769" y="453028"/>
                  <a:pt x="1254062" y="435646"/>
                  <a:pt x="1274715" y="425319"/>
                </a:cubicBezTo>
                <a:cubicBezTo>
                  <a:pt x="1291746" y="416804"/>
                  <a:pt x="1312069" y="417485"/>
                  <a:pt x="1330133" y="411464"/>
                </a:cubicBezTo>
                <a:cubicBezTo>
                  <a:pt x="1521770" y="347584"/>
                  <a:pt x="1238837" y="391783"/>
                  <a:pt x="1676496" y="369901"/>
                </a:cubicBezTo>
                <a:cubicBezTo>
                  <a:pt x="1681114" y="351428"/>
                  <a:pt x="1686617" y="333154"/>
                  <a:pt x="1690351" y="314482"/>
                </a:cubicBezTo>
                <a:cubicBezTo>
                  <a:pt x="1695860" y="286936"/>
                  <a:pt x="1698111" y="258777"/>
                  <a:pt x="1704205" y="231355"/>
                </a:cubicBezTo>
                <a:cubicBezTo>
                  <a:pt x="1707373" y="217099"/>
                  <a:pt x="1713442" y="203646"/>
                  <a:pt x="1718060" y="189792"/>
                </a:cubicBezTo>
                <a:cubicBezTo>
                  <a:pt x="1719183" y="183054"/>
                  <a:pt x="1751342" y="50705"/>
                  <a:pt x="1718060" y="37392"/>
                </a:cubicBezTo>
                <a:cubicBezTo>
                  <a:pt x="1679232" y="21861"/>
                  <a:pt x="1634933" y="46628"/>
                  <a:pt x="1593369" y="51246"/>
                </a:cubicBezTo>
                <a:cubicBezTo>
                  <a:pt x="1465837" y="136266"/>
                  <a:pt x="1664352" y="0"/>
                  <a:pt x="1496387" y="134373"/>
                </a:cubicBezTo>
                <a:cubicBezTo>
                  <a:pt x="1470382" y="155177"/>
                  <a:pt x="1440969" y="171319"/>
                  <a:pt x="1413260" y="189792"/>
                </a:cubicBezTo>
                <a:lnTo>
                  <a:pt x="1371696" y="217501"/>
                </a:lnTo>
                <a:cubicBezTo>
                  <a:pt x="1362460" y="231355"/>
                  <a:pt x="1355761" y="247290"/>
                  <a:pt x="1343987" y="259064"/>
                </a:cubicBezTo>
                <a:cubicBezTo>
                  <a:pt x="1332213" y="270838"/>
                  <a:pt x="1317317" y="279326"/>
                  <a:pt x="1302424" y="286773"/>
                </a:cubicBezTo>
                <a:cubicBezTo>
                  <a:pt x="1227081" y="324445"/>
                  <a:pt x="1017744" y="314134"/>
                  <a:pt x="1011478" y="314482"/>
                </a:cubicBezTo>
                <a:cubicBezTo>
                  <a:pt x="988387" y="319100"/>
                  <a:pt x="964254" y="320069"/>
                  <a:pt x="942205" y="328337"/>
                </a:cubicBezTo>
                <a:cubicBezTo>
                  <a:pt x="926614" y="334184"/>
                  <a:pt x="915535" y="348599"/>
                  <a:pt x="900642" y="356046"/>
                </a:cubicBezTo>
                <a:cubicBezTo>
                  <a:pt x="887580" y="362577"/>
                  <a:pt x="872933" y="365283"/>
                  <a:pt x="859078" y="369901"/>
                </a:cubicBezTo>
                <a:cubicBezTo>
                  <a:pt x="849842" y="383755"/>
                  <a:pt x="847891" y="409399"/>
                  <a:pt x="831369" y="411464"/>
                </a:cubicBezTo>
                <a:cubicBezTo>
                  <a:pt x="693817" y="428658"/>
                  <a:pt x="415733" y="425319"/>
                  <a:pt x="415733" y="425319"/>
                </a:cubicBezTo>
                <a:lnTo>
                  <a:pt x="512715" y="43917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6" name="Freeform 5"/>
          <p:cNvSpPr/>
          <p:nvPr/>
        </p:nvSpPr>
        <p:spPr>
          <a:xfrm>
            <a:off x="3275856" y="2324422"/>
            <a:ext cx="720080" cy="456506"/>
          </a:xfrm>
          <a:custGeom>
            <a:avLst/>
            <a:gdLst>
              <a:gd name="connsiteX0" fmla="*/ 290946 w 1004870"/>
              <a:gd name="connsiteY0" fmla="*/ 360218 h 745477"/>
              <a:gd name="connsiteX1" fmla="*/ 290946 w 1004870"/>
              <a:gd name="connsiteY1" fmla="*/ 360218 h 745477"/>
              <a:gd name="connsiteX2" fmla="*/ 277091 w 1004870"/>
              <a:gd name="connsiteY2" fmla="*/ 526472 h 745477"/>
              <a:gd name="connsiteX3" fmla="*/ 221673 w 1004870"/>
              <a:gd name="connsiteY3" fmla="*/ 623454 h 745477"/>
              <a:gd name="connsiteX4" fmla="*/ 235528 w 1004870"/>
              <a:gd name="connsiteY4" fmla="*/ 706582 h 745477"/>
              <a:gd name="connsiteX5" fmla="*/ 401782 w 1004870"/>
              <a:gd name="connsiteY5" fmla="*/ 692727 h 745477"/>
              <a:gd name="connsiteX6" fmla="*/ 609600 w 1004870"/>
              <a:gd name="connsiteY6" fmla="*/ 706582 h 745477"/>
              <a:gd name="connsiteX7" fmla="*/ 789709 w 1004870"/>
              <a:gd name="connsiteY7" fmla="*/ 706582 h 745477"/>
              <a:gd name="connsiteX8" fmla="*/ 775855 w 1004870"/>
              <a:gd name="connsiteY8" fmla="*/ 637309 h 745477"/>
              <a:gd name="connsiteX9" fmla="*/ 720437 w 1004870"/>
              <a:gd name="connsiteY9" fmla="*/ 554182 h 745477"/>
              <a:gd name="connsiteX10" fmla="*/ 665018 w 1004870"/>
              <a:gd name="connsiteY10" fmla="*/ 484909 h 745477"/>
              <a:gd name="connsiteX11" fmla="*/ 637309 w 1004870"/>
              <a:gd name="connsiteY11" fmla="*/ 443345 h 745477"/>
              <a:gd name="connsiteX12" fmla="*/ 595746 w 1004870"/>
              <a:gd name="connsiteY12" fmla="*/ 415636 h 745477"/>
              <a:gd name="connsiteX13" fmla="*/ 512618 w 1004870"/>
              <a:gd name="connsiteY13" fmla="*/ 443345 h 745477"/>
              <a:gd name="connsiteX14" fmla="*/ 471055 w 1004870"/>
              <a:gd name="connsiteY14" fmla="*/ 457200 h 745477"/>
              <a:gd name="connsiteX15" fmla="*/ 443346 w 1004870"/>
              <a:gd name="connsiteY15" fmla="*/ 360218 h 745477"/>
              <a:gd name="connsiteX16" fmla="*/ 471055 w 1004870"/>
              <a:gd name="connsiteY16" fmla="*/ 304800 h 745477"/>
              <a:gd name="connsiteX17" fmla="*/ 568037 w 1004870"/>
              <a:gd name="connsiteY17" fmla="*/ 290945 h 745477"/>
              <a:gd name="connsiteX18" fmla="*/ 623455 w 1004870"/>
              <a:gd name="connsiteY18" fmla="*/ 277091 h 745477"/>
              <a:gd name="connsiteX19" fmla="*/ 706582 w 1004870"/>
              <a:gd name="connsiteY19" fmla="*/ 290945 h 745477"/>
              <a:gd name="connsiteX20" fmla="*/ 789709 w 1004870"/>
              <a:gd name="connsiteY20" fmla="*/ 346363 h 745477"/>
              <a:gd name="connsiteX21" fmla="*/ 817418 w 1004870"/>
              <a:gd name="connsiteY21" fmla="*/ 387927 h 745477"/>
              <a:gd name="connsiteX22" fmla="*/ 845128 w 1004870"/>
              <a:gd name="connsiteY22" fmla="*/ 512618 h 745477"/>
              <a:gd name="connsiteX23" fmla="*/ 858982 w 1004870"/>
              <a:gd name="connsiteY23" fmla="*/ 554182 h 745477"/>
              <a:gd name="connsiteX24" fmla="*/ 872837 w 1004870"/>
              <a:gd name="connsiteY24" fmla="*/ 609600 h 745477"/>
              <a:gd name="connsiteX25" fmla="*/ 914400 w 1004870"/>
              <a:gd name="connsiteY25" fmla="*/ 581891 h 745477"/>
              <a:gd name="connsiteX26" fmla="*/ 942109 w 1004870"/>
              <a:gd name="connsiteY26" fmla="*/ 498763 h 745477"/>
              <a:gd name="connsiteX27" fmla="*/ 969818 w 1004870"/>
              <a:gd name="connsiteY27" fmla="*/ 457200 h 745477"/>
              <a:gd name="connsiteX28" fmla="*/ 969818 w 1004870"/>
              <a:gd name="connsiteY28" fmla="*/ 249382 h 745477"/>
              <a:gd name="connsiteX29" fmla="*/ 858982 w 1004870"/>
              <a:gd name="connsiteY29" fmla="*/ 152400 h 745477"/>
              <a:gd name="connsiteX30" fmla="*/ 817418 w 1004870"/>
              <a:gd name="connsiteY30" fmla="*/ 110836 h 745477"/>
              <a:gd name="connsiteX31" fmla="*/ 775855 w 1004870"/>
              <a:gd name="connsiteY31" fmla="*/ 96982 h 745477"/>
              <a:gd name="connsiteX32" fmla="*/ 706582 w 1004870"/>
              <a:gd name="connsiteY32" fmla="*/ 41563 h 745477"/>
              <a:gd name="connsiteX33" fmla="*/ 651164 w 1004870"/>
              <a:gd name="connsiteY33" fmla="*/ 27709 h 745477"/>
              <a:gd name="connsiteX34" fmla="*/ 568037 w 1004870"/>
              <a:gd name="connsiteY34" fmla="*/ 0 h 745477"/>
              <a:gd name="connsiteX35" fmla="*/ 512618 w 1004870"/>
              <a:gd name="connsiteY35" fmla="*/ 27709 h 745477"/>
              <a:gd name="connsiteX36" fmla="*/ 471055 w 1004870"/>
              <a:gd name="connsiteY36" fmla="*/ 41563 h 745477"/>
              <a:gd name="connsiteX37" fmla="*/ 429491 w 1004870"/>
              <a:gd name="connsiteY37" fmla="*/ 69272 h 745477"/>
              <a:gd name="connsiteX38" fmla="*/ 401782 w 1004870"/>
              <a:gd name="connsiteY38" fmla="*/ 96982 h 745477"/>
              <a:gd name="connsiteX39" fmla="*/ 360218 w 1004870"/>
              <a:gd name="connsiteY39" fmla="*/ 110836 h 745477"/>
              <a:gd name="connsiteX40" fmla="*/ 69273 w 1004870"/>
              <a:gd name="connsiteY40" fmla="*/ 124691 h 745477"/>
              <a:gd name="connsiteX41" fmla="*/ 0 w 1004870"/>
              <a:gd name="connsiteY41" fmla="*/ 138545 h 745477"/>
              <a:gd name="connsiteX42" fmla="*/ 13855 w 1004870"/>
              <a:gd name="connsiteY42" fmla="*/ 221672 h 745477"/>
              <a:gd name="connsiteX43" fmla="*/ 41564 w 1004870"/>
              <a:gd name="connsiteY43" fmla="*/ 249382 h 745477"/>
              <a:gd name="connsiteX44" fmla="*/ 69273 w 1004870"/>
              <a:gd name="connsiteY44" fmla="*/ 290945 h 745477"/>
              <a:gd name="connsiteX45" fmla="*/ 96982 w 1004870"/>
              <a:gd name="connsiteY45" fmla="*/ 346363 h 745477"/>
              <a:gd name="connsiteX46" fmla="*/ 138546 w 1004870"/>
              <a:gd name="connsiteY46" fmla="*/ 304800 h 745477"/>
              <a:gd name="connsiteX47" fmla="*/ 180109 w 1004870"/>
              <a:gd name="connsiteY47" fmla="*/ 290945 h 745477"/>
              <a:gd name="connsiteX48" fmla="*/ 221673 w 1004870"/>
              <a:gd name="connsiteY48" fmla="*/ 304800 h 745477"/>
              <a:gd name="connsiteX49" fmla="*/ 290946 w 1004870"/>
              <a:gd name="connsiteY49" fmla="*/ 360218 h 74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04870" h="745477">
                <a:moveTo>
                  <a:pt x="290946" y="360218"/>
                </a:moveTo>
                <a:lnTo>
                  <a:pt x="290946" y="360218"/>
                </a:lnTo>
                <a:cubicBezTo>
                  <a:pt x="286328" y="415636"/>
                  <a:pt x="287339" y="471814"/>
                  <a:pt x="277091" y="526472"/>
                </a:cubicBezTo>
                <a:cubicBezTo>
                  <a:pt x="272505" y="550931"/>
                  <a:pt x="236193" y="601674"/>
                  <a:pt x="221673" y="623454"/>
                </a:cubicBezTo>
                <a:cubicBezTo>
                  <a:pt x="226291" y="651163"/>
                  <a:pt x="209309" y="696498"/>
                  <a:pt x="235528" y="706582"/>
                </a:cubicBezTo>
                <a:cubicBezTo>
                  <a:pt x="287431" y="726545"/>
                  <a:pt x="346172" y="692727"/>
                  <a:pt x="401782" y="692727"/>
                </a:cubicBezTo>
                <a:cubicBezTo>
                  <a:pt x="471208" y="692727"/>
                  <a:pt x="540327" y="701964"/>
                  <a:pt x="609600" y="706582"/>
                </a:cubicBezTo>
                <a:cubicBezTo>
                  <a:pt x="663811" y="720134"/>
                  <a:pt x="737849" y="745477"/>
                  <a:pt x="789709" y="706582"/>
                </a:cubicBezTo>
                <a:cubicBezTo>
                  <a:pt x="808548" y="692453"/>
                  <a:pt x="785599" y="658747"/>
                  <a:pt x="775855" y="637309"/>
                </a:cubicBezTo>
                <a:cubicBezTo>
                  <a:pt x="762075" y="606992"/>
                  <a:pt x="738910" y="581891"/>
                  <a:pt x="720437" y="554182"/>
                </a:cubicBezTo>
                <a:cubicBezTo>
                  <a:pt x="635148" y="426247"/>
                  <a:pt x="743989" y="583621"/>
                  <a:pt x="665018" y="484909"/>
                </a:cubicBezTo>
                <a:cubicBezTo>
                  <a:pt x="654616" y="471907"/>
                  <a:pt x="649083" y="455119"/>
                  <a:pt x="637309" y="443345"/>
                </a:cubicBezTo>
                <a:cubicBezTo>
                  <a:pt x="625535" y="431571"/>
                  <a:pt x="609600" y="424872"/>
                  <a:pt x="595746" y="415636"/>
                </a:cubicBezTo>
                <a:lnTo>
                  <a:pt x="512618" y="443345"/>
                </a:lnTo>
                <a:lnTo>
                  <a:pt x="471055" y="457200"/>
                </a:lnTo>
                <a:cubicBezTo>
                  <a:pt x="465734" y="441237"/>
                  <a:pt x="441764" y="372872"/>
                  <a:pt x="443346" y="360218"/>
                </a:cubicBezTo>
                <a:cubicBezTo>
                  <a:pt x="445908" y="339724"/>
                  <a:pt x="453001" y="314830"/>
                  <a:pt x="471055" y="304800"/>
                </a:cubicBezTo>
                <a:cubicBezTo>
                  <a:pt x="499601" y="288941"/>
                  <a:pt x="535908" y="296787"/>
                  <a:pt x="568037" y="290945"/>
                </a:cubicBezTo>
                <a:cubicBezTo>
                  <a:pt x="586771" y="287539"/>
                  <a:pt x="604982" y="281709"/>
                  <a:pt x="623455" y="277091"/>
                </a:cubicBezTo>
                <a:cubicBezTo>
                  <a:pt x="651164" y="281709"/>
                  <a:pt x="680652" y="280141"/>
                  <a:pt x="706582" y="290945"/>
                </a:cubicBezTo>
                <a:cubicBezTo>
                  <a:pt x="737322" y="303753"/>
                  <a:pt x="789709" y="346363"/>
                  <a:pt x="789709" y="346363"/>
                </a:cubicBezTo>
                <a:cubicBezTo>
                  <a:pt x="798945" y="360218"/>
                  <a:pt x="810859" y="372622"/>
                  <a:pt x="817418" y="387927"/>
                </a:cubicBezTo>
                <a:cubicBezTo>
                  <a:pt x="825952" y="407840"/>
                  <a:pt x="841183" y="496836"/>
                  <a:pt x="845128" y="512618"/>
                </a:cubicBezTo>
                <a:cubicBezTo>
                  <a:pt x="848670" y="526786"/>
                  <a:pt x="854970" y="540140"/>
                  <a:pt x="858982" y="554182"/>
                </a:cubicBezTo>
                <a:cubicBezTo>
                  <a:pt x="864213" y="572491"/>
                  <a:pt x="868219" y="591127"/>
                  <a:pt x="872837" y="609600"/>
                </a:cubicBezTo>
                <a:cubicBezTo>
                  <a:pt x="886691" y="600364"/>
                  <a:pt x="905575" y="596011"/>
                  <a:pt x="914400" y="581891"/>
                </a:cubicBezTo>
                <a:cubicBezTo>
                  <a:pt x="929880" y="557122"/>
                  <a:pt x="925907" y="523066"/>
                  <a:pt x="942109" y="498763"/>
                </a:cubicBezTo>
                <a:lnTo>
                  <a:pt x="969818" y="457200"/>
                </a:lnTo>
                <a:cubicBezTo>
                  <a:pt x="988776" y="381371"/>
                  <a:pt x="1004870" y="342855"/>
                  <a:pt x="969818" y="249382"/>
                </a:cubicBezTo>
                <a:cubicBezTo>
                  <a:pt x="950195" y="197053"/>
                  <a:pt x="896397" y="183579"/>
                  <a:pt x="858982" y="152400"/>
                </a:cubicBezTo>
                <a:cubicBezTo>
                  <a:pt x="843930" y="139857"/>
                  <a:pt x="833721" y="121704"/>
                  <a:pt x="817418" y="110836"/>
                </a:cubicBezTo>
                <a:cubicBezTo>
                  <a:pt x="805267" y="102735"/>
                  <a:pt x="789709" y="101600"/>
                  <a:pt x="775855" y="96982"/>
                </a:cubicBezTo>
                <a:cubicBezTo>
                  <a:pt x="753509" y="74635"/>
                  <a:pt x="737169" y="54672"/>
                  <a:pt x="706582" y="41563"/>
                </a:cubicBezTo>
                <a:cubicBezTo>
                  <a:pt x="689080" y="34062"/>
                  <a:pt x="669402" y="33180"/>
                  <a:pt x="651164" y="27709"/>
                </a:cubicBezTo>
                <a:cubicBezTo>
                  <a:pt x="623188" y="19316"/>
                  <a:pt x="568037" y="0"/>
                  <a:pt x="568037" y="0"/>
                </a:cubicBezTo>
                <a:cubicBezTo>
                  <a:pt x="549564" y="9236"/>
                  <a:pt x="531601" y="19573"/>
                  <a:pt x="512618" y="27709"/>
                </a:cubicBezTo>
                <a:cubicBezTo>
                  <a:pt x="499195" y="33462"/>
                  <a:pt x="484117" y="35032"/>
                  <a:pt x="471055" y="41563"/>
                </a:cubicBezTo>
                <a:cubicBezTo>
                  <a:pt x="456162" y="49010"/>
                  <a:pt x="442493" y="58870"/>
                  <a:pt x="429491" y="69272"/>
                </a:cubicBezTo>
                <a:cubicBezTo>
                  <a:pt x="419291" y="77432"/>
                  <a:pt x="412983" y="90261"/>
                  <a:pt x="401782" y="96982"/>
                </a:cubicBezTo>
                <a:cubicBezTo>
                  <a:pt x="389259" y="104496"/>
                  <a:pt x="374073" y="106218"/>
                  <a:pt x="360218" y="110836"/>
                </a:cubicBezTo>
                <a:cubicBezTo>
                  <a:pt x="244949" y="187683"/>
                  <a:pt x="357446" y="124691"/>
                  <a:pt x="69273" y="124691"/>
                </a:cubicBezTo>
                <a:cubicBezTo>
                  <a:pt x="45725" y="124691"/>
                  <a:pt x="23091" y="133927"/>
                  <a:pt x="0" y="138545"/>
                </a:cubicBezTo>
                <a:cubicBezTo>
                  <a:pt x="4618" y="166254"/>
                  <a:pt x="3991" y="195369"/>
                  <a:pt x="13855" y="221672"/>
                </a:cubicBezTo>
                <a:cubicBezTo>
                  <a:pt x="18442" y="233903"/>
                  <a:pt x="33404" y="239182"/>
                  <a:pt x="41564" y="249382"/>
                </a:cubicBezTo>
                <a:cubicBezTo>
                  <a:pt x="51966" y="262384"/>
                  <a:pt x="60037" y="277091"/>
                  <a:pt x="69273" y="290945"/>
                </a:cubicBezTo>
                <a:cubicBezTo>
                  <a:pt x="64654" y="304800"/>
                  <a:pt x="27709" y="369454"/>
                  <a:pt x="96982" y="346363"/>
                </a:cubicBezTo>
                <a:cubicBezTo>
                  <a:pt x="115570" y="340167"/>
                  <a:pt x="122243" y="315668"/>
                  <a:pt x="138546" y="304800"/>
                </a:cubicBezTo>
                <a:cubicBezTo>
                  <a:pt x="150697" y="296699"/>
                  <a:pt x="166255" y="295563"/>
                  <a:pt x="180109" y="290945"/>
                </a:cubicBezTo>
                <a:cubicBezTo>
                  <a:pt x="193964" y="295563"/>
                  <a:pt x="207631" y="300788"/>
                  <a:pt x="221673" y="304800"/>
                </a:cubicBezTo>
                <a:cubicBezTo>
                  <a:pt x="239982" y="310031"/>
                  <a:pt x="279401" y="350982"/>
                  <a:pt x="290946" y="3602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7" name="Freeform 6"/>
          <p:cNvSpPr/>
          <p:nvPr/>
        </p:nvSpPr>
        <p:spPr>
          <a:xfrm>
            <a:off x="614512" y="2852936"/>
            <a:ext cx="1509216" cy="1296144"/>
          </a:xfrm>
          <a:custGeom>
            <a:avLst/>
            <a:gdLst>
              <a:gd name="connsiteX0" fmla="*/ 176052 w 1985644"/>
              <a:gd name="connsiteY0" fmla="*/ 665018 h 1722095"/>
              <a:gd name="connsiteX1" fmla="*/ 176052 w 1985644"/>
              <a:gd name="connsiteY1" fmla="*/ 665018 h 1722095"/>
              <a:gd name="connsiteX2" fmla="*/ 65215 w 1985644"/>
              <a:gd name="connsiteY2" fmla="*/ 720437 h 1722095"/>
              <a:gd name="connsiteX3" fmla="*/ 9797 w 1985644"/>
              <a:gd name="connsiteY3" fmla="*/ 762000 h 1722095"/>
              <a:gd name="connsiteX4" fmla="*/ 23652 w 1985644"/>
              <a:gd name="connsiteY4" fmla="*/ 872837 h 1722095"/>
              <a:gd name="connsiteX5" fmla="*/ 51361 w 1985644"/>
              <a:gd name="connsiteY5" fmla="*/ 955964 h 1722095"/>
              <a:gd name="connsiteX6" fmla="*/ 65215 w 1985644"/>
              <a:gd name="connsiteY6" fmla="*/ 1052946 h 1722095"/>
              <a:gd name="connsiteX7" fmla="*/ 273034 w 1985644"/>
              <a:gd name="connsiteY7" fmla="*/ 1108364 h 1722095"/>
              <a:gd name="connsiteX8" fmla="*/ 328452 w 1985644"/>
              <a:gd name="connsiteY8" fmla="*/ 1136073 h 1722095"/>
              <a:gd name="connsiteX9" fmla="*/ 550124 w 1985644"/>
              <a:gd name="connsiteY9" fmla="*/ 1177637 h 1722095"/>
              <a:gd name="connsiteX10" fmla="*/ 550124 w 1985644"/>
              <a:gd name="connsiteY10" fmla="*/ 1316182 h 1722095"/>
              <a:gd name="connsiteX11" fmla="*/ 508561 w 1985644"/>
              <a:gd name="connsiteY11" fmla="*/ 1357746 h 1722095"/>
              <a:gd name="connsiteX12" fmla="*/ 480852 w 1985644"/>
              <a:gd name="connsiteY12" fmla="*/ 1440873 h 1722095"/>
              <a:gd name="connsiteX13" fmla="*/ 453143 w 1985644"/>
              <a:gd name="connsiteY13" fmla="*/ 1551709 h 1722095"/>
              <a:gd name="connsiteX14" fmla="*/ 494706 w 1985644"/>
              <a:gd name="connsiteY14" fmla="*/ 1648691 h 1722095"/>
              <a:gd name="connsiteX15" fmla="*/ 536270 w 1985644"/>
              <a:gd name="connsiteY15" fmla="*/ 1676400 h 1722095"/>
              <a:gd name="connsiteX16" fmla="*/ 550124 w 1985644"/>
              <a:gd name="connsiteY16" fmla="*/ 1717964 h 1722095"/>
              <a:gd name="connsiteX17" fmla="*/ 633252 w 1985644"/>
              <a:gd name="connsiteY17" fmla="*/ 1690255 h 1722095"/>
              <a:gd name="connsiteX18" fmla="*/ 716379 w 1985644"/>
              <a:gd name="connsiteY18" fmla="*/ 1634837 h 1722095"/>
              <a:gd name="connsiteX19" fmla="*/ 757943 w 1985644"/>
              <a:gd name="connsiteY19" fmla="*/ 1607127 h 1722095"/>
              <a:gd name="connsiteX20" fmla="*/ 799506 w 1985644"/>
              <a:gd name="connsiteY20" fmla="*/ 1593273 h 1722095"/>
              <a:gd name="connsiteX21" fmla="*/ 785652 w 1985644"/>
              <a:gd name="connsiteY21" fmla="*/ 1468582 h 1722095"/>
              <a:gd name="connsiteX22" fmla="*/ 757943 w 1985644"/>
              <a:gd name="connsiteY22" fmla="*/ 1427018 h 1722095"/>
              <a:gd name="connsiteX23" fmla="*/ 771797 w 1985644"/>
              <a:gd name="connsiteY23" fmla="*/ 1330037 h 1722095"/>
              <a:gd name="connsiteX24" fmla="*/ 785652 w 1985644"/>
              <a:gd name="connsiteY24" fmla="*/ 1288473 h 1722095"/>
              <a:gd name="connsiteX25" fmla="*/ 938052 w 1985644"/>
              <a:gd name="connsiteY25" fmla="*/ 1219200 h 1722095"/>
              <a:gd name="connsiteX26" fmla="*/ 1104306 w 1985644"/>
              <a:gd name="connsiteY26" fmla="*/ 1205346 h 1722095"/>
              <a:gd name="connsiteX27" fmla="*/ 1132015 w 1985644"/>
              <a:gd name="connsiteY27" fmla="*/ 1122218 h 1722095"/>
              <a:gd name="connsiteX28" fmla="*/ 1145870 w 1985644"/>
              <a:gd name="connsiteY28" fmla="*/ 1080655 h 1722095"/>
              <a:gd name="connsiteX29" fmla="*/ 1173579 w 1985644"/>
              <a:gd name="connsiteY29" fmla="*/ 886691 h 1722095"/>
              <a:gd name="connsiteX30" fmla="*/ 1201288 w 1985644"/>
              <a:gd name="connsiteY30" fmla="*/ 845127 h 1722095"/>
              <a:gd name="connsiteX31" fmla="*/ 1242852 w 1985644"/>
              <a:gd name="connsiteY31" fmla="*/ 817418 h 1722095"/>
              <a:gd name="connsiteX32" fmla="*/ 1298270 w 1985644"/>
              <a:gd name="connsiteY32" fmla="*/ 734291 h 1722095"/>
              <a:gd name="connsiteX33" fmla="*/ 1325979 w 1985644"/>
              <a:gd name="connsiteY33" fmla="*/ 692727 h 1722095"/>
              <a:gd name="connsiteX34" fmla="*/ 1409106 w 1985644"/>
              <a:gd name="connsiteY34" fmla="*/ 637309 h 1722095"/>
              <a:gd name="connsiteX35" fmla="*/ 1450670 w 1985644"/>
              <a:gd name="connsiteY35" fmla="*/ 609600 h 1722095"/>
              <a:gd name="connsiteX36" fmla="*/ 1519943 w 1985644"/>
              <a:gd name="connsiteY36" fmla="*/ 484909 h 1722095"/>
              <a:gd name="connsiteX37" fmla="*/ 1575361 w 1985644"/>
              <a:gd name="connsiteY37" fmla="*/ 457200 h 1722095"/>
              <a:gd name="connsiteX38" fmla="*/ 1658488 w 1985644"/>
              <a:gd name="connsiteY38" fmla="*/ 429491 h 1722095"/>
              <a:gd name="connsiteX39" fmla="*/ 1935579 w 1985644"/>
              <a:gd name="connsiteY39" fmla="*/ 429491 h 1722095"/>
              <a:gd name="connsiteX40" fmla="*/ 1894015 w 1985644"/>
              <a:gd name="connsiteY40" fmla="*/ 235527 h 1722095"/>
              <a:gd name="connsiteX41" fmla="*/ 1810888 w 1985644"/>
              <a:gd name="connsiteY41" fmla="*/ 180109 h 1722095"/>
              <a:gd name="connsiteX42" fmla="*/ 1741615 w 1985644"/>
              <a:gd name="connsiteY42" fmla="*/ 83127 h 1722095"/>
              <a:gd name="connsiteX43" fmla="*/ 1713906 w 1985644"/>
              <a:gd name="connsiteY43" fmla="*/ 41564 h 1722095"/>
              <a:gd name="connsiteX44" fmla="*/ 1672343 w 1985644"/>
              <a:gd name="connsiteY44" fmla="*/ 27709 h 1722095"/>
              <a:gd name="connsiteX45" fmla="*/ 1630779 w 1985644"/>
              <a:gd name="connsiteY45" fmla="*/ 0 h 1722095"/>
              <a:gd name="connsiteX46" fmla="*/ 1589215 w 1985644"/>
              <a:gd name="connsiteY46" fmla="*/ 55418 h 1722095"/>
              <a:gd name="connsiteX47" fmla="*/ 1519943 w 1985644"/>
              <a:gd name="connsiteY47" fmla="*/ 110837 h 1722095"/>
              <a:gd name="connsiteX48" fmla="*/ 1464524 w 1985644"/>
              <a:gd name="connsiteY48" fmla="*/ 180109 h 1722095"/>
              <a:gd name="connsiteX49" fmla="*/ 1450670 w 1985644"/>
              <a:gd name="connsiteY49" fmla="*/ 221673 h 1722095"/>
              <a:gd name="connsiteX50" fmla="*/ 1367543 w 1985644"/>
              <a:gd name="connsiteY50" fmla="*/ 277091 h 1722095"/>
              <a:gd name="connsiteX51" fmla="*/ 1270561 w 1985644"/>
              <a:gd name="connsiteY51" fmla="*/ 332509 h 1722095"/>
              <a:gd name="connsiteX52" fmla="*/ 1228997 w 1985644"/>
              <a:gd name="connsiteY52" fmla="*/ 346364 h 1722095"/>
              <a:gd name="connsiteX53" fmla="*/ 1201288 w 1985644"/>
              <a:gd name="connsiteY53" fmla="*/ 429491 h 1722095"/>
              <a:gd name="connsiteX54" fmla="*/ 1173579 w 1985644"/>
              <a:gd name="connsiteY54" fmla="*/ 581891 h 1722095"/>
              <a:gd name="connsiteX55" fmla="*/ 1159724 w 1985644"/>
              <a:gd name="connsiteY55" fmla="*/ 637309 h 1722095"/>
              <a:gd name="connsiteX56" fmla="*/ 1118161 w 1985644"/>
              <a:gd name="connsiteY56" fmla="*/ 665018 h 1722095"/>
              <a:gd name="connsiteX57" fmla="*/ 1076597 w 1985644"/>
              <a:gd name="connsiteY57" fmla="*/ 651164 h 1722095"/>
              <a:gd name="connsiteX58" fmla="*/ 993470 w 1985644"/>
              <a:gd name="connsiteY58" fmla="*/ 665018 h 1722095"/>
              <a:gd name="connsiteX59" fmla="*/ 951906 w 1985644"/>
              <a:gd name="connsiteY59" fmla="*/ 706582 h 1722095"/>
              <a:gd name="connsiteX60" fmla="*/ 868779 w 1985644"/>
              <a:gd name="connsiteY60" fmla="*/ 762000 h 1722095"/>
              <a:gd name="connsiteX61" fmla="*/ 771797 w 1985644"/>
              <a:gd name="connsiteY61" fmla="*/ 789709 h 1722095"/>
              <a:gd name="connsiteX62" fmla="*/ 591688 w 1985644"/>
              <a:gd name="connsiteY62" fmla="*/ 775855 h 1722095"/>
              <a:gd name="connsiteX63" fmla="*/ 508561 w 1985644"/>
              <a:gd name="connsiteY63" fmla="*/ 748146 h 1722095"/>
              <a:gd name="connsiteX64" fmla="*/ 425434 w 1985644"/>
              <a:gd name="connsiteY64" fmla="*/ 692727 h 1722095"/>
              <a:gd name="connsiteX65" fmla="*/ 383870 w 1985644"/>
              <a:gd name="connsiteY65" fmla="*/ 706582 h 1722095"/>
              <a:gd name="connsiteX66" fmla="*/ 342306 w 1985644"/>
              <a:gd name="connsiteY66" fmla="*/ 748146 h 1722095"/>
              <a:gd name="connsiteX67" fmla="*/ 106779 w 1985644"/>
              <a:gd name="connsiteY67" fmla="*/ 692727 h 1722095"/>
              <a:gd name="connsiteX68" fmla="*/ 176052 w 1985644"/>
              <a:gd name="connsiteY68" fmla="*/ 665018 h 172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985644" h="1722095">
                <a:moveTo>
                  <a:pt x="176052" y="665018"/>
                </a:moveTo>
                <a:lnTo>
                  <a:pt x="176052" y="665018"/>
                </a:lnTo>
                <a:cubicBezTo>
                  <a:pt x="139106" y="683491"/>
                  <a:pt x="100895" y="699624"/>
                  <a:pt x="65215" y="720437"/>
                </a:cubicBezTo>
                <a:cubicBezTo>
                  <a:pt x="45270" y="732072"/>
                  <a:pt x="15872" y="739723"/>
                  <a:pt x="9797" y="762000"/>
                </a:cubicBezTo>
                <a:cubicBezTo>
                  <a:pt x="0" y="797921"/>
                  <a:pt x="15851" y="836430"/>
                  <a:pt x="23652" y="872837"/>
                </a:cubicBezTo>
                <a:cubicBezTo>
                  <a:pt x="29772" y="901396"/>
                  <a:pt x="51361" y="955964"/>
                  <a:pt x="51361" y="955964"/>
                </a:cubicBezTo>
                <a:cubicBezTo>
                  <a:pt x="55979" y="988291"/>
                  <a:pt x="42124" y="1029855"/>
                  <a:pt x="65215" y="1052946"/>
                </a:cubicBezTo>
                <a:cubicBezTo>
                  <a:pt x="95482" y="1083213"/>
                  <a:pt x="224321" y="1100245"/>
                  <a:pt x="273034" y="1108364"/>
                </a:cubicBezTo>
                <a:cubicBezTo>
                  <a:pt x="291507" y="1117600"/>
                  <a:pt x="308080" y="1132678"/>
                  <a:pt x="328452" y="1136073"/>
                </a:cubicBezTo>
                <a:cubicBezTo>
                  <a:pt x="559100" y="1174514"/>
                  <a:pt x="471815" y="1099325"/>
                  <a:pt x="550124" y="1177637"/>
                </a:cubicBezTo>
                <a:cubicBezTo>
                  <a:pt x="568481" y="1232705"/>
                  <a:pt x="579070" y="1243817"/>
                  <a:pt x="550124" y="1316182"/>
                </a:cubicBezTo>
                <a:cubicBezTo>
                  <a:pt x="542847" y="1334374"/>
                  <a:pt x="522415" y="1343891"/>
                  <a:pt x="508561" y="1357746"/>
                </a:cubicBezTo>
                <a:cubicBezTo>
                  <a:pt x="499325" y="1385455"/>
                  <a:pt x="486580" y="1412232"/>
                  <a:pt x="480852" y="1440873"/>
                </a:cubicBezTo>
                <a:cubicBezTo>
                  <a:pt x="464133" y="1524466"/>
                  <a:pt x="474443" y="1487806"/>
                  <a:pt x="453143" y="1551709"/>
                </a:cubicBezTo>
                <a:cubicBezTo>
                  <a:pt x="463741" y="1594104"/>
                  <a:pt x="462813" y="1616798"/>
                  <a:pt x="494706" y="1648691"/>
                </a:cubicBezTo>
                <a:cubicBezTo>
                  <a:pt x="506480" y="1660465"/>
                  <a:pt x="522415" y="1667164"/>
                  <a:pt x="536270" y="1676400"/>
                </a:cubicBezTo>
                <a:cubicBezTo>
                  <a:pt x="540888" y="1690255"/>
                  <a:pt x="535667" y="1715899"/>
                  <a:pt x="550124" y="1717964"/>
                </a:cubicBezTo>
                <a:cubicBezTo>
                  <a:pt x="579039" y="1722095"/>
                  <a:pt x="633252" y="1690255"/>
                  <a:pt x="633252" y="1690255"/>
                </a:cubicBezTo>
                <a:lnTo>
                  <a:pt x="716379" y="1634837"/>
                </a:lnTo>
                <a:cubicBezTo>
                  <a:pt x="730234" y="1625600"/>
                  <a:pt x="742146" y="1612393"/>
                  <a:pt x="757943" y="1607127"/>
                </a:cubicBezTo>
                <a:lnTo>
                  <a:pt x="799506" y="1593273"/>
                </a:lnTo>
                <a:cubicBezTo>
                  <a:pt x="794888" y="1551709"/>
                  <a:pt x="795795" y="1509153"/>
                  <a:pt x="785652" y="1468582"/>
                </a:cubicBezTo>
                <a:cubicBezTo>
                  <a:pt x="781614" y="1452428"/>
                  <a:pt x="759600" y="1443587"/>
                  <a:pt x="757943" y="1427018"/>
                </a:cubicBezTo>
                <a:cubicBezTo>
                  <a:pt x="754694" y="1394525"/>
                  <a:pt x="765393" y="1362058"/>
                  <a:pt x="771797" y="1330037"/>
                </a:cubicBezTo>
                <a:cubicBezTo>
                  <a:pt x="774661" y="1315716"/>
                  <a:pt x="775325" y="1298800"/>
                  <a:pt x="785652" y="1288473"/>
                </a:cubicBezTo>
                <a:cubicBezTo>
                  <a:pt x="836112" y="1238013"/>
                  <a:pt x="873078" y="1226844"/>
                  <a:pt x="938052" y="1219200"/>
                </a:cubicBezTo>
                <a:cubicBezTo>
                  <a:pt x="993281" y="1212702"/>
                  <a:pt x="1048888" y="1209964"/>
                  <a:pt x="1104306" y="1205346"/>
                </a:cubicBezTo>
                <a:lnTo>
                  <a:pt x="1132015" y="1122218"/>
                </a:lnTo>
                <a:lnTo>
                  <a:pt x="1145870" y="1080655"/>
                </a:lnTo>
                <a:cubicBezTo>
                  <a:pt x="1149410" y="1041710"/>
                  <a:pt x="1146924" y="940000"/>
                  <a:pt x="1173579" y="886691"/>
                </a:cubicBezTo>
                <a:cubicBezTo>
                  <a:pt x="1181026" y="871798"/>
                  <a:pt x="1189514" y="856901"/>
                  <a:pt x="1201288" y="845127"/>
                </a:cubicBezTo>
                <a:cubicBezTo>
                  <a:pt x="1213062" y="833353"/>
                  <a:pt x="1228997" y="826654"/>
                  <a:pt x="1242852" y="817418"/>
                </a:cubicBezTo>
                <a:lnTo>
                  <a:pt x="1298270" y="734291"/>
                </a:lnTo>
                <a:cubicBezTo>
                  <a:pt x="1307506" y="720436"/>
                  <a:pt x="1312124" y="701963"/>
                  <a:pt x="1325979" y="692727"/>
                </a:cubicBezTo>
                <a:lnTo>
                  <a:pt x="1409106" y="637309"/>
                </a:lnTo>
                <a:lnTo>
                  <a:pt x="1450670" y="609600"/>
                </a:lnTo>
                <a:cubicBezTo>
                  <a:pt x="1463914" y="569868"/>
                  <a:pt x="1481830" y="503965"/>
                  <a:pt x="1519943" y="484909"/>
                </a:cubicBezTo>
                <a:cubicBezTo>
                  <a:pt x="1538416" y="475673"/>
                  <a:pt x="1556185" y="464870"/>
                  <a:pt x="1575361" y="457200"/>
                </a:cubicBezTo>
                <a:cubicBezTo>
                  <a:pt x="1602480" y="446352"/>
                  <a:pt x="1658488" y="429491"/>
                  <a:pt x="1658488" y="429491"/>
                </a:cubicBezTo>
                <a:cubicBezTo>
                  <a:pt x="1710056" y="435937"/>
                  <a:pt x="1903158" y="467806"/>
                  <a:pt x="1935579" y="429491"/>
                </a:cubicBezTo>
                <a:cubicBezTo>
                  <a:pt x="1985644" y="370323"/>
                  <a:pt x="1945776" y="274349"/>
                  <a:pt x="1894015" y="235527"/>
                </a:cubicBezTo>
                <a:cubicBezTo>
                  <a:pt x="1867373" y="215546"/>
                  <a:pt x="1810888" y="180109"/>
                  <a:pt x="1810888" y="180109"/>
                </a:cubicBezTo>
                <a:cubicBezTo>
                  <a:pt x="1776523" y="77013"/>
                  <a:pt x="1829273" y="214613"/>
                  <a:pt x="1741615" y="83127"/>
                </a:cubicBezTo>
                <a:cubicBezTo>
                  <a:pt x="1732379" y="69273"/>
                  <a:pt x="1726908" y="51966"/>
                  <a:pt x="1713906" y="41564"/>
                </a:cubicBezTo>
                <a:cubicBezTo>
                  <a:pt x="1702502" y="32441"/>
                  <a:pt x="1685405" y="34240"/>
                  <a:pt x="1672343" y="27709"/>
                </a:cubicBezTo>
                <a:cubicBezTo>
                  <a:pt x="1657450" y="20262"/>
                  <a:pt x="1644634" y="9236"/>
                  <a:pt x="1630779" y="0"/>
                </a:cubicBezTo>
                <a:cubicBezTo>
                  <a:pt x="1616924" y="18473"/>
                  <a:pt x="1605543" y="39090"/>
                  <a:pt x="1589215" y="55418"/>
                </a:cubicBezTo>
                <a:cubicBezTo>
                  <a:pt x="1517201" y="127432"/>
                  <a:pt x="1574788" y="42281"/>
                  <a:pt x="1519943" y="110837"/>
                </a:cubicBezTo>
                <a:cubicBezTo>
                  <a:pt x="1450044" y="198212"/>
                  <a:pt x="1531422" y="113214"/>
                  <a:pt x="1464524" y="180109"/>
                </a:cubicBezTo>
                <a:cubicBezTo>
                  <a:pt x="1459906" y="193964"/>
                  <a:pt x="1458771" y="209522"/>
                  <a:pt x="1450670" y="221673"/>
                </a:cubicBezTo>
                <a:cubicBezTo>
                  <a:pt x="1421019" y="266151"/>
                  <a:pt x="1411118" y="262566"/>
                  <a:pt x="1367543" y="277091"/>
                </a:cubicBezTo>
                <a:cubicBezTo>
                  <a:pt x="1325801" y="304919"/>
                  <a:pt x="1319779" y="311416"/>
                  <a:pt x="1270561" y="332509"/>
                </a:cubicBezTo>
                <a:cubicBezTo>
                  <a:pt x="1257138" y="338262"/>
                  <a:pt x="1242852" y="341746"/>
                  <a:pt x="1228997" y="346364"/>
                </a:cubicBezTo>
                <a:cubicBezTo>
                  <a:pt x="1219761" y="374073"/>
                  <a:pt x="1204911" y="400509"/>
                  <a:pt x="1201288" y="429491"/>
                </a:cubicBezTo>
                <a:cubicBezTo>
                  <a:pt x="1178364" y="612892"/>
                  <a:pt x="1202056" y="482226"/>
                  <a:pt x="1173579" y="581891"/>
                </a:cubicBezTo>
                <a:cubicBezTo>
                  <a:pt x="1168348" y="600200"/>
                  <a:pt x="1170286" y="621466"/>
                  <a:pt x="1159724" y="637309"/>
                </a:cubicBezTo>
                <a:cubicBezTo>
                  <a:pt x="1150488" y="651163"/>
                  <a:pt x="1132015" y="655782"/>
                  <a:pt x="1118161" y="665018"/>
                </a:cubicBezTo>
                <a:cubicBezTo>
                  <a:pt x="1104306" y="660400"/>
                  <a:pt x="1091201" y="651164"/>
                  <a:pt x="1076597" y="651164"/>
                </a:cubicBezTo>
                <a:cubicBezTo>
                  <a:pt x="1048506" y="651164"/>
                  <a:pt x="1019140" y="653609"/>
                  <a:pt x="993470" y="665018"/>
                </a:cubicBezTo>
                <a:cubicBezTo>
                  <a:pt x="975565" y="672976"/>
                  <a:pt x="967372" y="694553"/>
                  <a:pt x="951906" y="706582"/>
                </a:cubicBezTo>
                <a:cubicBezTo>
                  <a:pt x="925619" y="727028"/>
                  <a:pt x="900372" y="751469"/>
                  <a:pt x="868779" y="762000"/>
                </a:cubicBezTo>
                <a:cubicBezTo>
                  <a:pt x="809151" y="781876"/>
                  <a:pt x="841383" y="772313"/>
                  <a:pt x="771797" y="789709"/>
                </a:cubicBezTo>
                <a:cubicBezTo>
                  <a:pt x="711761" y="785091"/>
                  <a:pt x="651165" y="785246"/>
                  <a:pt x="591688" y="775855"/>
                </a:cubicBezTo>
                <a:cubicBezTo>
                  <a:pt x="562838" y="771300"/>
                  <a:pt x="508561" y="748146"/>
                  <a:pt x="508561" y="748146"/>
                </a:cubicBezTo>
                <a:cubicBezTo>
                  <a:pt x="483573" y="723158"/>
                  <a:pt x="465534" y="692727"/>
                  <a:pt x="425434" y="692727"/>
                </a:cubicBezTo>
                <a:cubicBezTo>
                  <a:pt x="410830" y="692727"/>
                  <a:pt x="397725" y="701964"/>
                  <a:pt x="383870" y="706582"/>
                </a:cubicBezTo>
                <a:cubicBezTo>
                  <a:pt x="370015" y="720437"/>
                  <a:pt x="361792" y="746095"/>
                  <a:pt x="342306" y="748146"/>
                </a:cubicBezTo>
                <a:cubicBezTo>
                  <a:pt x="118822" y="771671"/>
                  <a:pt x="141529" y="796973"/>
                  <a:pt x="106779" y="692727"/>
                </a:cubicBezTo>
                <a:lnTo>
                  <a:pt x="176052" y="665018"/>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8" name="Freeform 7"/>
          <p:cNvSpPr/>
          <p:nvPr/>
        </p:nvSpPr>
        <p:spPr>
          <a:xfrm>
            <a:off x="1261567" y="4005064"/>
            <a:ext cx="790153" cy="432048"/>
          </a:xfrm>
          <a:custGeom>
            <a:avLst/>
            <a:gdLst>
              <a:gd name="connsiteX0" fmla="*/ 224469 w 1235578"/>
              <a:gd name="connsiteY0" fmla="*/ 0 h 775854"/>
              <a:gd name="connsiteX1" fmla="*/ 224469 w 1235578"/>
              <a:gd name="connsiteY1" fmla="*/ 0 h 775854"/>
              <a:gd name="connsiteX2" fmla="*/ 210615 w 1235578"/>
              <a:gd name="connsiteY2" fmla="*/ 138545 h 775854"/>
              <a:gd name="connsiteX3" fmla="*/ 182905 w 1235578"/>
              <a:gd name="connsiteY3" fmla="*/ 166254 h 775854"/>
              <a:gd name="connsiteX4" fmla="*/ 155196 w 1235578"/>
              <a:gd name="connsiteY4" fmla="*/ 207818 h 775854"/>
              <a:gd name="connsiteX5" fmla="*/ 141342 w 1235578"/>
              <a:gd name="connsiteY5" fmla="*/ 249381 h 775854"/>
              <a:gd name="connsiteX6" fmla="*/ 58215 w 1235578"/>
              <a:gd name="connsiteY6" fmla="*/ 290945 h 775854"/>
              <a:gd name="connsiteX7" fmla="*/ 155196 w 1235578"/>
              <a:gd name="connsiteY7" fmla="*/ 346363 h 775854"/>
              <a:gd name="connsiteX8" fmla="*/ 238324 w 1235578"/>
              <a:gd name="connsiteY8" fmla="*/ 387927 h 775854"/>
              <a:gd name="connsiteX9" fmla="*/ 321451 w 1235578"/>
              <a:gd name="connsiteY9" fmla="*/ 401781 h 775854"/>
              <a:gd name="connsiteX10" fmla="*/ 363015 w 1235578"/>
              <a:gd name="connsiteY10" fmla="*/ 429490 h 775854"/>
              <a:gd name="connsiteX11" fmla="*/ 390724 w 1235578"/>
              <a:gd name="connsiteY11" fmla="*/ 457200 h 775854"/>
              <a:gd name="connsiteX12" fmla="*/ 432287 w 1235578"/>
              <a:gd name="connsiteY12" fmla="*/ 471054 h 775854"/>
              <a:gd name="connsiteX13" fmla="*/ 501560 w 1235578"/>
              <a:gd name="connsiteY13" fmla="*/ 457200 h 775854"/>
              <a:gd name="connsiteX14" fmla="*/ 515415 w 1235578"/>
              <a:gd name="connsiteY14" fmla="*/ 401781 h 775854"/>
              <a:gd name="connsiteX15" fmla="*/ 501560 w 1235578"/>
              <a:gd name="connsiteY15" fmla="*/ 277090 h 775854"/>
              <a:gd name="connsiteX16" fmla="*/ 335305 w 1235578"/>
              <a:gd name="connsiteY16" fmla="*/ 235527 h 775854"/>
              <a:gd name="connsiteX17" fmla="*/ 321451 w 1235578"/>
              <a:gd name="connsiteY17" fmla="*/ 193963 h 775854"/>
              <a:gd name="connsiteX18" fmla="*/ 363015 w 1235578"/>
              <a:gd name="connsiteY18" fmla="*/ 180109 h 775854"/>
              <a:gd name="connsiteX19" fmla="*/ 418433 w 1235578"/>
              <a:gd name="connsiteY19" fmla="*/ 166254 h 775854"/>
              <a:gd name="connsiteX20" fmla="*/ 501560 w 1235578"/>
              <a:gd name="connsiteY20" fmla="*/ 193963 h 775854"/>
              <a:gd name="connsiteX21" fmla="*/ 556978 w 1235578"/>
              <a:gd name="connsiteY21" fmla="*/ 207818 h 775854"/>
              <a:gd name="connsiteX22" fmla="*/ 681669 w 1235578"/>
              <a:gd name="connsiteY22" fmla="*/ 249381 h 775854"/>
              <a:gd name="connsiteX23" fmla="*/ 723233 w 1235578"/>
              <a:gd name="connsiteY23" fmla="*/ 277090 h 775854"/>
              <a:gd name="connsiteX24" fmla="*/ 764796 w 1235578"/>
              <a:gd name="connsiteY24" fmla="*/ 290945 h 775854"/>
              <a:gd name="connsiteX25" fmla="*/ 778651 w 1235578"/>
              <a:gd name="connsiteY25" fmla="*/ 332509 h 775854"/>
              <a:gd name="connsiteX26" fmla="*/ 903342 w 1235578"/>
              <a:gd name="connsiteY26" fmla="*/ 387927 h 775854"/>
              <a:gd name="connsiteX27" fmla="*/ 889487 w 1235578"/>
              <a:gd name="connsiteY27" fmla="*/ 457200 h 775854"/>
              <a:gd name="connsiteX28" fmla="*/ 806360 w 1235578"/>
              <a:gd name="connsiteY28" fmla="*/ 526472 h 775854"/>
              <a:gd name="connsiteX29" fmla="*/ 764796 w 1235578"/>
              <a:gd name="connsiteY29" fmla="*/ 540327 h 775854"/>
              <a:gd name="connsiteX30" fmla="*/ 723233 w 1235578"/>
              <a:gd name="connsiteY30" fmla="*/ 568036 h 775854"/>
              <a:gd name="connsiteX31" fmla="*/ 612396 w 1235578"/>
              <a:gd name="connsiteY31" fmla="*/ 581890 h 775854"/>
              <a:gd name="connsiteX32" fmla="*/ 584687 w 1235578"/>
              <a:gd name="connsiteY32" fmla="*/ 637309 h 775854"/>
              <a:gd name="connsiteX33" fmla="*/ 473851 w 1235578"/>
              <a:gd name="connsiteY33" fmla="*/ 678872 h 775854"/>
              <a:gd name="connsiteX34" fmla="*/ 85924 w 1235578"/>
              <a:gd name="connsiteY34" fmla="*/ 665018 h 775854"/>
              <a:gd name="connsiteX35" fmla="*/ 30505 w 1235578"/>
              <a:gd name="connsiteY35" fmla="*/ 637309 h 775854"/>
              <a:gd name="connsiteX36" fmla="*/ 2796 w 1235578"/>
              <a:gd name="connsiteY36" fmla="*/ 595745 h 775854"/>
              <a:gd name="connsiteX37" fmla="*/ 16651 w 1235578"/>
              <a:gd name="connsiteY37" fmla="*/ 526472 h 775854"/>
              <a:gd name="connsiteX38" fmla="*/ 30505 w 1235578"/>
              <a:gd name="connsiteY38" fmla="*/ 568036 h 775854"/>
              <a:gd name="connsiteX39" fmla="*/ 44360 w 1235578"/>
              <a:gd name="connsiteY39" fmla="*/ 706581 h 775854"/>
              <a:gd name="connsiteX40" fmla="*/ 85924 w 1235578"/>
              <a:gd name="connsiteY40" fmla="*/ 734290 h 775854"/>
              <a:gd name="connsiteX41" fmla="*/ 169051 w 1235578"/>
              <a:gd name="connsiteY41" fmla="*/ 762000 h 775854"/>
              <a:gd name="connsiteX42" fmla="*/ 210615 w 1235578"/>
              <a:gd name="connsiteY42" fmla="*/ 775854 h 775854"/>
              <a:gd name="connsiteX43" fmla="*/ 529269 w 1235578"/>
              <a:gd name="connsiteY43" fmla="*/ 762000 h 775854"/>
              <a:gd name="connsiteX44" fmla="*/ 598542 w 1235578"/>
              <a:gd name="connsiteY44" fmla="*/ 748145 h 775854"/>
              <a:gd name="connsiteX45" fmla="*/ 709378 w 1235578"/>
              <a:gd name="connsiteY45" fmla="*/ 734290 h 775854"/>
              <a:gd name="connsiteX46" fmla="*/ 792505 w 1235578"/>
              <a:gd name="connsiteY46" fmla="*/ 706581 h 775854"/>
              <a:gd name="connsiteX47" fmla="*/ 834069 w 1235578"/>
              <a:gd name="connsiteY47" fmla="*/ 692727 h 775854"/>
              <a:gd name="connsiteX48" fmla="*/ 944905 w 1235578"/>
              <a:gd name="connsiteY48" fmla="*/ 665018 h 775854"/>
              <a:gd name="connsiteX49" fmla="*/ 986469 w 1235578"/>
              <a:gd name="connsiteY49" fmla="*/ 651163 h 775854"/>
              <a:gd name="connsiteX50" fmla="*/ 1028033 w 1235578"/>
              <a:gd name="connsiteY50" fmla="*/ 623454 h 775854"/>
              <a:gd name="connsiteX51" fmla="*/ 1055742 w 1235578"/>
              <a:gd name="connsiteY51" fmla="*/ 540327 h 775854"/>
              <a:gd name="connsiteX52" fmla="*/ 1069596 w 1235578"/>
              <a:gd name="connsiteY52" fmla="*/ 498763 h 775854"/>
              <a:gd name="connsiteX53" fmla="*/ 1055742 w 1235578"/>
              <a:gd name="connsiteY53" fmla="*/ 318654 h 775854"/>
              <a:gd name="connsiteX54" fmla="*/ 1014178 w 1235578"/>
              <a:gd name="connsiteY54" fmla="*/ 235527 h 775854"/>
              <a:gd name="connsiteX55" fmla="*/ 972615 w 1235578"/>
              <a:gd name="connsiteY55" fmla="*/ 221672 h 775854"/>
              <a:gd name="connsiteX56" fmla="*/ 806360 w 1235578"/>
              <a:gd name="connsiteY56" fmla="*/ 152400 h 775854"/>
              <a:gd name="connsiteX57" fmla="*/ 820215 w 1235578"/>
              <a:gd name="connsiteY57" fmla="*/ 110836 h 775854"/>
              <a:gd name="connsiteX58" fmla="*/ 861778 w 1235578"/>
              <a:gd name="connsiteY58" fmla="*/ 96981 h 775854"/>
              <a:gd name="connsiteX59" fmla="*/ 1000324 w 1235578"/>
              <a:gd name="connsiteY59" fmla="*/ 110836 h 775854"/>
              <a:gd name="connsiteX60" fmla="*/ 1041887 w 1235578"/>
              <a:gd name="connsiteY60" fmla="*/ 124690 h 775854"/>
              <a:gd name="connsiteX61" fmla="*/ 1097305 w 1235578"/>
              <a:gd name="connsiteY61" fmla="*/ 193963 h 775854"/>
              <a:gd name="connsiteX62" fmla="*/ 1125015 w 1235578"/>
              <a:gd name="connsiteY62" fmla="*/ 221672 h 775854"/>
              <a:gd name="connsiteX63" fmla="*/ 1180433 w 1235578"/>
              <a:gd name="connsiteY63" fmla="*/ 304800 h 775854"/>
              <a:gd name="connsiteX64" fmla="*/ 1208142 w 1235578"/>
              <a:gd name="connsiteY64" fmla="*/ 277090 h 775854"/>
              <a:gd name="connsiteX65" fmla="*/ 1208142 w 1235578"/>
              <a:gd name="connsiteY65" fmla="*/ 138545 h 775854"/>
              <a:gd name="connsiteX66" fmla="*/ 1083451 w 1235578"/>
              <a:gd name="connsiteY66" fmla="*/ 83127 h 775854"/>
              <a:gd name="connsiteX67" fmla="*/ 1041887 w 1235578"/>
              <a:gd name="connsiteY67" fmla="*/ 69272 h 775854"/>
              <a:gd name="connsiteX68" fmla="*/ 349160 w 1235578"/>
              <a:gd name="connsiteY68" fmla="*/ 69272 h 775854"/>
              <a:gd name="connsiteX69" fmla="*/ 266033 w 1235578"/>
              <a:gd name="connsiteY69" fmla="*/ 41563 h 775854"/>
              <a:gd name="connsiteX70" fmla="*/ 224469 w 1235578"/>
              <a:gd name="connsiteY70" fmla="*/ 0 h 7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35578" h="775854">
                <a:moveTo>
                  <a:pt x="224469" y="0"/>
                </a:moveTo>
                <a:lnTo>
                  <a:pt x="224469" y="0"/>
                </a:lnTo>
                <a:cubicBezTo>
                  <a:pt x="219851" y="46182"/>
                  <a:pt x="221872" y="93519"/>
                  <a:pt x="210615" y="138545"/>
                </a:cubicBezTo>
                <a:cubicBezTo>
                  <a:pt x="207447" y="151217"/>
                  <a:pt x="191065" y="156054"/>
                  <a:pt x="182905" y="166254"/>
                </a:cubicBezTo>
                <a:cubicBezTo>
                  <a:pt x="172503" y="179256"/>
                  <a:pt x="164432" y="193963"/>
                  <a:pt x="155196" y="207818"/>
                </a:cubicBezTo>
                <a:cubicBezTo>
                  <a:pt x="150578" y="221672"/>
                  <a:pt x="150465" y="237977"/>
                  <a:pt x="141342" y="249381"/>
                </a:cubicBezTo>
                <a:cubicBezTo>
                  <a:pt x="121810" y="273796"/>
                  <a:pt x="85594" y="281818"/>
                  <a:pt x="58215" y="290945"/>
                </a:cubicBezTo>
                <a:cubicBezTo>
                  <a:pt x="161809" y="368642"/>
                  <a:pt x="68647" y="307897"/>
                  <a:pt x="155196" y="346363"/>
                </a:cubicBezTo>
                <a:cubicBezTo>
                  <a:pt x="183506" y="358945"/>
                  <a:pt x="208934" y="378130"/>
                  <a:pt x="238324" y="387927"/>
                </a:cubicBezTo>
                <a:cubicBezTo>
                  <a:pt x="264974" y="396810"/>
                  <a:pt x="293742" y="397163"/>
                  <a:pt x="321451" y="401781"/>
                </a:cubicBezTo>
                <a:cubicBezTo>
                  <a:pt x="335306" y="411017"/>
                  <a:pt x="350013" y="419088"/>
                  <a:pt x="363015" y="429490"/>
                </a:cubicBezTo>
                <a:cubicBezTo>
                  <a:pt x="373215" y="437650"/>
                  <a:pt x="379523" y="450479"/>
                  <a:pt x="390724" y="457200"/>
                </a:cubicBezTo>
                <a:cubicBezTo>
                  <a:pt x="403247" y="464714"/>
                  <a:pt x="418433" y="466436"/>
                  <a:pt x="432287" y="471054"/>
                </a:cubicBezTo>
                <a:cubicBezTo>
                  <a:pt x="455378" y="466436"/>
                  <a:pt x="483470" y="472275"/>
                  <a:pt x="501560" y="457200"/>
                </a:cubicBezTo>
                <a:cubicBezTo>
                  <a:pt x="516188" y="445010"/>
                  <a:pt x="515415" y="420823"/>
                  <a:pt x="515415" y="401781"/>
                </a:cubicBezTo>
                <a:cubicBezTo>
                  <a:pt x="515415" y="359962"/>
                  <a:pt x="524012" y="312371"/>
                  <a:pt x="501560" y="277090"/>
                </a:cubicBezTo>
                <a:cubicBezTo>
                  <a:pt x="488535" y="256622"/>
                  <a:pt x="354189" y="238674"/>
                  <a:pt x="335305" y="235527"/>
                </a:cubicBezTo>
                <a:cubicBezTo>
                  <a:pt x="330687" y="221672"/>
                  <a:pt x="314920" y="207025"/>
                  <a:pt x="321451" y="193963"/>
                </a:cubicBezTo>
                <a:cubicBezTo>
                  <a:pt x="327982" y="180901"/>
                  <a:pt x="348973" y="184121"/>
                  <a:pt x="363015" y="180109"/>
                </a:cubicBezTo>
                <a:cubicBezTo>
                  <a:pt x="381324" y="174878"/>
                  <a:pt x="399960" y="170872"/>
                  <a:pt x="418433" y="166254"/>
                </a:cubicBezTo>
                <a:cubicBezTo>
                  <a:pt x="446142" y="175490"/>
                  <a:pt x="473224" y="186879"/>
                  <a:pt x="501560" y="193963"/>
                </a:cubicBezTo>
                <a:cubicBezTo>
                  <a:pt x="520033" y="198581"/>
                  <a:pt x="539149" y="201132"/>
                  <a:pt x="556978" y="207818"/>
                </a:cubicBezTo>
                <a:cubicBezTo>
                  <a:pt x="688081" y="256982"/>
                  <a:pt x="529864" y="219021"/>
                  <a:pt x="681669" y="249381"/>
                </a:cubicBezTo>
                <a:cubicBezTo>
                  <a:pt x="695524" y="258617"/>
                  <a:pt x="708340" y="269643"/>
                  <a:pt x="723233" y="277090"/>
                </a:cubicBezTo>
                <a:cubicBezTo>
                  <a:pt x="736295" y="283621"/>
                  <a:pt x="754470" y="280618"/>
                  <a:pt x="764796" y="290945"/>
                </a:cubicBezTo>
                <a:cubicBezTo>
                  <a:pt x="775123" y="301272"/>
                  <a:pt x="770550" y="320358"/>
                  <a:pt x="778651" y="332509"/>
                </a:cubicBezTo>
                <a:cubicBezTo>
                  <a:pt x="817043" y="390096"/>
                  <a:pt x="833915" y="376355"/>
                  <a:pt x="903342" y="387927"/>
                </a:cubicBezTo>
                <a:cubicBezTo>
                  <a:pt x="898724" y="411018"/>
                  <a:pt x="900018" y="436138"/>
                  <a:pt x="889487" y="457200"/>
                </a:cubicBezTo>
                <a:cubicBezTo>
                  <a:pt x="879273" y="477628"/>
                  <a:pt x="827578" y="515863"/>
                  <a:pt x="806360" y="526472"/>
                </a:cubicBezTo>
                <a:cubicBezTo>
                  <a:pt x="793298" y="533003"/>
                  <a:pt x="777858" y="533796"/>
                  <a:pt x="764796" y="540327"/>
                </a:cubicBezTo>
                <a:cubicBezTo>
                  <a:pt x="749903" y="547774"/>
                  <a:pt x="739297" y="563655"/>
                  <a:pt x="723233" y="568036"/>
                </a:cubicBezTo>
                <a:cubicBezTo>
                  <a:pt x="687312" y="577833"/>
                  <a:pt x="649342" y="577272"/>
                  <a:pt x="612396" y="581890"/>
                </a:cubicBezTo>
                <a:cubicBezTo>
                  <a:pt x="603160" y="600363"/>
                  <a:pt x="600368" y="623868"/>
                  <a:pt x="584687" y="637309"/>
                </a:cubicBezTo>
                <a:cubicBezTo>
                  <a:pt x="574142" y="646347"/>
                  <a:pt x="496559" y="671303"/>
                  <a:pt x="473851" y="678872"/>
                </a:cubicBezTo>
                <a:cubicBezTo>
                  <a:pt x="344542" y="674254"/>
                  <a:pt x="214751" y="677095"/>
                  <a:pt x="85924" y="665018"/>
                </a:cubicBezTo>
                <a:cubicBezTo>
                  <a:pt x="65361" y="663090"/>
                  <a:pt x="46371" y="650531"/>
                  <a:pt x="30505" y="637309"/>
                </a:cubicBezTo>
                <a:cubicBezTo>
                  <a:pt x="17713" y="626649"/>
                  <a:pt x="12032" y="609600"/>
                  <a:pt x="2796" y="595745"/>
                </a:cubicBezTo>
                <a:cubicBezTo>
                  <a:pt x="7414" y="572654"/>
                  <a:pt x="0" y="543123"/>
                  <a:pt x="16651" y="526472"/>
                </a:cubicBezTo>
                <a:cubicBezTo>
                  <a:pt x="26978" y="516145"/>
                  <a:pt x="28284" y="553602"/>
                  <a:pt x="30505" y="568036"/>
                </a:cubicBezTo>
                <a:cubicBezTo>
                  <a:pt x="37562" y="613908"/>
                  <a:pt x="29683" y="662551"/>
                  <a:pt x="44360" y="706581"/>
                </a:cubicBezTo>
                <a:cubicBezTo>
                  <a:pt x="49626" y="722378"/>
                  <a:pt x="70708" y="727527"/>
                  <a:pt x="85924" y="734290"/>
                </a:cubicBezTo>
                <a:cubicBezTo>
                  <a:pt x="112615" y="746153"/>
                  <a:pt x="141342" y="752764"/>
                  <a:pt x="169051" y="762000"/>
                </a:cubicBezTo>
                <a:lnTo>
                  <a:pt x="210615" y="775854"/>
                </a:lnTo>
                <a:cubicBezTo>
                  <a:pt x="316833" y="771236"/>
                  <a:pt x="423221" y="769575"/>
                  <a:pt x="529269" y="762000"/>
                </a:cubicBezTo>
                <a:cubicBezTo>
                  <a:pt x="552757" y="760322"/>
                  <a:pt x="575268" y="751726"/>
                  <a:pt x="598542" y="748145"/>
                </a:cubicBezTo>
                <a:cubicBezTo>
                  <a:pt x="635342" y="742483"/>
                  <a:pt x="672433" y="738908"/>
                  <a:pt x="709378" y="734290"/>
                </a:cubicBezTo>
                <a:lnTo>
                  <a:pt x="792505" y="706581"/>
                </a:lnTo>
                <a:cubicBezTo>
                  <a:pt x="806360" y="701963"/>
                  <a:pt x="819901" y="696269"/>
                  <a:pt x="834069" y="692727"/>
                </a:cubicBezTo>
                <a:cubicBezTo>
                  <a:pt x="871014" y="683491"/>
                  <a:pt x="908777" y="677061"/>
                  <a:pt x="944905" y="665018"/>
                </a:cubicBezTo>
                <a:cubicBezTo>
                  <a:pt x="958760" y="660400"/>
                  <a:pt x="973407" y="657694"/>
                  <a:pt x="986469" y="651163"/>
                </a:cubicBezTo>
                <a:cubicBezTo>
                  <a:pt x="1001362" y="643716"/>
                  <a:pt x="1014178" y="632690"/>
                  <a:pt x="1028033" y="623454"/>
                </a:cubicBezTo>
                <a:lnTo>
                  <a:pt x="1055742" y="540327"/>
                </a:lnTo>
                <a:lnTo>
                  <a:pt x="1069596" y="498763"/>
                </a:lnTo>
                <a:cubicBezTo>
                  <a:pt x="1064978" y="438727"/>
                  <a:pt x="1063211" y="378403"/>
                  <a:pt x="1055742" y="318654"/>
                </a:cubicBezTo>
                <a:cubicBezTo>
                  <a:pt x="1052953" y="296344"/>
                  <a:pt x="1031367" y="249278"/>
                  <a:pt x="1014178" y="235527"/>
                </a:cubicBezTo>
                <a:cubicBezTo>
                  <a:pt x="1002774" y="226404"/>
                  <a:pt x="985910" y="227715"/>
                  <a:pt x="972615" y="221672"/>
                </a:cubicBezTo>
                <a:cubicBezTo>
                  <a:pt x="816337" y="150636"/>
                  <a:pt x="914947" y="179546"/>
                  <a:pt x="806360" y="152400"/>
                </a:cubicBezTo>
                <a:cubicBezTo>
                  <a:pt x="810978" y="138545"/>
                  <a:pt x="809888" y="121163"/>
                  <a:pt x="820215" y="110836"/>
                </a:cubicBezTo>
                <a:cubicBezTo>
                  <a:pt x="830541" y="100509"/>
                  <a:pt x="847174" y="96981"/>
                  <a:pt x="861778" y="96981"/>
                </a:cubicBezTo>
                <a:cubicBezTo>
                  <a:pt x="908190" y="96981"/>
                  <a:pt x="954142" y="106218"/>
                  <a:pt x="1000324" y="110836"/>
                </a:cubicBezTo>
                <a:cubicBezTo>
                  <a:pt x="1014178" y="115454"/>
                  <a:pt x="1029364" y="117176"/>
                  <a:pt x="1041887" y="124690"/>
                </a:cubicBezTo>
                <a:cubicBezTo>
                  <a:pt x="1067618" y="140129"/>
                  <a:pt x="1079880" y="172183"/>
                  <a:pt x="1097305" y="193963"/>
                </a:cubicBezTo>
                <a:cubicBezTo>
                  <a:pt x="1105465" y="204163"/>
                  <a:pt x="1117178" y="211222"/>
                  <a:pt x="1125015" y="221672"/>
                </a:cubicBezTo>
                <a:cubicBezTo>
                  <a:pt x="1144996" y="248314"/>
                  <a:pt x="1180433" y="304800"/>
                  <a:pt x="1180433" y="304800"/>
                </a:cubicBezTo>
                <a:cubicBezTo>
                  <a:pt x="1189669" y="295563"/>
                  <a:pt x="1204011" y="289482"/>
                  <a:pt x="1208142" y="277090"/>
                </a:cubicBezTo>
                <a:cubicBezTo>
                  <a:pt x="1216780" y="251176"/>
                  <a:pt x="1235578" y="172841"/>
                  <a:pt x="1208142" y="138545"/>
                </a:cubicBezTo>
                <a:cubicBezTo>
                  <a:pt x="1184191" y="108606"/>
                  <a:pt x="1108850" y="91593"/>
                  <a:pt x="1083451" y="83127"/>
                </a:cubicBezTo>
                <a:lnTo>
                  <a:pt x="1041887" y="69272"/>
                </a:lnTo>
                <a:cubicBezTo>
                  <a:pt x="755948" y="82889"/>
                  <a:pt x="656317" y="95600"/>
                  <a:pt x="349160" y="69272"/>
                </a:cubicBezTo>
                <a:cubicBezTo>
                  <a:pt x="320059" y="66778"/>
                  <a:pt x="294369" y="48647"/>
                  <a:pt x="266033" y="41563"/>
                </a:cubicBezTo>
                <a:lnTo>
                  <a:pt x="22446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Freeform 9"/>
          <p:cNvSpPr/>
          <p:nvPr/>
        </p:nvSpPr>
        <p:spPr>
          <a:xfrm>
            <a:off x="2538686" y="2348880"/>
            <a:ext cx="521146" cy="432048"/>
          </a:xfrm>
          <a:custGeom>
            <a:avLst/>
            <a:gdLst>
              <a:gd name="connsiteX0" fmla="*/ 207818 w 665018"/>
              <a:gd name="connsiteY0" fmla="*/ 152400 h 512618"/>
              <a:gd name="connsiteX1" fmla="*/ 207818 w 665018"/>
              <a:gd name="connsiteY1" fmla="*/ 152400 h 512618"/>
              <a:gd name="connsiteX2" fmla="*/ 124691 w 665018"/>
              <a:gd name="connsiteY2" fmla="*/ 235528 h 512618"/>
              <a:gd name="connsiteX3" fmla="*/ 83127 w 665018"/>
              <a:gd name="connsiteY3" fmla="*/ 263237 h 512618"/>
              <a:gd name="connsiteX4" fmla="*/ 27709 w 665018"/>
              <a:gd name="connsiteY4" fmla="*/ 346364 h 512618"/>
              <a:gd name="connsiteX5" fmla="*/ 0 w 665018"/>
              <a:gd name="connsiteY5" fmla="*/ 387928 h 512618"/>
              <a:gd name="connsiteX6" fmla="*/ 41564 w 665018"/>
              <a:gd name="connsiteY6" fmla="*/ 498764 h 512618"/>
              <a:gd name="connsiteX7" fmla="*/ 83127 w 665018"/>
              <a:gd name="connsiteY7" fmla="*/ 512618 h 512618"/>
              <a:gd name="connsiteX8" fmla="*/ 277091 w 665018"/>
              <a:gd name="connsiteY8" fmla="*/ 498764 h 512618"/>
              <a:gd name="connsiteX9" fmla="*/ 360218 w 665018"/>
              <a:gd name="connsiteY9" fmla="*/ 471055 h 512618"/>
              <a:gd name="connsiteX10" fmla="*/ 401782 w 665018"/>
              <a:gd name="connsiteY10" fmla="*/ 443346 h 512618"/>
              <a:gd name="connsiteX11" fmla="*/ 443346 w 665018"/>
              <a:gd name="connsiteY11" fmla="*/ 429491 h 512618"/>
              <a:gd name="connsiteX12" fmla="*/ 512618 w 665018"/>
              <a:gd name="connsiteY12" fmla="*/ 360218 h 512618"/>
              <a:gd name="connsiteX13" fmla="*/ 554182 w 665018"/>
              <a:gd name="connsiteY13" fmla="*/ 277091 h 512618"/>
              <a:gd name="connsiteX14" fmla="*/ 568036 w 665018"/>
              <a:gd name="connsiteY14" fmla="*/ 235528 h 512618"/>
              <a:gd name="connsiteX15" fmla="*/ 595746 w 665018"/>
              <a:gd name="connsiteY15" fmla="*/ 96982 h 512618"/>
              <a:gd name="connsiteX16" fmla="*/ 623455 w 665018"/>
              <a:gd name="connsiteY16" fmla="*/ 55418 h 512618"/>
              <a:gd name="connsiteX17" fmla="*/ 665018 w 665018"/>
              <a:gd name="connsiteY17" fmla="*/ 27709 h 512618"/>
              <a:gd name="connsiteX18" fmla="*/ 623455 w 665018"/>
              <a:gd name="connsiteY18" fmla="*/ 0 h 512618"/>
              <a:gd name="connsiteX19" fmla="*/ 540327 w 665018"/>
              <a:gd name="connsiteY19" fmla="*/ 27709 h 512618"/>
              <a:gd name="connsiteX20" fmla="*/ 457200 w 665018"/>
              <a:gd name="connsiteY20" fmla="*/ 69273 h 512618"/>
              <a:gd name="connsiteX21" fmla="*/ 415636 w 665018"/>
              <a:gd name="connsiteY21" fmla="*/ 96982 h 512618"/>
              <a:gd name="connsiteX22" fmla="*/ 332509 w 665018"/>
              <a:gd name="connsiteY22" fmla="*/ 124691 h 512618"/>
              <a:gd name="connsiteX23" fmla="*/ 290946 w 665018"/>
              <a:gd name="connsiteY23" fmla="*/ 138546 h 512618"/>
              <a:gd name="connsiteX24" fmla="*/ 207818 w 665018"/>
              <a:gd name="connsiteY24" fmla="*/ 152400 h 5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5018" h="512618">
                <a:moveTo>
                  <a:pt x="207818" y="152400"/>
                </a:moveTo>
                <a:lnTo>
                  <a:pt x="207818" y="152400"/>
                </a:lnTo>
                <a:cubicBezTo>
                  <a:pt x="180109" y="180109"/>
                  <a:pt x="153979" y="209494"/>
                  <a:pt x="124691" y="235528"/>
                </a:cubicBezTo>
                <a:cubicBezTo>
                  <a:pt x="112246" y="246590"/>
                  <a:pt x="94092" y="250706"/>
                  <a:pt x="83127" y="263237"/>
                </a:cubicBezTo>
                <a:cubicBezTo>
                  <a:pt x="61197" y="288299"/>
                  <a:pt x="46182" y="318655"/>
                  <a:pt x="27709" y="346364"/>
                </a:cubicBezTo>
                <a:lnTo>
                  <a:pt x="0" y="387928"/>
                </a:lnTo>
                <a:cubicBezTo>
                  <a:pt x="7510" y="425478"/>
                  <a:pt x="7589" y="471584"/>
                  <a:pt x="41564" y="498764"/>
                </a:cubicBezTo>
                <a:cubicBezTo>
                  <a:pt x="52968" y="507887"/>
                  <a:pt x="69273" y="508000"/>
                  <a:pt x="83127" y="512618"/>
                </a:cubicBezTo>
                <a:cubicBezTo>
                  <a:pt x="147782" y="508000"/>
                  <a:pt x="212989" y="508379"/>
                  <a:pt x="277091" y="498764"/>
                </a:cubicBezTo>
                <a:cubicBezTo>
                  <a:pt x="305976" y="494431"/>
                  <a:pt x="360218" y="471055"/>
                  <a:pt x="360218" y="471055"/>
                </a:cubicBezTo>
                <a:cubicBezTo>
                  <a:pt x="374073" y="461819"/>
                  <a:pt x="386889" y="450793"/>
                  <a:pt x="401782" y="443346"/>
                </a:cubicBezTo>
                <a:cubicBezTo>
                  <a:pt x="414844" y="436815"/>
                  <a:pt x="431663" y="438254"/>
                  <a:pt x="443346" y="429491"/>
                </a:cubicBezTo>
                <a:cubicBezTo>
                  <a:pt x="469470" y="409898"/>
                  <a:pt x="512618" y="360218"/>
                  <a:pt x="512618" y="360218"/>
                </a:cubicBezTo>
                <a:cubicBezTo>
                  <a:pt x="547445" y="255742"/>
                  <a:pt x="500464" y="384528"/>
                  <a:pt x="554182" y="277091"/>
                </a:cubicBezTo>
                <a:cubicBezTo>
                  <a:pt x="560713" y="264029"/>
                  <a:pt x="563418" y="249382"/>
                  <a:pt x="568036" y="235528"/>
                </a:cubicBezTo>
                <a:cubicBezTo>
                  <a:pt x="573142" y="199785"/>
                  <a:pt x="576400" y="135673"/>
                  <a:pt x="595746" y="96982"/>
                </a:cubicBezTo>
                <a:cubicBezTo>
                  <a:pt x="603193" y="82089"/>
                  <a:pt x="611681" y="67192"/>
                  <a:pt x="623455" y="55418"/>
                </a:cubicBezTo>
                <a:cubicBezTo>
                  <a:pt x="635229" y="43644"/>
                  <a:pt x="651164" y="36945"/>
                  <a:pt x="665018" y="27709"/>
                </a:cubicBezTo>
                <a:cubicBezTo>
                  <a:pt x="651164" y="18473"/>
                  <a:pt x="640106" y="0"/>
                  <a:pt x="623455" y="0"/>
                </a:cubicBezTo>
                <a:cubicBezTo>
                  <a:pt x="594247" y="0"/>
                  <a:pt x="540327" y="27709"/>
                  <a:pt x="540327" y="27709"/>
                </a:cubicBezTo>
                <a:cubicBezTo>
                  <a:pt x="421220" y="107115"/>
                  <a:pt x="571915" y="11915"/>
                  <a:pt x="457200" y="69273"/>
                </a:cubicBezTo>
                <a:cubicBezTo>
                  <a:pt x="442307" y="76720"/>
                  <a:pt x="430852" y="90219"/>
                  <a:pt x="415636" y="96982"/>
                </a:cubicBezTo>
                <a:cubicBezTo>
                  <a:pt x="388946" y="108844"/>
                  <a:pt x="360218" y="115455"/>
                  <a:pt x="332509" y="124691"/>
                </a:cubicBezTo>
                <a:cubicBezTo>
                  <a:pt x="318655" y="129309"/>
                  <a:pt x="303097" y="130445"/>
                  <a:pt x="290946" y="138546"/>
                </a:cubicBezTo>
                <a:cubicBezTo>
                  <a:pt x="245539" y="168817"/>
                  <a:pt x="221673" y="150091"/>
                  <a:pt x="207818" y="15240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1" name="Freeform 10"/>
          <p:cNvSpPr/>
          <p:nvPr/>
        </p:nvSpPr>
        <p:spPr>
          <a:xfrm>
            <a:off x="1187624" y="2348880"/>
            <a:ext cx="648072" cy="504056"/>
          </a:xfrm>
          <a:custGeom>
            <a:avLst/>
            <a:gdLst>
              <a:gd name="connsiteX0" fmla="*/ 332509 w 748145"/>
              <a:gd name="connsiteY0" fmla="*/ 41563 h 404182"/>
              <a:gd name="connsiteX1" fmla="*/ 332509 w 748145"/>
              <a:gd name="connsiteY1" fmla="*/ 41563 h 404182"/>
              <a:gd name="connsiteX2" fmla="*/ 207818 w 748145"/>
              <a:gd name="connsiteY2" fmla="*/ 27709 h 404182"/>
              <a:gd name="connsiteX3" fmla="*/ 166254 w 748145"/>
              <a:gd name="connsiteY3" fmla="*/ 13854 h 404182"/>
              <a:gd name="connsiteX4" fmla="*/ 0 w 748145"/>
              <a:gd name="connsiteY4" fmla="*/ 27709 h 404182"/>
              <a:gd name="connsiteX5" fmla="*/ 13854 w 748145"/>
              <a:gd name="connsiteY5" fmla="*/ 96981 h 404182"/>
              <a:gd name="connsiteX6" fmla="*/ 27709 w 748145"/>
              <a:gd name="connsiteY6" fmla="*/ 138545 h 404182"/>
              <a:gd name="connsiteX7" fmla="*/ 152400 w 748145"/>
              <a:gd name="connsiteY7" fmla="*/ 152400 h 404182"/>
              <a:gd name="connsiteX8" fmla="*/ 277091 w 748145"/>
              <a:gd name="connsiteY8" fmla="*/ 180109 h 404182"/>
              <a:gd name="connsiteX9" fmla="*/ 304800 w 748145"/>
              <a:gd name="connsiteY9" fmla="*/ 221672 h 404182"/>
              <a:gd name="connsiteX10" fmla="*/ 318654 w 748145"/>
              <a:gd name="connsiteY10" fmla="*/ 277090 h 404182"/>
              <a:gd name="connsiteX11" fmla="*/ 387927 w 748145"/>
              <a:gd name="connsiteY11" fmla="*/ 332509 h 404182"/>
              <a:gd name="connsiteX12" fmla="*/ 457200 w 748145"/>
              <a:gd name="connsiteY12" fmla="*/ 401781 h 404182"/>
              <a:gd name="connsiteX13" fmla="*/ 498763 w 748145"/>
              <a:gd name="connsiteY13" fmla="*/ 387927 h 404182"/>
              <a:gd name="connsiteX14" fmla="*/ 581891 w 748145"/>
              <a:gd name="connsiteY14" fmla="*/ 332509 h 404182"/>
              <a:gd name="connsiteX15" fmla="*/ 665018 w 748145"/>
              <a:gd name="connsiteY15" fmla="*/ 263236 h 404182"/>
              <a:gd name="connsiteX16" fmla="*/ 748145 w 748145"/>
              <a:gd name="connsiteY16" fmla="*/ 249381 h 404182"/>
              <a:gd name="connsiteX17" fmla="*/ 720436 w 748145"/>
              <a:gd name="connsiteY17" fmla="*/ 124690 h 404182"/>
              <a:gd name="connsiteX18" fmla="*/ 692727 w 748145"/>
              <a:gd name="connsiteY18" fmla="*/ 83127 h 404182"/>
              <a:gd name="connsiteX19" fmla="*/ 623454 w 748145"/>
              <a:gd name="connsiteY19" fmla="*/ 69272 h 404182"/>
              <a:gd name="connsiteX20" fmla="*/ 540327 w 748145"/>
              <a:gd name="connsiteY20" fmla="*/ 41563 h 404182"/>
              <a:gd name="connsiteX21" fmla="*/ 498763 w 748145"/>
              <a:gd name="connsiteY21" fmla="*/ 13854 h 404182"/>
              <a:gd name="connsiteX22" fmla="*/ 387927 w 748145"/>
              <a:gd name="connsiteY22" fmla="*/ 0 h 404182"/>
              <a:gd name="connsiteX23" fmla="*/ 318654 w 748145"/>
              <a:gd name="connsiteY23" fmla="*/ 13854 h 404182"/>
              <a:gd name="connsiteX24" fmla="*/ 332509 w 748145"/>
              <a:gd name="connsiteY24" fmla="*/ 41563 h 40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8145" h="404182">
                <a:moveTo>
                  <a:pt x="332509" y="41563"/>
                </a:moveTo>
                <a:lnTo>
                  <a:pt x="332509" y="41563"/>
                </a:lnTo>
                <a:cubicBezTo>
                  <a:pt x="290945" y="36945"/>
                  <a:pt x="249068" y="34584"/>
                  <a:pt x="207818" y="27709"/>
                </a:cubicBezTo>
                <a:cubicBezTo>
                  <a:pt x="193413" y="25308"/>
                  <a:pt x="180858" y="13854"/>
                  <a:pt x="166254" y="13854"/>
                </a:cubicBezTo>
                <a:cubicBezTo>
                  <a:pt x="110644" y="13854"/>
                  <a:pt x="55418" y="23091"/>
                  <a:pt x="0" y="27709"/>
                </a:cubicBezTo>
                <a:cubicBezTo>
                  <a:pt x="4618" y="50800"/>
                  <a:pt x="8143" y="74136"/>
                  <a:pt x="13854" y="96981"/>
                </a:cubicBezTo>
                <a:cubicBezTo>
                  <a:pt x="17396" y="111149"/>
                  <a:pt x="14149" y="133121"/>
                  <a:pt x="27709" y="138545"/>
                </a:cubicBezTo>
                <a:cubicBezTo>
                  <a:pt x="66537" y="154077"/>
                  <a:pt x="111001" y="146486"/>
                  <a:pt x="152400" y="152400"/>
                </a:cubicBezTo>
                <a:cubicBezTo>
                  <a:pt x="193447" y="158264"/>
                  <a:pt x="236749" y="170023"/>
                  <a:pt x="277091" y="180109"/>
                </a:cubicBezTo>
                <a:cubicBezTo>
                  <a:pt x="286327" y="193963"/>
                  <a:pt x="298241" y="206367"/>
                  <a:pt x="304800" y="221672"/>
                </a:cubicBezTo>
                <a:cubicBezTo>
                  <a:pt x="312301" y="239174"/>
                  <a:pt x="310139" y="260059"/>
                  <a:pt x="318654" y="277090"/>
                </a:cubicBezTo>
                <a:cubicBezTo>
                  <a:pt x="328526" y="296834"/>
                  <a:pt x="373241" y="322719"/>
                  <a:pt x="387927" y="332509"/>
                </a:cubicBezTo>
                <a:cubicBezTo>
                  <a:pt x="404091" y="356755"/>
                  <a:pt x="422563" y="396008"/>
                  <a:pt x="457200" y="401781"/>
                </a:cubicBezTo>
                <a:cubicBezTo>
                  <a:pt x="471605" y="404182"/>
                  <a:pt x="484909" y="392545"/>
                  <a:pt x="498763" y="387927"/>
                </a:cubicBezTo>
                <a:cubicBezTo>
                  <a:pt x="526472" y="369454"/>
                  <a:pt x="558343" y="356058"/>
                  <a:pt x="581891" y="332509"/>
                </a:cubicBezTo>
                <a:cubicBezTo>
                  <a:pt x="601185" y="313215"/>
                  <a:pt x="636083" y="272881"/>
                  <a:pt x="665018" y="263236"/>
                </a:cubicBezTo>
                <a:cubicBezTo>
                  <a:pt x="691668" y="254353"/>
                  <a:pt x="720436" y="253999"/>
                  <a:pt x="748145" y="249381"/>
                </a:cubicBezTo>
                <a:cubicBezTo>
                  <a:pt x="742823" y="217450"/>
                  <a:pt x="737490" y="158798"/>
                  <a:pt x="720436" y="124690"/>
                </a:cubicBezTo>
                <a:cubicBezTo>
                  <a:pt x="712989" y="109797"/>
                  <a:pt x="707184" y="91388"/>
                  <a:pt x="692727" y="83127"/>
                </a:cubicBezTo>
                <a:cubicBezTo>
                  <a:pt x="672281" y="71444"/>
                  <a:pt x="646173" y="75468"/>
                  <a:pt x="623454" y="69272"/>
                </a:cubicBezTo>
                <a:cubicBezTo>
                  <a:pt x="595275" y="61587"/>
                  <a:pt x="564629" y="57764"/>
                  <a:pt x="540327" y="41563"/>
                </a:cubicBezTo>
                <a:cubicBezTo>
                  <a:pt x="526472" y="32327"/>
                  <a:pt x="514827" y="18235"/>
                  <a:pt x="498763" y="13854"/>
                </a:cubicBezTo>
                <a:cubicBezTo>
                  <a:pt x="462842" y="4058"/>
                  <a:pt x="424872" y="4618"/>
                  <a:pt x="387927" y="0"/>
                </a:cubicBezTo>
                <a:cubicBezTo>
                  <a:pt x="364836" y="4618"/>
                  <a:pt x="338247" y="792"/>
                  <a:pt x="318654" y="13854"/>
                </a:cubicBezTo>
                <a:cubicBezTo>
                  <a:pt x="306503" y="21955"/>
                  <a:pt x="330200" y="36945"/>
                  <a:pt x="332509" y="4156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 name="Freeform 11"/>
          <p:cNvSpPr/>
          <p:nvPr/>
        </p:nvSpPr>
        <p:spPr>
          <a:xfrm>
            <a:off x="395536" y="2348880"/>
            <a:ext cx="720080" cy="648072"/>
          </a:xfrm>
          <a:custGeom>
            <a:avLst/>
            <a:gdLst>
              <a:gd name="connsiteX0" fmla="*/ 471054 w 907343"/>
              <a:gd name="connsiteY0" fmla="*/ 55418 h 914400"/>
              <a:gd name="connsiteX1" fmla="*/ 471054 w 907343"/>
              <a:gd name="connsiteY1" fmla="*/ 55418 h 914400"/>
              <a:gd name="connsiteX2" fmla="*/ 290945 w 907343"/>
              <a:gd name="connsiteY2" fmla="*/ 193963 h 914400"/>
              <a:gd name="connsiteX3" fmla="*/ 249381 w 907343"/>
              <a:gd name="connsiteY3" fmla="*/ 221672 h 914400"/>
              <a:gd name="connsiteX4" fmla="*/ 207818 w 907343"/>
              <a:gd name="connsiteY4" fmla="*/ 235527 h 914400"/>
              <a:gd name="connsiteX5" fmla="*/ 180109 w 907343"/>
              <a:gd name="connsiteY5" fmla="*/ 277091 h 914400"/>
              <a:gd name="connsiteX6" fmla="*/ 166254 w 907343"/>
              <a:gd name="connsiteY6" fmla="*/ 318654 h 914400"/>
              <a:gd name="connsiteX7" fmla="*/ 124690 w 907343"/>
              <a:gd name="connsiteY7" fmla="*/ 346363 h 914400"/>
              <a:gd name="connsiteX8" fmla="*/ 110836 w 907343"/>
              <a:gd name="connsiteY8" fmla="*/ 387927 h 914400"/>
              <a:gd name="connsiteX9" fmla="*/ 96981 w 907343"/>
              <a:gd name="connsiteY9" fmla="*/ 457200 h 914400"/>
              <a:gd name="connsiteX10" fmla="*/ 41563 w 907343"/>
              <a:gd name="connsiteY10" fmla="*/ 540327 h 914400"/>
              <a:gd name="connsiteX11" fmla="*/ 13854 w 907343"/>
              <a:gd name="connsiteY11" fmla="*/ 581891 h 914400"/>
              <a:gd name="connsiteX12" fmla="*/ 27709 w 907343"/>
              <a:gd name="connsiteY12" fmla="*/ 651163 h 914400"/>
              <a:gd name="connsiteX13" fmla="*/ 41563 w 907343"/>
              <a:gd name="connsiteY13" fmla="*/ 692727 h 914400"/>
              <a:gd name="connsiteX14" fmla="*/ 0 w 907343"/>
              <a:gd name="connsiteY14" fmla="*/ 775854 h 914400"/>
              <a:gd name="connsiteX15" fmla="*/ 41563 w 907343"/>
              <a:gd name="connsiteY15" fmla="*/ 789709 h 914400"/>
              <a:gd name="connsiteX16" fmla="*/ 83127 w 907343"/>
              <a:gd name="connsiteY16" fmla="*/ 775854 h 914400"/>
              <a:gd name="connsiteX17" fmla="*/ 124690 w 907343"/>
              <a:gd name="connsiteY17" fmla="*/ 803563 h 914400"/>
              <a:gd name="connsiteX18" fmla="*/ 152400 w 907343"/>
              <a:gd name="connsiteY18" fmla="*/ 845127 h 914400"/>
              <a:gd name="connsiteX19" fmla="*/ 221672 w 907343"/>
              <a:gd name="connsiteY19" fmla="*/ 831272 h 914400"/>
              <a:gd name="connsiteX20" fmla="*/ 263236 w 907343"/>
              <a:gd name="connsiteY20" fmla="*/ 803563 h 914400"/>
              <a:gd name="connsiteX21" fmla="*/ 415636 w 907343"/>
              <a:gd name="connsiteY21" fmla="*/ 831272 h 914400"/>
              <a:gd name="connsiteX22" fmla="*/ 498763 w 907343"/>
              <a:gd name="connsiteY22" fmla="*/ 858982 h 914400"/>
              <a:gd name="connsiteX23" fmla="*/ 581890 w 907343"/>
              <a:gd name="connsiteY23" fmla="*/ 886691 h 914400"/>
              <a:gd name="connsiteX24" fmla="*/ 623454 w 907343"/>
              <a:gd name="connsiteY24" fmla="*/ 900545 h 914400"/>
              <a:gd name="connsiteX25" fmla="*/ 720436 w 907343"/>
              <a:gd name="connsiteY25" fmla="*/ 914400 h 914400"/>
              <a:gd name="connsiteX26" fmla="*/ 706581 w 907343"/>
              <a:gd name="connsiteY26" fmla="*/ 872836 h 914400"/>
              <a:gd name="connsiteX27" fmla="*/ 665018 w 907343"/>
              <a:gd name="connsiteY27" fmla="*/ 845127 h 914400"/>
              <a:gd name="connsiteX28" fmla="*/ 595745 w 907343"/>
              <a:gd name="connsiteY28" fmla="*/ 803563 h 914400"/>
              <a:gd name="connsiteX29" fmla="*/ 512618 w 907343"/>
              <a:gd name="connsiteY29" fmla="*/ 775854 h 914400"/>
              <a:gd name="connsiteX30" fmla="*/ 429490 w 907343"/>
              <a:gd name="connsiteY30" fmla="*/ 720436 h 914400"/>
              <a:gd name="connsiteX31" fmla="*/ 401781 w 907343"/>
              <a:gd name="connsiteY31" fmla="*/ 637309 h 914400"/>
              <a:gd name="connsiteX32" fmla="*/ 387927 w 907343"/>
              <a:gd name="connsiteY32" fmla="*/ 595745 h 914400"/>
              <a:gd name="connsiteX33" fmla="*/ 401781 w 907343"/>
              <a:gd name="connsiteY33" fmla="*/ 415636 h 914400"/>
              <a:gd name="connsiteX34" fmla="*/ 415636 w 907343"/>
              <a:gd name="connsiteY34" fmla="*/ 374072 h 914400"/>
              <a:gd name="connsiteX35" fmla="*/ 498763 w 907343"/>
              <a:gd name="connsiteY35" fmla="*/ 318654 h 914400"/>
              <a:gd name="connsiteX36" fmla="*/ 554181 w 907343"/>
              <a:gd name="connsiteY36" fmla="*/ 235527 h 914400"/>
              <a:gd name="connsiteX37" fmla="*/ 637309 w 907343"/>
              <a:gd name="connsiteY37" fmla="*/ 180109 h 914400"/>
              <a:gd name="connsiteX38" fmla="*/ 886690 w 907343"/>
              <a:gd name="connsiteY38" fmla="*/ 180109 h 914400"/>
              <a:gd name="connsiteX39" fmla="*/ 803563 w 907343"/>
              <a:gd name="connsiteY39" fmla="*/ 152400 h 914400"/>
              <a:gd name="connsiteX40" fmla="*/ 762000 w 907343"/>
              <a:gd name="connsiteY40" fmla="*/ 138545 h 914400"/>
              <a:gd name="connsiteX41" fmla="*/ 734290 w 907343"/>
              <a:gd name="connsiteY41" fmla="*/ 110836 h 914400"/>
              <a:gd name="connsiteX42" fmla="*/ 678872 w 907343"/>
              <a:gd name="connsiteY42" fmla="*/ 27709 h 914400"/>
              <a:gd name="connsiteX43" fmla="*/ 637309 w 907343"/>
              <a:gd name="connsiteY43" fmla="*/ 0 h 914400"/>
              <a:gd name="connsiteX44" fmla="*/ 554181 w 907343"/>
              <a:gd name="connsiteY44" fmla="*/ 27709 h 914400"/>
              <a:gd name="connsiteX45" fmla="*/ 471054 w 907343"/>
              <a:gd name="connsiteY45" fmla="*/ 55418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7343" h="914400">
                <a:moveTo>
                  <a:pt x="471054" y="55418"/>
                </a:moveTo>
                <a:lnTo>
                  <a:pt x="471054" y="55418"/>
                </a:lnTo>
                <a:cubicBezTo>
                  <a:pt x="348789" y="160216"/>
                  <a:pt x="409497" y="114929"/>
                  <a:pt x="290945" y="193963"/>
                </a:cubicBezTo>
                <a:cubicBezTo>
                  <a:pt x="277090" y="203199"/>
                  <a:pt x="265178" y="216406"/>
                  <a:pt x="249381" y="221672"/>
                </a:cubicBezTo>
                <a:lnTo>
                  <a:pt x="207818" y="235527"/>
                </a:lnTo>
                <a:cubicBezTo>
                  <a:pt x="198582" y="249382"/>
                  <a:pt x="187556" y="262198"/>
                  <a:pt x="180109" y="277091"/>
                </a:cubicBezTo>
                <a:cubicBezTo>
                  <a:pt x="173578" y="290153"/>
                  <a:pt x="175377" y="307250"/>
                  <a:pt x="166254" y="318654"/>
                </a:cubicBezTo>
                <a:cubicBezTo>
                  <a:pt x="155852" y="331656"/>
                  <a:pt x="138545" y="337127"/>
                  <a:pt x="124690" y="346363"/>
                </a:cubicBezTo>
                <a:cubicBezTo>
                  <a:pt x="120072" y="360218"/>
                  <a:pt x="114378" y="373759"/>
                  <a:pt x="110836" y="387927"/>
                </a:cubicBezTo>
                <a:cubicBezTo>
                  <a:pt x="105125" y="410772"/>
                  <a:pt x="106725" y="435762"/>
                  <a:pt x="96981" y="457200"/>
                </a:cubicBezTo>
                <a:cubicBezTo>
                  <a:pt x="83200" y="487517"/>
                  <a:pt x="60036" y="512618"/>
                  <a:pt x="41563" y="540327"/>
                </a:cubicBezTo>
                <a:lnTo>
                  <a:pt x="13854" y="581891"/>
                </a:lnTo>
                <a:cubicBezTo>
                  <a:pt x="18472" y="604982"/>
                  <a:pt x="21998" y="628318"/>
                  <a:pt x="27709" y="651163"/>
                </a:cubicBezTo>
                <a:cubicBezTo>
                  <a:pt x="31251" y="665331"/>
                  <a:pt x="41563" y="678123"/>
                  <a:pt x="41563" y="692727"/>
                </a:cubicBezTo>
                <a:cubicBezTo>
                  <a:pt x="41563" y="721409"/>
                  <a:pt x="14011" y="754838"/>
                  <a:pt x="0" y="775854"/>
                </a:cubicBezTo>
                <a:cubicBezTo>
                  <a:pt x="13854" y="780472"/>
                  <a:pt x="26959" y="789709"/>
                  <a:pt x="41563" y="789709"/>
                </a:cubicBezTo>
                <a:cubicBezTo>
                  <a:pt x="56167" y="789709"/>
                  <a:pt x="68722" y="773453"/>
                  <a:pt x="83127" y="775854"/>
                </a:cubicBezTo>
                <a:cubicBezTo>
                  <a:pt x="99551" y="778591"/>
                  <a:pt x="110836" y="794327"/>
                  <a:pt x="124690" y="803563"/>
                </a:cubicBezTo>
                <a:cubicBezTo>
                  <a:pt x="133927" y="817418"/>
                  <a:pt x="139398" y="834725"/>
                  <a:pt x="152400" y="845127"/>
                </a:cubicBezTo>
                <a:cubicBezTo>
                  <a:pt x="195935" y="879955"/>
                  <a:pt x="192957" y="854244"/>
                  <a:pt x="221672" y="831272"/>
                </a:cubicBezTo>
                <a:cubicBezTo>
                  <a:pt x="234674" y="820870"/>
                  <a:pt x="249381" y="812799"/>
                  <a:pt x="263236" y="803563"/>
                </a:cubicBezTo>
                <a:cubicBezTo>
                  <a:pt x="376992" y="841483"/>
                  <a:pt x="196310" y="784273"/>
                  <a:pt x="415636" y="831272"/>
                </a:cubicBezTo>
                <a:cubicBezTo>
                  <a:pt x="444196" y="837392"/>
                  <a:pt x="471054" y="849746"/>
                  <a:pt x="498763" y="858982"/>
                </a:cubicBezTo>
                <a:lnTo>
                  <a:pt x="581890" y="886691"/>
                </a:lnTo>
                <a:cubicBezTo>
                  <a:pt x="595745" y="891309"/>
                  <a:pt x="608997" y="898480"/>
                  <a:pt x="623454" y="900545"/>
                </a:cubicBezTo>
                <a:lnTo>
                  <a:pt x="720436" y="914400"/>
                </a:lnTo>
                <a:cubicBezTo>
                  <a:pt x="720436" y="914400"/>
                  <a:pt x="715704" y="884240"/>
                  <a:pt x="706581" y="872836"/>
                </a:cubicBezTo>
                <a:cubicBezTo>
                  <a:pt x="696179" y="859834"/>
                  <a:pt x="679138" y="853952"/>
                  <a:pt x="665018" y="845127"/>
                </a:cubicBezTo>
                <a:cubicBezTo>
                  <a:pt x="642183" y="830855"/>
                  <a:pt x="620260" y="814706"/>
                  <a:pt x="595745" y="803563"/>
                </a:cubicBezTo>
                <a:cubicBezTo>
                  <a:pt x="569155" y="791477"/>
                  <a:pt x="536920" y="792055"/>
                  <a:pt x="512618" y="775854"/>
                </a:cubicBezTo>
                <a:lnTo>
                  <a:pt x="429490" y="720436"/>
                </a:lnTo>
                <a:lnTo>
                  <a:pt x="401781" y="637309"/>
                </a:lnTo>
                <a:lnTo>
                  <a:pt x="387927" y="595745"/>
                </a:lnTo>
                <a:cubicBezTo>
                  <a:pt x="392545" y="535709"/>
                  <a:pt x="394312" y="475385"/>
                  <a:pt x="401781" y="415636"/>
                </a:cubicBezTo>
                <a:cubicBezTo>
                  <a:pt x="403592" y="401145"/>
                  <a:pt x="405309" y="384399"/>
                  <a:pt x="415636" y="374072"/>
                </a:cubicBezTo>
                <a:cubicBezTo>
                  <a:pt x="439184" y="350524"/>
                  <a:pt x="498763" y="318654"/>
                  <a:pt x="498763" y="318654"/>
                </a:cubicBezTo>
                <a:cubicBezTo>
                  <a:pt x="517236" y="290945"/>
                  <a:pt x="526472" y="254000"/>
                  <a:pt x="554181" y="235527"/>
                </a:cubicBezTo>
                <a:lnTo>
                  <a:pt x="637309" y="180109"/>
                </a:lnTo>
                <a:cubicBezTo>
                  <a:pt x="670558" y="183803"/>
                  <a:pt x="853440" y="213359"/>
                  <a:pt x="886690" y="180109"/>
                </a:cubicBezTo>
                <a:cubicBezTo>
                  <a:pt x="907343" y="159456"/>
                  <a:pt x="831272" y="161636"/>
                  <a:pt x="803563" y="152400"/>
                </a:cubicBezTo>
                <a:lnTo>
                  <a:pt x="762000" y="138545"/>
                </a:lnTo>
                <a:cubicBezTo>
                  <a:pt x="752763" y="129309"/>
                  <a:pt x="742127" y="121286"/>
                  <a:pt x="734290" y="110836"/>
                </a:cubicBezTo>
                <a:cubicBezTo>
                  <a:pt x="714309" y="84194"/>
                  <a:pt x="706581" y="46182"/>
                  <a:pt x="678872" y="27709"/>
                </a:cubicBezTo>
                <a:lnTo>
                  <a:pt x="637309" y="0"/>
                </a:lnTo>
                <a:cubicBezTo>
                  <a:pt x="609600" y="9236"/>
                  <a:pt x="578484" y="11507"/>
                  <a:pt x="554181" y="27709"/>
                </a:cubicBezTo>
                <a:cubicBezTo>
                  <a:pt x="504933" y="60541"/>
                  <a:pt x="484908" y="50800"/>
                  <a:pt x="471054" y="554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3" name="Freeform 12"/>
          <p:cNvSpPr/>
          <p:nvPr/>
        </p:nvSpPr>
        <p:spPr>
          <a:xfrm>
            <a:off x="1979712" y="4005064"/>
            <a:ext cx="792088" cy="504056"/>
          </a:xfrm>
          <a:custGeom>
            <a:avLst/>
            <a:gdLst>
              <a:gd name="connsiteX0" fmla="*/ 313562 w 1020144"/>
              <a:gd name="connsiteY0" fmla="*/ 0 h 707960"/>
              <a:gd name="connsiteX1" fmla="*/ 313562 w 1020144"/>
              <a:gd name="connsiteY1" fmla="*/ 0 h 707960"/>
              <a:gd name="connsiteX2" fmla="*/ 271999 w 1020144"/>
              <a:gd name="connsiteY2" fmla="*/ 332509 h 707960"/>
              <a:gd name="connsiteX3" fmla="*/ 230435 w 1020144"/>
              <a:gd name="connsiteY3" fmla="*/ 360218 h 707960"/>
              <a:gd name="connsiteX4" fmla="*/ 202726 w 1020144"/>
              <a:gd name="connsiteY4" fmla="*/ 401782 h 707960"/>
              <a:gd name="connsiteX5" fmla="*/ 133453 w 1020144"/>
              <a:gd name="connsiteY5" fmla="*/ 498764 h 707960"/>
              <a:gd name="connsiteX6" fmla="*/ 188872 w 1020144"/>
              <a:gd name="connsiteY6" fmla="*/ 554182 h 707960"/>
              <a:gd name="connsiteX7" fmla="*/ 147308 w 1020144"/>
              <a:gd name="connsiteY7" fmla="*/ 595746 h 707960"/>
              <a:gd name="connsiteX8" fmla="*/ 105744 w 1020144"/>
              <a:gd name="connsiteY8" fmla="*/ 623455 h 707960"/>
              <a:gd name="connsiteX9" fmla="*/ 22617 w 1020144"/>
              <a:gd name="connsiteY9" fmla="*/ 651164 h 707960"/>
              <a:gd name="connsiteX10" fmla="*/ 8762 w 1020144"/>
              <a:gd name="connsiteY10" fmla="*/ 692727 h 707960"/>
              <a:gd name="connsiteX11" fmla="*/ 64181 w 1020144"/>
              <a:gd name="connsiteY11" fmla="*/ 706582 h 707960"/>
              <a:gd name="connsiteX12" fmla="*/ 216581 w 1020144"/>
              <a:gd name="connsiteY12" fmla="*/ 692727 h 707960"/>
              <a:gd name="connsiteX13" fmla="*/ 382835 w 1020144"/>
              <a:gd name="connsiteY13" fmla="*/ 665018 h 707960"/>
              <a:gd name="connsiteX14" fmla="*/ 424399 w 1020144"/>
              <a:gd name="connsiteY14" fmla="*/ 651164 h 707960"/>
              <a:gd name="connsiteX15" fmla="*/ 646072 w 1020144"/>
              <a:gd name="connsiteY15" fmla="*/ 651164 h 707960"/>
              <a:gd name="connsiteX16" fmla="*/ 618362 w 1020144"/>
              <a:gd name="connsiteY16" fmla="*/ 623455 h 707960"/>
              <a:gd name="connsiteX17" fmla="*/ 576799 w 1020144"/>
              <a:gd name="connsiteY17" fmla="*/ 595746 h 707960"/>
              <a:gd name="connsiteX18" fmla="*/ 493672 w 1020144"/>
              <a:gd name="connsiteY18" fmla="*/ 540327 h 707960"/>
              <a:gd name="connsiteX19" fmla="*/ 465962 w 1020144"/>
              <a:gd name="connsiteY19" fmla="*/ 512618 h 707960"/>
              <a:gd name="connsiteX20" fmla="*/ 424399 w 1020144"/>
              <a:gd name="connsiteY20" fmla="*/ 498764 h 707960"/>
              <a:gd name="connsiteX21" fmla="*/ 535235 w 1020144"/>
              <a:gd name="connsiteY21" fmla="*/ 471055 h 707960"/>
              <a:gd name="connsiteX22" fmla="*/ 632217 w 1020144"/>
              <a:gd name="connsiteY22" fmla="*/ 443346 h 707960"/>
              <a:gd name="connsiteX23" fmla="*/ 590653 w 1020144"/>
              <a:gd name="connsiteY23" fmla="*/ 429491 h 707960"/>
              <a:gd name="connsiteX24" fmla="*/ 576799 w 1020144"/>
              <a:gd name="connsiteY24" fmla="*/ 387927 h 707960"/>
              <a:gd name="connsiteX25" fmla="*/ 632217 w 1020144"/>
              <a:gd name="connsiteY25" fmla="*/ 374073 h 707960"/>
              <a:gd name="connsiteX26" fmla="*/ 770762 w 1020144"/>
              <a:gd name="connsiteY26" fmla="*/ 360218 h 707960"/>
              <a:gd name="connsiteX27" fmla="*/ 729199 w 1020144"/>
              <a:gd name="connsiteY27" fmla="*/ 374073 h 707960"/>
              <a:gd name="connsiteX28" fmla="*/ 687635 w 1020144"/>
              <a:gd name="connsiteY28" fmla="*/ 401782 h 707960"/>
              <a:gd name="connsiteX29" fmla="*/ 632217 w 1020144"/>
              <a:gd name="connsiteY29" fmla="*/ 387927 h 707960"/>
              <a:gd name="connsiteX30" fmla="*/ 646072 w 1020144"/>
              <a:gd name="connsiteY30" fmla="*/ 318655 h 707960"/>
              <a:gd name="connsiteX31" fmla="*/ 687635 w 1020144"/>
              <a:gd name="connsiteY31" fmla="*/ 277091 h 707960"/>
              <a:gd name="connsiteX32" fmla="*/ 715344 w 1020144"/>
              <a:gd name="connsiteY32" fmla="*/ 235527 h 707960"/>
              <a:gd name="connsiteX33" fmla="*/ 840035 w 1020144"/>
              <a:gd name="connsiteY33" fmla="*/ 138546 h 707960"/>
              <a:gd name="connsiteX34" fmla="*/ 881599 w 1020144"/>
              <a:gd name="connsiteY34" fmla="*/ 110837 h 707960"/>
              <a:gd name="connsiteX35" fmla="*/ 937017 w 1020144"/>
              <a:gd name="connsiteY35" fmla="*/ 83127 h 707960"/>
              <a:gd name="connsiteX36" fmla="*/ 1020144 w 1020144"/>
              <a:gd name="connsiteY36" fmla="*/ 55418 h 707960"/>
              <a:gd name="connsiteX37" fmla="*/ 978581 w 1020144"/>
              <a:gd name="connsiteY37" fmla="*/ 110837 h 707960"/>
              <a:gd name="connsiteX38" fmla="*/ 743053 w 1020144"/>
              <a:gd name="connsiteY38" fmla="*/ 138546 h 707960"/>
              <a:gd name="connsiteX39" fmla="*/ 659926 w 1020144"/>
              <a:gd name="connsiteY39" fmla="*/ 124691 h 707960"/>
              <a:gd name="connsiteX40" fmla="*/ 576799 w 1020144"/>
              <a:gd name="connsiteY40" fmla="*/ 96982 h 707960"/>
              <a:gd name="connsiteX41" fmla="*/ 535235 w 1020144"/>
              <a:gd name="connsiteY41" fmla="*/ 55418 h 707960"/>
              <a:gd name="connsiteX42" fmla="*/ 493672 w 1020144"/>
              <a:gd name="connsiteY42" fmla="*/ 41564 h 707960"/>
              <a:gd name="connsiteX43" fmla="*/ 396690 w 1020144"/>
              <a:gd name="connsiteY43" fmla="*/ 13855 h 707960"/>
              <a:gd name="connsiteX44" fmla="*/ 313562 w 1020144"/>
              <a:gd name="connsiteY44" fmla="*/ 0 h 70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20144" h="707960">
                <a:moveTo>
                  <a:pt x="313562" y="0"/>
                </a:moveTo>
                <a:lnTo>
                  <a:pt x="313562" y="0"/>
                </a:lnTo>
                <a:cubicBezTo>
                  <a:pt x="310806" y="57882"/>
                  <a:pt x="351526" y="252983"/>
                  <a:pt x="271999" y="332509"/>
                </a:cubicBezTo>
                <a:cubicBezTo>
                  <a:pt x="260225" y="344283"/>
                  <a:pt x="244290" y="350982"/>
                  <a:pt x="230435" y="360218"/>
                </a:cubicBezTo>
                <a:cubicBezTo>
                  <a:pt x="221199" y="374073"/>
                  <a:pt x="212404" y="388232"/>
                  <a:pt x="202726" y="401782"/>
                </a:cubicBezTo>
                <a:cubicBezTo>
                  <a:pt x="116802" y="522076"/>
                  <a:pt x="198755" y="400810"/>
                  <a:pt x="133453" y="498764"/>
                </a:cubicBezTo>
                <a:cubicBezTo>
                  <a:pt x="93490" y="618656"/>
                  <a:pt x="135372" y="447181"/>
                  <a:pt x="188872" y="554182"/>
                </a:cubicBezTo>
                <a:cubicBezTo>
                  <a:pt x="197634" y="571707"/>
                  <a:pt x="162360" y="583203"/>
                  <a:pt x="147308" y="595746"/>
                </a:cubicBezTo>
                <a:cubicBezTo>
                  <a:pt x="134516" y="606406"/>
                  <a:pt x="120960" y="616692"/>
                  <a:pt x="105744" y="623455"/>
                </a:cubicBezTo>
                <a:cubicBezTo>
                  <a:pt x="79054" y="635317"/>
                  <a:pt x="22617" y="651164"/>
                  <a:pt x="22617" y="651164"/>
                </a:cubicBezTo>
                <a:cubicBezTo>
                  <a:pt x="17999" y="665018"/>
                  <a:pt x="0" y="681044"/>
                  <a:pt x="8762" y="692727"/>
                </a:cubicBezTo>
                <a:cubicBezTo>
                  <a:pt x="20187" y="707960"/>
                  <a:pt x="45139" y="706582"/>
                  <a:pt x="64181" y="706582"/>
                </a:cubicBezTo>
                <a:cubicBezTo>
                  <a:pt x="115190" y="706582"/>
                  <a:pt x="165781" y="697345"/>
                  <a:pt x="216581" y="692727"/>
                </a:cubicBezTo>
                <a:cubicBezTo>
                  <a:pt x="314021" y="660248"/>
                  <a:pt x="197230" y="695952"/>
                  <a:pt x="382835" y="665018"/>
                </a:cubicBezTo>
                <a:cubicBezTo>
                  <a:pt x="397240" y="662617"/>
                  <a:pt x="410544" y="655782"/>
                  <a:pt x="424399" y="651164"/>
                </a:cubicBezTo>
                <a:cubicBezTo>
                  <a:pt x="494606" y="661193"/>
                  <a:pt x="576231" y="681096"/>
                  <a:pt x="646072" y="651164"/>
                </a:cubicBezTo>
                <a:cubicBezTo>
                  <a:pt x="658078" y="646019"/>
                  <a:pt x="628562" y="631615"/>
                  <a:pt x="618362" y="623455"/>
                </a:cubicBezTo>
                <a:cubicBezTo>
                  <a:pt x="605360" y="613053"/>
                  <a:pt x="589591" y="606406"/>
                  <a:pt x="576799" y="595746"/>
                </a:cubicBezTo>
                <a:cubicBezTo>
                  <a:pt x="507612" y="538090"/>
                  <a:pt x="566715" y="564676"/>
                  <a:pt x="493672" y="540327"/>
                </a:cubicBezTo>
                <a:cubicBezTo>
                  <a:pt x="484435" y="531091"/>
                  <a:pt x="477163" y="519338"/>
                  <a:pt x="465962" y="512618"/>
                </a:cubicBezTo>
                <a:cubicBezTo>
                  <a:pt x="453439" y="505105"/>
                  <a:pt x="411876" y="506277"/>
                  <a:pt x="424399" y="498764"/>
                </a:cubicBezTo>
                <a:cubicBezTo>
                  <a:pt x="457055" y="479171"/>
                  <a:pt x="499107" y="483098"/>
                  <a:pt x="535235" y="471055"/>
                </a:cubicBezTo>
                <a:cubicBezTo>
                  <a:pt x="594863" y="451179"/>
                  <a:pt x="562631" y="460742"/>
                  <a:pt x="632217" y="443346"/>
                </a:cubicBezTo>
                <a:cubicBezTo>
                  <a:pt x="618362" y="438728"/>
                  <a:pt x="600980" y="439818"/>
                  <a:pt x="590653" y="429491"/>
                </a:cubicBezTo>
                <a:cubicBezTo>
                  <a:pt x="580326" y="419164"/>
                  <a:pt x="568037" y="399610"/>
                  <a:pt x="576799" y="387927"/>
                </a:cubicBezTo>
                <a:cubicBezTo>
                  <a:pt x="588224" y="372694"/>
                  <a:pt x="613367" y="376766"/>
                  <a:pt x="632217" y="374073"/>
                </a:cubicBezTo>
                <a:cubicBezTo>
                  <a:pt x="678163" y="367509"/>
                  <a:pt x="724580" y="364836"/>
                  <a:pt x="770762" y="360218"/>
                </a:cubicBezTo>
                <a:cubicBezTo>
                  <a:pt x="756908" y="364836"/>
                  <a:pt x="742261" y="367542"/>
                  <a:pt x="729199" y="374073"/>
                </a:cubicBezTo>
                <a:cubicBezTo>
                  <a:pt x="714306" y="381520"/>
                  <a:pt x="704119" y="399427"/>
                  <a:pt x="687635" y="401782"/>
                </a:cubicBezTo>
                <a:cubicBezTo>
                  <a:pt x="668785" y="404475"/>
                  <a:pt x="650690" y="392545"/>
                  <a:pt x="632217" y="387927"/>
                </a:cubicBezTo>
                <a:cubicBezTo>
                  <a:pt x="636835" y="364836"/>
                  <a:pt x="635541" y="339717"/>
                  <a:pt x="646072" y="318655"/>
                </a:cubicBezTo>
                <a:cubicBezTo>
                  <a:pt x="654834" y="301130"/>
                  <a:pt x="675092" y="292143"/>
                  <a:pt x="687635" y="277091"/>
                </a:cubicBezTo>
                <a:cubicBezTo>
                  <a:pt x="698295" y="264299"/>
                  <a:pt x="704684" y="248319"/>
                  <a:pt x="715344" y="235527"/>
                </a:cubicBezTo>
                <a:cubicBezTo>
                  <a:pt x="756037" y="186696"/>
                  <a:pt x="782111" y="177162"/>
                  <a:pt x="840035" y="138546"/>
                </a:cubicBezTo>
                <a:cubicBezTo>
                  <a:pt x="853890" y="129310"/>
                  <a:pt x="866706" y="118284"/>
                  <a:pt x="881599" y="110837"/>
                </a:cubicBezTo>
                <a:cubicBezTo>
                  <a:pt x="900072" y="101600"/>
                  <a:pt x="917841" y="90798"/>
                  <a:pt x="937017" y="83127"/>
                </a:cubicBezTo>
                <a:cubicBezTo>
                  <a:pt x="964136" y="72279"/>
                  <a:pt x="1020144" y="55418"/>
                  <a:pt x="1020144" y="55418"/>
                </a:cubicBezTo>
                <a:cubicBezTo>
                  <a:pt x="1006290" y="73891"/>
                  <a:pt x="994909" y="94509"/>
                  <a:pt x="978581" y="110837"/>
                </a:cubicBezTo>
                <a:cubicBezTo>
                  <a:pt x="899041" y="190377"/>
                  <a:pt x="883470" y="149347"/>
                  <a:pt x="743053" y="138546"/>
                </a:cubicBezTo>
                <a:cubicBezTo>
                  <a:pt x="715344" y="133928"/>
                  <a:pt x="687178" y="131504"/>
                  <a:pt x="659926" y="124691"/>
                </a:cubicBezTo>
                <a:cubicBezTo>
                  <a:pt x="631590" y="117607"/>
                  <a:pt x="576799" y="96982"/>
                  <a:pt x="576799" y="96982"/>
                </a:cubicBezTo>
                <a:cubicBezTo>
                  <a:pt x="562944" y="83127"/>
                  <a:pt x="551538" y="66286"/>
                  <a:pt x="535235" y="55418"/>
                </a:cubicBezTo>
                <a:cubicBezTo>
                  <a:pt x="523084" y="47317"/>
                  <a:pt x="507714" y="45576"/>
                  <a:pt x="493672" y="41564"/>
                </a:cubicBezTo>
                <a:cubicBezTo>
                  <a:pt x="371897" y="6771"/>
                  <a:pt x="496343" y="47072"/>
                  <a:pt x="396690" y="13855"/>
                </a:cubicBezTo>
                <a:cubicBezTo>
                  <a:pt x="346364" y="30630"/>
                  <a:pt x="327417" y="2309"/>
                  <a:pt x="313562"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4" name="Freeform 13"/>
          <p:cNvSpPr/>
          <p:nvPr/>
        </p:nvSpPr>
        <p:spPr>
          <a:xfrm rot="21222876">
            <a:off x="2572120" y="2865122"/>
            <a:ext cx="1152128" cy="1080120"/>
          </a:xfrm>
          <a:custGeom>
            <a:avLst/>
            <a:gdLst>
              <a:gd name="connsiteX0" fmla="*/ 194713 w 997889"/>
              <a:gd name="connsiteY0" fmla="*/ 484910 h 1069147"/>
              <a:gd name="connsiteX1" fmla="*/ 194713 w 997889"/>
              <a:gd name="connsiteY1" fmla="*/ 484910 h 1069147"/>
              <a:gd name="connsiteX2" fmla="*/ 83877 w 997889"/>
              <a:gd name="connsiteY2" fmla="*/ 623455 h 1069147"/>
              <a:gd name="connsiteX3" fmla="*/ 42313 w 997889"/>
              <a:gd name="connsiteY3" fmla="*/ 651164 h 1069147"/>
              <a:gd name="connsiteX4" fmla="*/ 14604 w 997889"/>
              <a:gd name="connsiteY4" fmla="*/ 609600 h 1069147"/>
              <a:gd name="connsiteX5" fmla="*/ 28458 w 997889"/>
              <a:gd name="connsiteY5" fmla="*/ 651164 h 1069147"/>
              <a:gd name="connsiteX6" fmla="*/ 56168 w 997889"/>
              <a:gd name="connsiteY6" fmla="*/ 678873 h 1069147"/>
              <a:gd name="connsiteX7" fmla="*/ 125440 w 997889"/>
              <a:gd name="connsiteY7" fmla="*/ 762000 h 1069147"/>
              <a:gd name="connsiteX8" fmla="*/ 180858 w 997889"/>
              <a:gd name="connsiteY8" fmla="*/ 748146 h 1069147"/>
              <a:gd name="connsiteX9" fmla="*/ 222422 w 997889"/>
              <a:gd name="connsiteY9" fmla="*/ 734291 h 1069147"/>
              <a:gd name="connsiteX10" fmla="*/ 236277 w 997889"/>
              <a:gd name="connsiteY10" fmla="*/ 775855 h 1069147"/>
              <a:gd name="connsiteX11" fmla="*/ 194713 w 997889"/>
              <a:gd name="connsiteY11" fmla="*/ 914400 h 1069147"/>
              <a:gd name="connsiteX12" fmla="*/ 167004 w 997889"/>
              <a:gd name="connsiteY12" fmla="*/ 942110 h 1069147"/>
              <a:gd name="connsiteX13" fmla="*/ 83877 w 997889"/>
              <a:gd name="connsiteY13" fmla="*/ 955964 h 1069147"/>
              <a:gd name="connsiteX14" fmla="*/ 42313 w 997889"/>
              <a:gd name="connsiteY14" fmla="*/ 997528 h 1069147"/>
              <a:gd name="connsiteX15" fmla="*/ 83877 w 997889"/>
              <a:gd name="connsiteY15" fmla="*/ 1011382 h 1069147"/>
              <a:gd name="connsiteX16" fmla="*/ 236277 w 997889"/>
              <a:gd name="connsiteY16" fmla="*/ 1025237 h 1069147"/>
              <a:gd name="connsiteX17" fmla="*/ 360968 w 997889"/>
              <a:gd name="connsiteY17" fmla="*/ 1025237 h 1069147"/>
              <a:gd name="connsiteX18" fmla="*/ 430240 w 997889"/>
              <a:gd name="connsiteY18" fmla="*/ 969819 h 1069147"/>
              <a:gd name="connsiteX19" fmla="*/ 471804 w 997889"/>
              <a:gd name="connsiteY19" fmla="*/ 983673 h 1069147"/>
              <a:gd name="connsiteX20" fmla="*/ 679622 w 997889"/>
              <a:gd name="connsiteY20" fmla="*/ 969819 h 1069147"/>
              <a:gd name="connsiteX21" fmla="*/ 693477 w 997889"/>
              <a:gd name="connsiteY21" fmla="*/ 928255 h 1069147"/>
              <a:gd name="connsiteX22" fmla="*/ 651913 w 997889"/>
              <a:gd name="connsiteY22" fmla="*/ 831273 h 1069147"/>
              <a:gd name="connsiteX23" fmla="*/ 665768 w 997889"/>
              <a:gd name="connsiteY23" fmla="*/ 789710 h 1069147"/>
              <a:gd name="connsiteX24" fmla="*/ 776604 w 997889"/>
              <a:gd name="connsiteY24" fmla="*/ 692728 h 1069147"/>
              <a:gd name="connsiteX25" fmla="*/ 818168 w 997889"/>
              <a:gd name="connsiteY25" fmla="*/ 678873 h 1069147"/>
              <a:gd name="connsiteX26" fmla="*/ 901295 w 997889"/>
              <a:gd name="connsiteY26" fmla="*/ 609600 h 1069147"/>
              <a:gd name="connsiteX27" fmla="*/ 942858 w 997889"/>
              <a:gd name="connsiteY27" fmla="*/ 595746 h 1069147"/>
              <a:gd name="connsiteX28" fmla="*/ 956713 w 997889"/>
              <a:gd name="connsiteY28" fmla="*/ 110837 h 1069147"/>
              <a:gd name="connsiteX29" fmla="*/ 901295 w 997889"/>
              <a:gd name="connsiteY29" fmla="*/ 27710 h 1069147"/>
              <a:gd name="connsiteX30" fmla="*/ 845877 w 997889"/>
              <a:gd name="connsiteY30" fmla="*/ 13855 h 1069147"/>
              <a:gd name="connsiteX31" fmla="*/ 804313 w 997889"/>
              <a:gd name="connsiteY31" fmla="*/ 0 h 1069147"/>
              <a:gd name="connsiteX32" fmla="*/ 762749 w 997889"/>
              <a:gd name="connsiteY32" fmla="*/ 13855 h 1069147"/>
              <a:gd name="connsiteX33" fmla="*/ 748895 w 997889"/>
              <a:gd name="connsiteY33" fmla="*/ 110837 h 1069147"/>
              <a:gd name="connsiteX34" fmla="*/ 735040 w 997889"/>
              <a:gd name="connsiteY34" fmla="*/ 152400 h 1069147"/>
              <a:gd name="connsiteX35" fmla="*/ 748895 w 997889"/>
              <a:gd name="connsiteY35" fmla="*/ 235528 h 1069147"/>
              <a:gd name="connsiteX36" fmla="*/ 735040 w 997889"/>
              <a:gd name="connsiteY36" fmla="*/ 318655 h 1069147"/>
              <a:gd name="connsiteX37" fmla="*/ 693477 w 997889"/>
              <a:gd name="connsiteY37" fmla="*/ 346364 h 1069147"/>
              <a:gd name="connsiteX38" fmla="*/ 610349 w 997889"/>
              <a:gd name="connsiteY38" fmla="*/ 374073 h 1069147"/>
              <a:gd name="connsiteX39" fmla="*/ 568786 w 997889"/>
              <a:gd name="connsiteY39" fmla="*/ 401782 h 1069147"/>
              <a:gd name="connsiteX40" fmla="*/ 527222 w 997889"/>
              <a:gd name="connsiteY40" fmla="*/ 443346 h 1069147"/>
              <a:gd name="connsiteX41" fmla="*/ 485658 w 997889"/>
              <a:gd name="connsiteY41" fmla="*/ 457200 h 1069147"/>
              <a:gd name="connsiteX42" fmla="*/ 457949 w 997889"/>
              <a:gd name="connsiteY42" fmla="*/ 484910 h 1069147"/>
              <a:gd name="connsiteX43" fmla="*/ 250131 w 997889"/>
              <a:gd name="connsiteY43" fmla="*/ 498764 h 1069147"/>
              <a:gd name="connsiteX44" fmla="*/ 194713 w 997889"/>
              <a:gd name="connsiteY44" fmla="*/ 484910 h 106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7889" h="1069147">
                <a:moveTo>
                  <a:pt x="194713" y="484910"/>
                </a:moveTo>
                <a:lnTo>
                  <a:pt x="194713" y="484910"/>
                </a:lnTo>
                <a:cubicBezTo>
                  <a:pt x="155596" y="539673"/>
                  <a:pt x="133041" y="582484"/>
                  <a:pt x="83877" y="623455"/>
                </a:cubicBezTo>
                <a:cubicBezTo>
                  <a:pt x="71085" y="634115"/>
                  <a:pt x="56168" y="641928"/>
                  <a:pt x="42313" y="651164"/>
                </a:cubicBezTo>
                <a:cubicBezTo>
                  <a:pt x="33077" y="637309"/>
                  <a:pt x="31255" y="609600"/>
                  <a:pt x="14604" y="609600"/>
                </a:cubicBezTo>
                <a:cubicBezTo>
                  <a:pt x="0" y="609600"/>
                  <a:pt x="20944" y="638641"/>
                  <a:pt x="28458" y="651164"/>
                </a:cubicBezTo>
                <a:cubicBezTo>
                  <a:pt x="35179" y="662365"/>
                  <a:pt x="48008" y="668673"/>
                  <a:pt x="56168" y="678873"/>
                </a:cubicBezTo>
                <a:cubicBezTo>
                  <a:pt x="133329" y="775324"/>
                  <a:pt x="26702" y="663262"/>
                  <a:pt x="125440" y="762000"/>
                </a:cubicBezTo>
                <a:cubicBezTo>
                  <a:pt x="143913" y="757382"/>
                  <a:pt x="162549" y="753377"/>
                  <a:pt x="180858" y="748146"/>
                </a:cubicBezTo>
                <a:cubicBezTo>
                  <a:pt x="194900" y="744134"/>
                  <a:pt x="209360" y="727760"/>
                  <a:pt x="222422" y="734291"/>
                </a:cubicBezTo>
                <a:cubicBezTo>
                  <a:pt x="235484" y="740822"/>
                  <a:pt x="231659" y="762000"/>
                  <a:pt x="236277" y="775855"/>
                </a:cubicBezTo>
                <a:cubicBezTo>
                  <a:pt x="229998" y="800970"/>
                  <a:pt x="205956" y="903157"/>
                  <a:pt x="194713" y="914400"/>
                </a:cubicBezTo>
                <a:cubicBezTo>
                  <a:pt x="185477" y="923637"/>
                  <a:pt x="179235" y="937523"/>
                  <a:pt x="167004" y="942110"/>
                </a:cubicBezTo>
                <a:cubicBezTo>
                  <a:pt x="140701" y="951974"/>
                  <a:pt x="111586" y="951346"/>
                  <a:pt x="83877" y="955964"/>
                </a:cubicBezTo>
                <a:cubicBezTo>
                  <a:pt x="70022" y="969819"/>
                  <a:pt x="42313" y="977935"/>
                  <a:pt x="42313" y="997528"/>
                </a:cubicBezTo>
                <a:cubicBezTo>
                  <a:pt x="42313" y="1012132"/>
                  <a:pt x="69420" y="1009317"/>
                  <a:pt x="83877" y="1011382"/>
                </a:cubicBezTo>
                <a:cubicBezTo>
                  <a:pt x="134374" y="1018596"/>
                  <a:pt x="185477" y="1020619"/>
                  <a:pt x="236277" y="1025237"/>
                </a:cubicBezTo>
                <a:cubicBezTo>
                  <a:pt x="335201" y="1058212"/>
                  <a:pt x="295102" y="1069147"/>
                  <a:pt x="360968" y="1025237"/>
                </a:cubicBezTo>
                <a:cubicBezTo>
                  <a:pt x="382244" y="993322"/>
                  <a:pt x="385626" y="969819"/>
                  <a:pt x="430240" y="969819"/>
                </a:cubicBezTo>
                <a:cubicBezTo>
                  <a:pt x="444844" y="969819"/>
                  <a:pt x="457949" y="979055"/>
                  <a:pt x="471804" y="983673"/>
                </a:cubicBezTo>
                <a:cubicBezTo>
                  <a:pt x="541077" y="979055"/>
                  <a:pt x="612268" y="986657"/>
                  <a:pt x="679622" y="969819"/>
                </a:cubicBezTo>
                <a:cubicBezTo>
                  <a:pt x="693790" y="966277"/>
                  <a:pt x="693477" y="942859"/>
                  <a:pt x="693477" y="928255"/>
                </a:cubicBezTo>
                <a:cubicBezTo>
                  <a:pt x="693477" y="883524"/>
                  <a:pt x="674536" y="865209"/>
                  <a:pt x="651913" y="831273"/>
                </a:cubicBezTo>
                <a:cubicBezTo>
                  <a:pt x="656531" y="817419"/>
                  <a:pt x="657006" y="801393"/>
                  <a:pt x="665768" y="789710"/>
                </a:cubicBezTo>
                <a:cubicBezTo>
                  <a:pt x="687438" y="760816"/>
                  <a:pt x="738145" y="711958"/>
                  <a:pt x="776604" y="692728"/>
                </a:cubicBezTo>
                <a:cubicBezTo>
                  <a:pt x="789666" y="686197"/>
                  <a:pt x="805106" y="685404"/>
                  <a:pt x="818168" y="678873"/>
                </a:cubicBezTo>
                <a:cubicBezTo>
                  <a:pt x="908824" y="633545"/>
                  <a:pt x="809372" y="670882"/>
                  <a:pt x="901295" y="609600"/>
                </a:cubicBezTo>
                <a:cubicBezTo>
                  <a:pt x="913446" y="601499"/>
                  <a:pt x="929004" y="600364"/>
                  <a:pt x="942858" y="595746"/>
                </a:cubicBezTo>
                <a:cubicBezTo>
                  <a:pt x="997889" y="375628"/>
                  <a:pt x="981618" y="484405"/>
                  <a:pt x="956713" y="110837"/>
                </a:cubicBezTo>
                <a:cubicBezTo>
                  <a:pt x="954487" y="77447"/>
                  <a:pt x="929271" y="43696"/>
                  <a:pt x="901295" y="27710"/>
                </a:cubicBezTo>
                <a:cubicBezTo>
                  <a:pt x="884763" y="18263"/>
                  <a:pt x="864186" y="19086"/>
                  <a:pt x="845877" y="13855"/>
                </a:cubicBezTo>
                <a:cubicBezTo>
                  <a:pt x="831835" y="9843"/>
                  <a:pt x="818168" y="4618"/>
                  <a:pt x="804313" y="0"/>
                </a:cubicBezTo>
                <a:cubicBezTo>
                  <a:pt x="790458" y="4618"/>
                  <a:pt x="769280" y="793"/>
                  <a:pt x="762749" y="13855"/>
                </a:cubicBezTo>
                <a:cubicBezTo>
                  <a:pt x="748145" y="43063"/>
                  <a:pt x="755299" y="78816"/>
                  <a:pt x="748895" y="110837"/>
                </a:cubicBezTo>
                <a:cubicBezTo>
                  <a:pt x="746031" y="125157"/>
                  <a:pt x="739658" y="138546"/>
                  <a:pt x="735040" y="152400"/>
                </a:cubicBezTo>
                <a:cubicBezTo>
                  <a:pt x="739658" y="180109"/>
                  <a:pt x="742801" y="208105"/>
                  <a:pt x="748895" y="235528"/>
                </a:cubicBezTo>
                <a:cubicBezTo>
                  <a:pt x="759945" y="285254"/>
                  <a:pt x="780050" y="273644"/>
                  <a:pt x="735040" y="318655"/>
                </a:cubicBezTo>
                <a:cubicBezTo>
                  <a:pt x="723266" y="330429"/>
                  <a:pt x="708693" y="339601"/>
                  <a:pt x="693477" y="346364"/>
                </a:cubicBezTo>
                <a:cubicBezTo>
                  <a:pt x="666786" y="358227"/>
                  <a:pt x="610349" y="374073"/>
                  <a:pt x="610349" y="374073"/>
                </a:cubicBezTo>
                <a:cubicBezTo>
                  <a:pt x="596495" y="383309"/>
                  <a:pt x="581578" y="391122"/>
                  <a:pt x="568786" y="401782"/>
                </a:cubicBezTo>
                <a:cubicBezTo>
                  <a:pt x="553734" y="414325"/>
                  <a:pt x="543525" y="432478"/>
                  <a:pt x="527222" y="443346"/>
                </a:cubicBezTo>
                <a:cubicBezTo>
                  <a:pt x="515071" y="451447"/>
                  <a:pt x="499513" y="452582"/>
                  <a:pt x="485658" y="457200"/>
                </a:cubicBezTo>
                <a:cubicBezTo>
                  <a:pt x="476422" y="466437"/>
                  <a:pt x="468149" y="476750"/>
                  <a:pt x="457949" y="484910"/>
                </a:cubicBezTo>
                <a:cubicBezTo>
                  <a:pt x="383374" y="544571"/>
                  <a:pt x="388698" y="510312"/>
                  <a:pt x="250131" y="498764"/>
                </a:cubicBezTo>
                <a:cubicBezTo>
                  <a:pt x="204187" y="483450"/>
                  <a:pt x="203949" y="487219"/>
                  <a:pt x="194713" y="4849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5" name="Freeform 14"/>
          <p:cNvSpPr/>
          <p:nvPr/>
        </p:nvSpPr>
        <p:spPr>
          <a:xfrm rot="17777117">
            <a:off x="3556583" y="3141925"/>
            <a:ext cx="864096" cy="360040"/>
          </a:xfrm>
          <a:custGeom>
            <a:avLst/>
            <a:gdLst>
              <a:gd name="connsiteX0" fmla="*/ 305385 w 1192542"/>
              <a:gd name="connsiteY0" fmla="*/ 31443 h 554671"/>
              <a:gd name="connsiteX1" fmla="*/ 305385 w 1192542"/>
              <a:gd name="connsiteY1" fmla="*/ 31443 h 554671"/>
              <a:gd name="connsiteX2" fmla="*/ 222258 w 1192542"/>
              <a:gd name="connsiteY2" fmla="*/ 128424 h 554671"/>
              <a:gd name="connsiteX3" fmla="*/ 194549 w 1192542"/>
              <a:gd name="connsiteY3" fmla="*/ 156134 h 554671"/>
              <a:gd name="connsiteX4" fmla="*/ 152985 w 1192542"/>
              <a:gd name="connsiteY4" fmla="*/ 183843 h 554671"/>
              <a:gd name="connsiteX5" fmla="*/ 83712 w 1192542"/>
              <a:gd name="connsiteY5" fmla="*/ 266970 h 554671"/>
              <a:gd name="connsiteX6" fmla="*/ 42149 w 1192542"/>
              <a:gd name="connsiteY6" fmla="*/ 294679 h 554671"/>
              <a:gd name="connsiteX7" fmla="*/ 139131 w 1192542"/>
              <a:gd name="connsiteY7" fmla="*/ 322388 h 554671"/>
              <a:gd name="connsiteX8" fmla="*/ 125276 w 1192542"/>
              <a:gd name="connsiteY8" fmla="*/ 322388 h 554671"/>
              <a:gd name="connsiteX9" fmla="*/ 222258 w 1192542"/>
              <a:gd name="connsiteY9" fmla="*/ 433224 h 554671"/>
              <a:gd name="connsiteX10" fmla="*/ 236112 w 1192542"/>
              <a:gd name="connsiteY10" fmla="*/ 474788 h 554671"/>
              <a:gd name="connsiteX11" fmla="*/ 305385 w 1192542"/>
              <a:gd name="connsiteY11" fmla="*/ 433224 h 554671"/>
              <a:gd name="connsiteX12" fmla="*/ 346949 w 1192542"/>
              <a:gd name="connsiteY12" fmla="*/ 419370 h 554671"/>
              <a:gd name="connsiteX13" fmla="*/ 430076 w 1192542"/>
              <a:gd name="connsiteY13" fmla="*/ 377806 h 554671"/>
              <a:gd name="connsiteX14" fmla="*/ 513203 w 1192542"/>
              <a:gd name="connsiteY14" fmla="*/ 433224 h 554671"/>
              <a:gd name="connsiteX15" fmla="*/ 596331 w 1192542"/>
              <a:gd name="connsiteY15" fmla="*/ 460934 h 554671"/>
              <a:gd name="connsiteX16" fmla="*/ 721022 w 1192542"/>
              <a:gd name="connsiteY16" fmla="*/ 433224 h 554671"/>
              <a:gd name="connsiteX17" fmla="*/ 845712 w 1192542"/>
              <a:gd name="connsiteY17" fmla="*/ 377806 h 554671"/>
              <a:gd name="connsiteX18" fmla="*/ 859567 w 1192542"/>
              <a:gd name="connsiteY18" fmla="*/ 336243 h 554671"/>
              <a:gd name="connsiteX19" fmla="*/ 873422 w 1192542"/>
              <a:gd name="connsiteY19" fmla="*/ 280824 h 554671"/>
              <a:gd name="connsiteX20" fmla="*/ 956549 w 1192542"/>
              <a:gd name="connsiteY20" fmla="*/ 336243 h 554671"/>
              <a:gd name="connsiteX21" fmla="*/ 998112 w 1192542"/>
              <a:gd name="connsiteY21" fmla="*/ 350097 h 554671"/>
              <a:gd name="connsiteX22" fmla="*/ 1025822 w 1192542"/>
              <a:gd name="connsiteY22" fmla="*/ 377806 h 554671"/>
              <a:gd name="connsiteX23" fmla="*/ 1067385 w 1192542"/>
              <a:gd name="connsiteY23" fmla="*/ 225406 h 554671"/>
              <a:gd name="connsiteX24" fmla="*/ 1164367 w 1192542"/>
              <a:gd name="connsiteY24" fmla="*/ 100715 h 554671"/>
              <a:gd name="connsiteX25" fmla="*/ 1178222 w 1192542"/>
              <a:gd name="connsiteY25" fmla="*/ 59152 h 554671"/>
              <a:gd name="connsiteX26" fmla="*/ 901131 w 1192542"/>
              <a:gd name="connsiteY26" fmla="*/ 86861 h 554671"/>
              <a:gd name="connsiteX27" fmla="*/ 859567 w 1192542"/>
              <a:gd name="connsiteY27" fmla="*/ 100715 h 554671"/>
              <a:gd name="connsiteX28" fmla="*/ 693312 w 1192542"/>
              <a:gd name="connsiteY28" fmla="*/ 73006 h 554671"/>
              <a:gd name="connsiteX29" fmla="*/ 513203 w 1192542"/>
              <a:gd name="connsiteY29" fmla="*/ 142279 h 554671"/>
              <a:gd name="connsiteX30" fmla="*/ 471640 w 1192542"/>
              <a:gd name="connsiteY30" fmla="*/ 128424 h 554671"/>
              <a:gd name="connsiteX31" fmla="*/ 416222 w 1192542"/>
              <a:gd name="connsiteY31" fmla="*/ 45297 h 554671"/>
              <a:gd name="connsiteX32" fmla="*/ 388512 w 1192542"/>
              <a:gd name="connsiteY32" fmla="*/ 17588 h 554671"/>
              <a:gd name="connsiteX33" fmla="*/ 333094 w 1192542"/>
              <a:gd name="connsiteY33" fmla="*/ 3734 h 554671"/>
              <a:gd name="connsiteX34" fmla="*/ 305385 w 1192542"/>
              <a:gd name="connsiteY34" fmla="*/ 31443 h 55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2542" h="554671">
                <a:moveTo>
                  <a:pt x="305385" y="31443"/>
                </a:moveTo>
                <a:lnTo>
                  <a:pt x="305385" y="31443"/>
                </a:lnTo>
                <a:cubicBezTo>
                  <a:pt x="277676" y="63770"/>
                  <a:pt x="250545" y="96601"/>
                  <a:pt x="222258" y="128424"/>
                </a:cubicBezTo>
                <a:cubicBezTo>
                  <a:pt x="213580" y="138187"/>
                  <a:pt x="204749" y="147974"/>
                  <a:pt x="194549" y="156134"/>
                </a:cubicBezTo>
                <a:cubicBezTo>
                  <a:pt x="181547" y="166536"/>
                  <a:pt x="166840" y="174607"/>
                  <a:pt x="152985" y="183843"/>
                </a:cubicBezTo>
                <a:cubicBezTo>
                  <a:pt x="125739" y="224711"/>
                  <a:pt x="123715" y="233634"/>
                  <a:pt x="83712" y="266970"/>
                </a:cubicBezTo>
                <a:cubicBezTo>
                  <a:pt x="70920" y="277630"/>
                  <a:pt x="56003" y="285443"/>
                  <a:pt x="42149" y="294679"/>
                </a:cubicBezTo>
                <a:cubicBezTo>
                  <a:pt x="215394" y="337992"/>
                  <a:pt x="0" y="282636"/>
                  <a:pt x="139131" y="322388"/>
                </a:cubicBezTo>
                <a:cubicBezTo>
                  <a:pt x="184791" y="335434"/>
                  <a:pt x="253540" y="348042"/>
                  <a:pt x="125276" y="322388"/>
                </a:cubicBezTo>
                <a:cubicBezTo>
                  <a:pt x="189930" y="419370"/>
                  <a:pt x="152985" y="387042"/>
                  <a:pt x="222258" y="433224"/>
                </a:cubicBezTo>
                <a:cubicBezTo>
                  <a:pt x="226876" y="447079"/>
                  <a:pt x="223050" y="468257"/>
                  <a:pt x="236112" y="474788"/>
                </a:cubicBezTo>
                <a:cubicBezTo>
                  <a:pt x="264657" y="489061"/>
                  <a:pt x="290078" y="442408"/>
                  <a:pt x="305385" y="433224"/>
                </a:cubicBezTo>
                <a:cubicBezTo>
                  <a:pt x="317908" y="425710"/>
                  <a:pt x="333094" y="423988"/>
                  <a:pt x="346949" y="419370"/>
                </a:cubicBezTo>
                <a:cubicBezTo>
                  <a:pt x="357064" y="412627"/>
                  <a:pt x="410956" y="371433"/>
                  <a:pt x="430076" y="377806"/>
                </a:cubicBezTo>
                <a:cubicBezTo>
                  <a:pt x="461669" y="388337"/>
                  <a:pt x="481610" y="422693"/>
                  <a:pt x="513203" y="433224"/>
                </a:cubicBezTo>
                <a:lnTo>
                  <a:pt x="596331" y="460934"/>
                </a:lnTo>
                <a:cubicBezTo>
                  <a:pt x="627576" y="554671"/>
                  <a:pt x="587020" y="477891"/>
                  <a:pt x="721022" y="433224"/>
                </a:cubicBezTo>
                <a:cubicBezTo>
                  <a:pt x="819945" y="400250"/>
                  <a:pt x="779847" y="421717"/>
                  <a:pt x="845712" y="377806"/>
                </a:cubicBezTo>
                <a:cubicBezTo>
                  <a:pt x="850330" y="363952"/>
                  <a:pt x="855555" y="350285"/>
                  <a:pt x="859567" y="336243"/>
                </a:cubicBezTo>
                <a:cubicBezTo>
                  <a:pt x="864798" y="317934"/>
                  <a:pt x="854380" y="280824"/>
                  <a:pt x="873422" y="280824"/>
                </a:cubicBezTo>
                <a:cubicBezTo>
                  <a:pt x="906724" y="280824"/>
                  <a:pt x="924956" y="325712"/>
                  <a:pt x="956549" y="336243"/>
                </a:cubicBezTo>
                <a:lnTo>
                  <a:pt x="998112" y="350097"/>
                </a:lnTo>
                <a:cubicBezTo>
                  <a:pt x="1007349" y="359333"/>
                  <a:pt x="1016585" y="387042"/>
                  <a:pt x="1025822" y="377806"/>
                </a:cubicBezTo>
                <a:cubicBezTo>
                  <a:pt x="1059061" y="344568"/>
                  <a:pt x="1049348" y="265087"/>
                  <a:pt x="1067385" y="225406"/>
                </a:cubicBezTo>
                <a:cubicBezTo>
                  <a:pt x="1095004" y="164644"/>
                  <a:pt x="1122005" y="143077"/>
                  <a:pt x="1164367" y="100715"/>
                </a:cubicBezTo>
                <a:cubicBezTo>
                  <a:pt x="1168985" y="86861"/>
                  <a:pt x="1192542" y="62016"/>
                  <a:pt x="1178222" y="59152"/>
                </a:cubicBezTo>
                <a:cubicBezTo>
                  <a:pt x="1165617" y="56631"/>
                  <a:pt x="927766" y="83901"/>
                  <a:pt x="901131" y="86861"/>
                </a:cubicBezTo>
                <a:cubicBezTo>
                  <a:pt x="887276" y="91479"/>
                  <a:pt x="874171" y="100715"/>
                  <a:pt x="859567" y="100715"/>
                </a:cubicBezTo>
                <a:cubicBezTo>
                  <a:pt x="794698" y="100715"/>
                  <a:pt x="751681" y="87598"/>
                  <a:pt x="693312" y="73006"/>
                </a:cubicBezTo>
                <a:cubicBezTo>
                  <a:pt x="587094" y="179225"/>
                  <a:pt x="648978" y="161676"/>
                  <a:pt x="513203" y="142279"/>
                </a:cubicBezTo>
                <a:cubicBezTo>
                  <a:pt x="499349" y="137661"/>
                  <a:pt x="481966" y="138751"/>
                  <a:pt x="471640" y="128424"/>
                </a:cubicBezTo>
                <a:cubicBezTo>
                  <a:pt x="448092" y="104876"/>
                  <a:pt x="439771" y="68845"/>
                  <a:pt x="416222" y="45297"/>
                </a:cubicBezTo>
                <a:cubicBezTo>
                  <a:pt x="406985" y="36061"/>
                  <a:pt x="400195" y="23430"/>
                  <a:pt x="388512" y="17588"/>
                </a:cubicBezTo>
                <a:cubicBezTo>
                  <a:pt x="371481" y="9073"/>
                  <a:pt x="351765" y="0"/>
                  <a:pt x="333094" y="3734"/>
                </a:cubicBezTo>
                <a:cubicBezTo>
                  <a:pt x="322968" y="5759"/>
                  <a:pt x="310003" y="26825"/>
                  <a:pt x="305385" y="3144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6" name="Freeform 15"/>
          <p:cNvSpPr/>
          <p:nvPr/>
        </p:nvSpPr>
        <p:spPr>
          <a:xfrm>
            <a:off x="1736601" y="4581128"/>
            <a:ext cx="531143" cy="288032"/>
          </a:xfrm>
          <a:custGeom>
            <a:avLst/>
            <a:gdLst>
              <a:gd name="connsiteX0" fmla="*/ 458063 w 991243"/>
              <a:gd name="connsiteY0" fmla="*/ 27709 h 597203"/>
              <a:gd name="connsiteX1" fmla="*/ 458063 w 991243"/>
              <a:gd name="connsiteY1" fmla="*/ 27709 h 597203"/>
              <a:gd name="connsiteX2" fmla="*/ 28572 w 991243"/>
              <a:gd name="connsiteY2" fmla="*/ 41564 h 597203"/>
              <a:gd name="connsiteX3" fmla="*/ 863 w 991243"/>
              <a:gd name="connsiteY3" fmla="*/ 124691 h 597203"/>
              <a:gd name="connsiteX4" fmla="*/ 42426 w 991243"/>
              <a:gd name="connsiteY4" fmla="*/ 138546 h 597203"/>
              <a:gd name="connsiteX5" fmla="*/ 139408 w 991243"/>
              <a:gd name="connsiteY5" fmla="*/ 193964 h 597203"/>
              <a:gd name="connsiteX6" fmla="*/ 180972 w 991243"/>
              <a:gd name="connsiteY6" fmla="*/ 277091 h 597203"/>
              <a:gd name="connsiteX7" fmla="*/ 194826 w 991243"/>
              <a:gd name="connsiteY7" fmla="*/ 332509 h 597203"/>
              <a:gd name="connsiteX8" fmla="*/ 333372 w 991243"/>
              <a:gd name="connsiteY8" fmla="*/ 346364 h 597203"/>
              <a:gd name="connsiteX9" fmla="*/ 388790 w 991243"/>
              <a:gd name="connsiteY9" fmla="*/ 360218 h 597203"/>
              <a:gd name="connsiteX10" fmla="*/ 402645 w 991243"/>
              <a:gd name="connsiteY10" fmla="*/ 401782 h 597203"/>
              <a:gd name="connsiteX11" fmla="*/ 430354 w 991243"/>
              <a:gd name="connsiteY11" fmla="*/ 443346 h 597203"/>
              <a:gd name="connsiteX12" fmla="*/ 513481 w 991243"/>
              <a:gd name="connsiteY12" fmla="*/ 498764 h 597203"/>
              <a:gd name="connsiteX13" fmla="*/ 596608 w 991243"/>
              <a:gd name="connsiteY13" fmla="*/ 540327 h 597203"/>
              <a:gd name="connsiteX14" fmla="*/ 679735 w 991243"/>
              <a:gd name="connsiteY14" fmla="*/ 554182 h 597203"/>
              <a:gd name="connsiteX15" fmla="*/ 665881 w 991243"/>
              <a:gd name="connsiteY15" fmla="*/ 512618 h 597203"/>
              <a:gd name="connsiteX16" fmla="*/ 693590 w 991243"/>
              <a:gd name="connsiteY16" fmla="*/ 332509 h 597203"/>
              <a:gd name="connsiteX17" fmla="*/ 707445 w 991243"/>
              <a:gd name="connsiteY17" fmla="*/ 290946 h 597203"/>
              <a:gd name="connsiteX18" fmla="*/ 749008 w 991243"/>
              <a:gd name="connsiteY18" fmla="*/ 277091 h 597203"/>
              <a:gd name="connsiteX19" fmla="*/ 735154 w 991243"/>
              <a:gd name="connsiteY19" fmla="*/ 235527 h 597203"/>
              <a:gd name="connsiteX20" fmla="*/ 818281 w 991243"/>
              <a:gd name="connsiteY20" fmla="*/ 207818 h 597203"/>
              <a:gd name="connsiteX21" fmla="*/ 942972 w 991243"/>
              <a:gd name="connsiteY21" fmla="*/ 138546 h 597203"/>
              <a:gd name="connsiteX22" fmla="*/ 956826 w 991243"/>
              <a:gd name="connsiteY22" fmla="*/ 55418 h 597203"/>
              <a:gd name="connsiteX23" fmla="*/ 873699 w 991243"/>
              <a:gd name="connsiteY23" fmla="*/ 0 h 597203"/>
              <a:gd name="connsiteX24" fmla="*/ 845990 w 991243"/>
              <a:gd name="connsiteY24" fmla="*/ 41564 h 597203"/>
              <a:gd name="connsiteX25" fmla="*/ 762863 w 991243"/>
              <a:gd name="connsiteY25" fmla="*/ 83127 h 597203"/>
              <a:gd name="connsiteX26" fmla="*/ 596608 w 991243"/>
              <a:gd name="connsiteY26" fmla="*/ 55418 h 597203"/>
              <a:gd name="connsiteX27" fmla="*/ 527335 w 991243"/>
              <a:gd name="connsiteY27" fmla="*/ 41564 h 597203"/>
              <a:gd name="connsiteX28" fmla="*/ 458063 w 991243"/>
              <a:gd name="connsiteY28" fmla="*/ 27709 h 59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1243" h="597203">
                <a:moveTo>
                  <a:pt x="458063" y="27709"/>
                </a:moveTo>
                <a:lnTo>
                  <a:pt x="458063" y="27709"/>
                </a:lnTo>
                <a:cubicBezTo>
                  <a:pt x="314899" y="32327"/>
                  <a:pt x="168692" y="11841"/>
                  <a:pt x="28572" y="41564"/>
                </a:cubicBezTo>
                <a:cubicBezTo>
                  <a:pt x="0" y="47625"/>
                  <a:pt x="863" y="124691"/>
                  <a:pt x="863" y="124691"/>
                </a:cubicBezTo>
                <a:cubicBezTo>
                  <a:pt x="14717" y="129309"/>
                  <a:pt x="29746" y="131301"/>
                  <a:pt x="42426" y="138546"/>
                </a:cubicBezTo>
                <a:cubicBezTo>
                  <a:pt x="159853" y="205647"/>
                  <a:pt x="44111" y="162197"/>
                  <a:pt x="139408" y="193964"/>
                </a:cubicBezTo>
                <a:cubicBezTo>
                  <a:pt x="169767" y="239502"/>
                  <a:pt x="166632" y="226902"/>
                  <a:pt x="180972" y="277091"/>
                </a:cubicBezTo>
                <a:cubicBezTo>
                  <a:pt x="186203" y="295400"/>
                  <a:pt x="177492" y="324630"/>
                  <a:pt x="194826" y="332509"/>
                </a:cubicBezTo>
                <a:cubicBezTo>
                  <a:pt x="237078" y="351715"/>
                  <a:pt x="287190" y="341746"/>
                  <a:pt x="333372" y="346364"/>
                </a:cubicBezTo>
                <a:cubicBezTo>
                  <a:pt x="351845" y="350982"/>
                  <a:pt x="373921" y="348323"/>
                  <a:pt x="388790" y="360218"/>
                </a:cubicBezTo>
                <a:cubicBezTo>
                  <a:pt x="400194" y="369341"/>
                  <a:pt x="396114" y="388720"/>
                  <a:pt x="402645" y="401782"/>
                </a:cubicBezTo>
                <a:cubicBezTo>
                  <a:pt x="410092" y="416675"/>
                  <a:pt x="417823" y="432381"/>
                  <a:pt x="430354" y="443346"/>
                </a:cubicBezTo>
                <a:cubicBezTo>
                  <a:pt x="455416" y="465276"/>
                  <a:pt x="485772" y="480291"/>
                  <a:pt x="513481" y="498764"/>
                </a:cubicBezTo>
                <a:cubicBezTo>
                  <a:pt x="567195" y="534573"/>
                  <a:pt x="539249" y="521208"/>
                  <a:pt x="596608" y="540327"/>
                </a:cubicBezTo>
                <a:cubicBezTo>
                  <a:pt x="609447" y="548887"/>
                  <a:pt x="658225" y="597203"/>
                  <a:pt x="679735" y="554182"/>
                </a:cubicBezTo>
                <a:cubicBezTo>
                  <a:pt x="686266" y="541120"/>
                  <a:pt x="670499" y="526473"/>
                  <a:pt x="665881" y="512618"/>
                </a:cubicBezTo>
                <a:cubicBezTo>
                  <a:pt x="677047" y="412123"/>
                  <a:pt x="671773" y="408864"/>
                  <a:pt x="693590" y="332509"/>
                </a:cubicBezTo>
                <a:cubicBezTo>
                  <a:pt x="697602" y="318467"/>
                  <a:pt x="697119" y="301272"/>
                  <a:pt x="707445" y="290946"/>
                </a:cubicBezTo>
                <a:cubicBezTo>
                  <a:pt x="717771" y="280620"/>
                  <a:pt x="735154" y="281709"/>
                  <a:pt x="749008" y="277091"/>
                </a:cubicBezTo>
                <a:cubicBezTo>
                  <a:pt x="744390" y="263236"/>
                  <a:pt x="724827" y="245854"/>
                  <a:pt x="735154" y="235527"/>
                </a:cubicBezTo>
                <a:cubicBezTo>
                  <a:pt x="755807" y="214874"/>
                  <a:pt x="793979" y="224020"/>
                  <a:pt x="818281" y="207818"/>
                </a:cubicBezTo>
                <a:cubicBezTo>
                  <a:pt x="913559" y="144299"/>
                  <a:pt x="869815" y="162931"/>
                  <a:pt x="942972" y="138546"/>
                </a:cubicBezTo>
                <a:cubicBezTo>
                  <a:pt x="961342" y="110991"/>
                  <a:pt x="991243" y="89835"/>
                  <a:pt x="956826" y="55418"/>
                </a:cubicBezTo>
                <a:cubicBezTo>
                  <a:pt x="933278" y="31870"/>
                  <a:pt x="873699" y="0"/>
                  <a:pt x="873699" y="0"/>
                </a:cubicBezTo>
                <a:cubicBezTo>
                  <a:pt x="864463" y="13855"/>
                  <a:pt x="857764" y="29790"/>
                  <a:pt x="845990" y="41564"/>
                </a:cubicBezTo>
                <a:cubicBezTo>
                  <a:pt x="819133" y="68421"/>
                  <a:pt x="796667" y="71859"/>
                  <a:pt x="762863" y="83127"/>
                </a:cubicBezTo>
                <a:cubicBezTo>
                  <a:pt x="599608" y="50477"/>
                  <a:pt x="802826" y="89787"/>
                  <a:pt x="596608" y="55418"/>
                </a:cubicBezTo>
                <a:cubicBezTo>
                  <a:pt x="573380" y="51547"/>
                  <a:pt x="550814" y="43370"/>
                  <a:pt x="527335" y="41564"/>
                </a:cubicBezTo>
                <a:cubicBezTo>
                  <a:pt x="490498" y="38731"/>
                  <a:pt x="469608" y="30018"/>
                  <a:pt x="458063" y="27709"/>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Freeform 16"/>
          <p:cNvSpPr/>
          <p:nvPr/>
        </p:nvSpPr>
        <p:spPr>
          <a:xfrm rot="20378063">
            <a:off x="2877923" y="4022505"/>
            <a:ext cx="792088" cy="360040"/>
          </a:xfrm>
          <a:custGeom>
            <a:avLst/>
            <a:gdLst>
              <a:gd name="connsiteX0" fmla="*/ 217007 w 989454"/>
              <a:gd name="connsiteY0" fmla="*/ 27709 h 498764"/>
              <a:gd name="connsiteX1" fmla="*/ 217007 w 989454"/>
              <a:gd name="connsiteY1" fmla="*/ 27709 h 498764"/>
              <a:gd name="connsiteX2" fmla="*/ 106170 w 989454"/>
              <a:gd name="connsiteY2" fmla="*/ 69273 h 498764"/>
              <a:gd name="connsiteX3" fmla="*/ 64607 w 989454"/>
              <a:gd name="connsiteY3" fmla="*/ 83127 h 498764"/>
              <a:gd name="connsiteX4" fmla="*/ 50752 w 989454"/>
              <a:gd name="connsiteY4" fmla="*/ 221673 h 498764"/>
              <a:gd name="connsiteX5" fmla="*/ 36898 w 989454"/>
              <a:gd name="connsiteY5" fmla="*/ 304800 h 498764"/>
              <a:gd name="connsiteX6" fmla="*/ 23043 w 989454"/>
              <a:gd name="connsiteY6" fmla="*/ 374073 h 498764"/>
              <a:gd name="connsiteX7" fmla="*/ 300134 w 989454"/>
              <a:gd name="connsiteY7" fmla="*/ 360218 h 498764"/>
              <a:gd name="connsiteX8" fmla="*/ 452534 w 989454"/>
              <a:gd name="connsiteY8" fmla="*/ 360218 h 498764"/>
              <a:gd name="connsiteX9" fmla="*/ 410970 w 989454"/>
              <a:gd name="connsiteY9" fmla="*/ 387927 h 498764"/>
              <a:gd name="connsiteX10" fmla="*/ 341698 w 989454"/>
              <a:gd name="connsiteY10" fmla="*/ 415636 h 498764"/>
              <a:gd name="connsiteX11" fmla="*/ 258570 w 989454"/>
              <a:gd name="connsiteY11" fmla="*/ 443345 h 498764"/>
              <a:gd name="connsiteX12" fmla="*/ 217007 w 989454"/>
              <a:gd name="connsiteY12" fmla="*/ 457200 h 498764"/>
              <a:gd name="connsiteX13" fmla="*/ 106170 w 989454"/>
              <a:gd name="connsiteY13" fmla="*/ 484909 h 498764"/>
              <a:gd name="connsiteX14" fmla="*/ 147734 w 989454"/>
              <a:gd name="connsiteY14" fmla="*/ 498764 h 498764"/>
              <a:gd name="connsiteX15" fmla="*/ 300134 w 989454"/>
              <a:gd name="connsiteY15" fmla="*/ 471054 h 498764"/>
              <a:gd name="connsiteX16" fmla="*/ 424825 w 989454"/>
              <a:gd name="connsiteY16" fmla="*/ 457200 h 498764"/>
              <a:gd name="connsiteX17" fmla="*/ 466389 w 989454"/>
              <a:gd name="connsiteY17" fmla="*/ 443345 h 498764"/>
              <a:gd name="connsiteX18" fmla="*/ 549516 w 989454"/>
              <a:gd name="connsiteY18" fmla="*/ 429491 h 498764"/>
              <a:gd name="connsiteX19" fmla="*/ 591080 w 989454"/>
              <a:gd name="connsiteY19" fmla="*/ 401782 h 498764"/>
              <a:gd name="connsiteX20" fmla="*/ 688061 w 989454"/>
              <a:gd name="connsiteY20" fmla="*/ 360218 h 498764"/>
              <a:gd name="connsiteX21" fmla="*/ 701916 w 989454"/>
              <a:gd name="connsiteY21" fmla="*/ 277091 h 498764"/>
              <a:gd name="connsiteX22" fmla="*/ 729625 w 989454"/>
              <a:gd name="connsiteY22" fmla="*/ 235527 h 498764"/>
              <a:gd name="connsiteX23" fmla="*/ 743480 w 989454"/>
              <a:gd name="connsiteY23" fmla="*/ 193964 h 498764"/>
              <a:gd name="connsiteX24" fmla="*/ 785043 w 989454"/>
              <a:gd name="connsiteY24" fmla="*/ 180109 h 498764"/>
              <a:gd name="connsiteX25" fmla="*/ 937443 w 989454"/>
              <a:gd name="connsiteY25" fmla="*/ 166254 h 498764"/>
              <a:gd name="connsiteX26" fmla="*/ 923589 w 989454"/>
              <a:gd name="connsiteY26" fmla="*/ 55418 h 498764"/>
              <a:gd name="connsiteX27" fmla="*/ 840461 w 989454"/>
              <a:gd name="connsiteY27" fmla="*/ 69273 h 498764"/>
              <a:gd name="connsiteX28" fmla="*/ 785043 w 989454"/>
              <a:gd name="connsiteY28" fmla="*/ 83127 h 498764"/>
              <a:gd name="connsiteX29" fmla="*/ 674207 w 989454"/>
              <a:gd name="connsiteY29" fmla="*/ 69273 h 498764"/>
              <a:gd name="connsiteX30" fmla="*/ 438680 w 989454"/>
              <a:gd name="connsiteY30" fmla="*/ 41564 h 498764"/>
              <a:gd name="connsiteX31" fmla="*/ 272425 w 989454"/>
              <a:gd name="connsiteY31" fmla="*/ 0 h 498764"/>
              <a:gd name="connsiteX32" fmla="*/ 272425 w 989454"/>
              <a:gd name="connsiteY32" fmla="*/ 83127 h 498764"/>
              <a:gd name="connsiteX33" fmla="*/ 230861 w 989454"/>
              <a:gd name="connsiteY33" fmla="*/ 69273 h 498764"/>
              <a:gd name="connsiteX34" fmla="*/ 217007 w 989454"/>
              <a:gd name="connsiteY34" fmla="*/ 27709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9454" h="498764">
                <a:moveTo>
                  <a:pt x="217007" y="27709"/>
                </a:moveTo>
                <a:lnTo>
                  <a:pt x="217007" y="27709"/>
                </a:lnTo>
                <a:lnTo>
                  <a:pt x="106170" y="69273"/>
                </a:lnTo>
                <a:cubicBezTo>
                  <a:pt x="92446" y="74264"/>
                  <a:pt x="69598" y="69403"/>
                  <a:pt x="64607" y="83127"/>
                </a:cubicBezTo>
                <a:cubicBezTo>
                  <a:pt x="48746" y="126745"/>
                  <a:pt x="56509" y="175619"/>
                  <a:pt x="50752" y="221673"/>
                </a:cubicBezTo>
                <a:cubicBezTo>
                  <a:pt x="47268" y="249547"/>
                  <a:pt x="41923" y="277162"/>
                  <a:pt x="36898" y="304800"/>
                </a:cubicBezTo>
                <a:cubicBezTo>
                  <a:pt x="32686" y="327968"/>
                  <a:pt x="0" y="369222"/>
                  <a:pt x="23043" y="374073"/>
                </a:cubicBezTo>
                <a:cubicBezTo>
                  <a:pt x="113538" y="393125"/>
                  <a:pt x="207770" y="364836"/>
                  <a:pt x="300134" y="360218"/>
                </a:cubicBezTo>
                <a:cubicBezTo>
                  <a:pt x="316401" y="357507"/>
                  <a:pt x="431234" y="328269"/>
                  <a:pt x="452534" y="360218"/>
                </a:cubicBezTo>
                <a:cubicBezTo>
                  <a:pt x="461770" y="374073"/>
                  <a:pt x="425863" y="380480"/>
                  <a:pt x="410970" y="387927"/>
                </a:cubicBezTo>
                <a:cubicBezTo>
                  <a:pt x="388726" y="399049"/>
                  <a:pt x="365070" y="407137"/>
                  <a:pt x="341698" y="415636"/>
                </a:cubicBezTo>
                <a:cubicBezTo>
                  <a:pt x="314248" y="425618"/>
                  <a:pt x="286279" y="434108"/>
                  <a:pt x="258570" y="443345"/>
                </a:cubicBezTo>
                <a:cubicBezTo>
                  <a:pt x="244716" y="447963"/>
                  <a:pt x="231175" y="453658"/>
                  <a:pt x="217007" y="457200"/>
                </a:cubicBezTo>
                <a:lnTo>
                  <a:pt x="106170" y="484909"/>
                </a:lnTo>
                <a:cubicBezTo>
                  <a:pt x="120025" y="489527"/>
                  <a:pt x="133130" y="498764"/>
                  <a:pt x="147734" y="498764"/>
                </a:cubicBezTo>
                <a:cubicBezTo>
                  <a:pt x="375093" y="498764"/>
                  <a:pt x="183227" y="490538"/>
                  <a:pt x="300134" y="471054"/>
                </a:cubicBezTo>
                <a:cubicBezTo>
                  <a:pt x="341384" y="464179"/>
                  <a:pt x="383261" y="461818"/>
                  <a:pt x="424825" y="457200"/>
                </a:cubicBezTo>
                <a:cubicBezTo>
                  <a:pt x="438680" y="452582"/>
                  <a:pt x="452133" y="446513"/>
                  <a:pt x="466389" y="443345"/>
                </a:cubicBezTo>
                <a:cubicBezTo>
                  <a:pt x="493811" y="437251"/>
                  <a:pt x="522866" y="438374"/>
                  <a:pt x="549516" y="429491"/>
                </a:cubicBezTo>
                <a:cubicBezTo>
                  <a:pt x="565313" y="424226"/>
                  <a:pt x="576623" y="410043"/>
                  <a:pt x="591080" y="401782"/>
                </a:cubicBezTo>
                <a:cubicBezTo>
                  <a:pt x="639015" y="374391"/>
                  <a:pt x="641432" y="375762"/>
                  <a:pt x="688061" y="360218"/>
                </a:cubicBezTo>
                <a:cubicBezTo>
                  <a:pt x="692679" y="332509"/>
                  <a:pt x="693033" y="303741"/>
                  <a:pt x="701916" y="277091"/>
                </a:cubicBezTo>
                <a:cubicBezTo>
                  <a:pt x="707182" y="261294"/>
                  <a:pt x="722178" y="250420"/>
                  <a:pt x="729625" y="235527"/>
                </a:cubicBezTo>
                <a:cubicBezTo>
                  <a:pt x="736156" y="222465"/>
                  <a:pt x="733154" y="204290"/>
                  <a:pt x="743480" y="193964"/>
                </a:cubicBezTo>
                <a:cubicBezTo>
                  <a:pt x="753806" y="183638"/>
                  <a:pt x="770586" y="182174"/>
                  <a:pt x="785043" y="180109"/>
                </a:cubicBezTo>
                <a:cubicBezTo>
                  <a:pt x="835540" y="172895"/>
                  <a:pt x="886643" y="170872"/>
                  <a:pt x="937443" y="166254"/>
                </a:cubicBezTo>
                <a:cubicBezTo>
                  <a:pt x="970417" y="67331"/>
                  <a:pt x="989454" y="99329"/>
                  <a:pt x="923589" y="55418"/>
                </a:cubicBezTo>
                <a:cubicBezTo>
                  <a:pt x="895880" y="60036"/>
                  <a:pt x="868007" y="63764"/>
                  <a:pt x="840461" y="69273"/>
                </a:cubicBezTo>
                <a:cubicBezTo>
                  <a:pt x="821790" y="73007"/>
                  <a:pt x="804084" y="83127"/>
                  <a:pt x="785043" y="83127"/>
                </a:cubicBezTo>
                <a:cubicBezTo>
                  <a:pt x="747810" y="83127"/>
                  <a:pt x="711113" y="74194"/>
                  <a:pt x="674207" y="69273"/>
                </a:cubicBezTo>
                <a:cubicBezTo>
                  <a:pt x="490427" y="44769"/>
                  <a:pt x="667781" y="64473"/>
                  <a:pt x="438680" y="41564"/>
                </a:cubicBezTo>
                <a:cubicBezTo>
                  <a:pt x="328902" y="4971"/>
                  <a:pt x="384363" y="18656"/>
                  <a:pt x="272425" y="0"/>
                </a:cubicBezTo>
                <a:cubicBezTo>
                  <a:pt x="287981" y="23334"/>
                  <a:pt x="330760" y="59793"/>
                  <a:pt x="272425" y="83127"/>
                </a:cubicBezTo>
                <a:cubicBezTo>
                  <a:pt x="258865" y="88551"/>
                  <a:pt x="244716" y="73891"/>
                  <a:pt x="230861" y="69273"/>
                </a:cubicBezTo>
                <a:lnTo>
                  <a:pt x="217007" y="27709"/>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Freeform 17"/>
          <p:cNvSpPr/>
          <p:nvPr/>
        </p:nvSpPr>
        <p:spPr>
          <a:xfrm>
            <a:off x="2411760" y="4437112"/>
            <a:ext cx="432048" cy="360040"/>
          </a:xfrm>
          <a:custGeom>
            <a:avLst/>
            <a:gdLst>
              <a:gd name="connsiteX0" fmla="*/ 27709 w 656588"/>
              <a:gd name="connsiteY0" fmla="*/ 396444 h 798225"/>
              <a:gd name="connsiteX1" fmla="*/ 27709 w 656588"/>
              <a:gd name="connsiteY1" fmla="*/ 396444 h 798225"/>
              <a:gd name="connsiteX2" fmla="*/ 13855 w 656588"/>
              <a:gd name="connsiteY2" fmla="*/ 562698 h 798225"/>
              <a:gd name="connsiteX3" fmla="*/ 55419 w 656588"/>
              <a:gd name="connsiteY3" fmla="*/ 548844 h 798225"/>
              <a:gd name="connsiteX4" fmla="*/ 41564 w 656588"/>
              <a:gd name="connsiteY4" fmla="*/ 590407 h 798225"/>
              <a:gd name="connsiteX5" fmla="*/ 0 w 656588"/>
              <a:gd name="connsiteY5" fmla="*/ 631971 h 798225"/>
              <a:gd name="connsiteX6" fmla="*/ 221673 w 656588"/>
              <a:gd name="connsiteY6" fmla="*/ 645825 h 798225"/>
              <a:gd name="connsiteX7" fmla="*/ 290946 w 656588"/>
              <a:gd name="connsiteY7" fmla="*/ 659680 h 798225"/>
              <a:gd name="connsiteX8" fmla="*/ 180109 w 656588"/>
              <a:gd name="connsiteY8" fmla="*/ 701244 h 798225"/>
              <a:gd name="connsiteX9" fmla="*/ 138546 w 656588"/>
              <a:gd name="connsiteY9" fmla="*/ 728953 h 798225"/>
              <a:gd name="connsiteX10" fmla="*/ 55419 w 656588"/>
              <a:gd name="connsiteY10" fmla="*/ 742807 h 798225"/>
              <a:gd name="connsiteX11" fmla="*/ 138546 w 656588"/>
              <a:gd name="connsiteY11" fmla="*/ 798225 h 798225"/>
              <a:gd name="connsiteX12" fmla="*/ 221673 w 656588"/>
              <a:gd name="connsiteY12" fmla="*/ 770516 h 798225"/>
              <a:gd name="connsiteX13" fmla="*/ 304800 w 656588"/>
              <a:gd name="connsiteY13" fmla="*/ 715098 h 798225"/>
              <a:gd name="connsiteX14" fmla="*/ 346364 w 656588"/>
              <a:gd name="connsiteY14" fmla="*/ 631971 h 798225"/>
              <a:gd name="connsiteX15" fmla="*/ 429491 w 656588"/>
              <a:gd name="connsiteY15" fmla="*/ 604262 h 798225"/>
              <a:gd name="connsiteX16" fmla="*/ 443346 w 656588"/>
              <a:gd name="connsiteY16" fmla="*/ 438007 h 798225"/>
              <a:gd name="connsiteX17" fmla="*/ 484909 w 656588"/>
              <a:gd name="connsiteY17" fmla="*/ 410298 h 798225"/>
              <a:gd name="connsiteX18" fmla="*/ 609600 w 656588"/>
              <a:gd name="connsiteY18" fmla="*/ 382589 h 798225"/>
              <a:gd name="connsiteX19" fmla="*/ 651164 w 656588"/>
              <a:gd name="connsiteY19" fmla="*/ 354880 h 798225"/>
              <a:gd name="connsiteX20" fmla="*/ 637309 w 656588"/>
              <a:gd name="connsiteY20" fmla="*/ 313316 h 798225"/>
              <a:gd name="connsiteX21" fmla="*/ 554182 w 656588"/>
              <a:gd name="connsiteY21" fmla="*/ 271753 h 798225"/>
              <a:gd name="connsiteX22" fmla="*/ 512619 w 656588"/>
              <a:gd name="connsiteY22" fmla="*/ 285607 h 798225"/>
              <a:gd name="connsiteX23" fmla="*/ 484909 w 656588"/>
              <a:gd name="connsiteY23" fmla="*/ 313316 h 798225"/>
              <a:gd name="connsiteX24" fmla="*/ 443346 w 656588"/>
              <a:gd name="connsiteY24" fmla="*/ 341025 h 798225"/>
              <a:gd name="connsiteX25" fmla="*/ 387928 w 656588"/>
              <a:gd name="connsiteY25" fmla="*/ 327171 h 798225"/>
              <a:gd name="connsiteX26" fmla="*/ 332509 w 656588"/>
              <a:gd name="connsiteY26" fmla="*/ 244044 h 798225"/>
              <a:gd name="connsiteX27" fmla="*/ 360219 w 656588"/>
              <a:gd name="connsiteY27" fmla="*/ 133207 h 798225"/>
              <a:gd name="connsiteX28" fmla="*/ 374073 w 656588"/>
              <a:gd name="connsiteY28" fmla="*/ 91644 h 798225"/>
              <a:gd name="connsiteX29" fmla="*/ 415637 w 656588"/>
              <a:gd name="connsiteY29" fmla="*/ 77789 h 798225"/>
              <a:gd name="connsiteX30" fmla="*/ 401782 w 656588"/>
              <a:gd name="connsiteY30" fmla="*/ 8516 h 798225"/>
              <a:gd name="connsiteX31" fmla="*/ 387928 w 656588"/>
              <a:gd name="connsiteY31" fmla="*/ 63934 h 798225"/>
              <a:gd name="connsiteX32" fmla="*/ 374073 w 656588"/>
              <a:gd name="connsiteY32" fmla="*/ 105498 h 798225"/>
              <a:gd name="connsiteX33" fmla="*/ 332509 w 656588"/>
              <a:gd name="connsiteY33" fmla="*/ 119353 h 798225"/>
              <a:gd name="connsiteX34" fmla="*/ 249382 w 656588"/>
              <a:gd name="connsiteY34" fmla="*/ 133207 h 798225"/>
              <a:gd name="connsiteX35" fmla="*/ 221673 w 656588"/>
              <a:gd name="connsiteY35" fmla="*/ 174771 h 798225"/>
              <a:gd name="connsiteX36" fmla="*/ 207819 w 656588"/>
              <a:gd name="connsiteY36" fmla="*/ 216334 h 798225"/>
              <a:gd name="connsiteX37" fmla="*/ 138546 w 656588"/>
              <a:gd name="connsiteY37" fmla="*/ 271753 h 798225"/>
              <a:gd name="connsiteX38" fmla="*/ 83128 w 656588"/>
              <a:gd name="connsiteY38" fmla="*/ 368734 h 798225"/>
              <a:gd name="connsiteX39" fmla="*/ 27709 w 656588"/>
              <a:gd name="connsiteY39" fmla="*/ 396444 h 79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56588" h="798225">
                <a:moveTo>
                  <a:pt x="27709" y="396444"/>
                </a:moveTo>
                <a:lnTo>
                  <a:pt x="27709" y="396444"/>
                </a:lnTo>
                <a:cubicBezTo>
                  <a:pt x="23091" y="451862"/>
                  <a:pt x="3907" y="507985"/>
                  <a:pt x="13855" y="562698"/>
                </a:cubicBezTo>
                <a:cubicBezTo>
                  <a:pt x="16468" y="577066"/>
                  <a:pt x="45092" y="538517"/>
                  <a:pt x="55419" y="548844"/>
                </a:cubicBezTo>
                <a:cubicBezTo>
                  <a:pt x="65745" y="559170"/>
                  <a:pt x="49665" y="578256"/>
                  <a:pt x="41564" y="590407"/>
                </a:cubicBezTo>
                <a:cubicBezTo>
                  <a:pt x="30695" y="606710"/>
                  <a:pt x="13855" y="618116"/>
                  <a:pt x="0" y="631971"/>
                </a:cubicBezTo>
                <a:cubicBezTo>
                  <a:pt x="73891" y="636589"/>
                  <a:pt x="147971" y="638806"/>
                  <a:pt x="221673" y="645825"/>
                </a:cubicBezTo>
                <a:cubicBezTo>
                  <a:pt x="245115" y="648058"/>
                  <a:pt x="283499" y="637340"/>
                  <a:pt x="290946" y="659680"/>
                </a:cubicBezTo>
                <a:cubicBezTo>
                  <a:pt x="296519" y="676399"/>
                  <a:pt x="183630" y="700364"/>
                  <a:pt x="180109" y="701244"/>
                </a:cubicBezTo>
                <a:cubicBezTo>
                  <a:pt x="166255" y="710480"/>
                  <a:pt x="154342" y="723688"/>
                  <a:pt x="138546" y="728953"/>
                </a:cubicBezTo>
                <a:cubicBezTo>
                  <a:pt x="111896" y="737836"/>
                  <a:pt x="55419" y="714716"/>
                  <a:pt x="55419" y="742807"/>
                </a:cubicBezTo>
                <a:cubicBezTo>
                  <a:pt x="55419" y="776109"/>
                  <a:pt x="138546" y="798225"/>
                  <a:pt x="138546" y="798225"/>
                </a:cubicBezTo>
                <a:cubicBezTo>
                  <a:pt x="166255" y="788989"/>
                  <a:pt x="197371" y="786718"/>
                  <a:pt x="221673" y="770516"/>
                </a:cubicBezTo>
                <a:lnTo>
                  <a:pt x="304800" y="715098"/>
                </a:lnTo>
                <a:cubicBezTo>
                  <a:pt x="312349" y="692451"/>
                  <a:pt x="323747" y="646106"/>
                  <a:pt x="346364" y="631971"/>
                </a:cubicBezTo>
                <a:cubicBezTo>
                  <a:pt x="371132" y="616491"/>
                  <a:pt x="429491" y="604262"/>
                  <a:pt x="429491" y="604262"/>
                </a:cubicBezTo>
                <a:cubicBezTo>
                  <a:pt x="434109" y="548844"/>
                  <a:pt x="428069" y="491478"/>
                  <a:pt x="443346" y="438007"/>
                </a:cubicBezTo>
                <a:cubicBezTo>
                  <a:pt x="447920" y="421997"/>
                  <a:pt x="470016" y="417744"/>
                  <a:pt x="484909" y="410298"/>
                </a:cubicBezTo>
                <a:cubicBezTo>
                  <a:pt x="519013" y="393246"/>
                  <a:pt x="577680" y="387909"/>
                  <a:pt x="609600" y="382589"/>
                </a:cubicBezTo>
                <a:cubicBezTo>
                  <a:pt x="623455" y="373353"/>
                  <a:pt x="644980" y="370340"/>
                  <a:pt x="651164" y="354880"/>
                </a:cubicBezTo>
                <a:cubicBezTo>
                  <a:pt x="656588" y="341320"/>
                  <a:pt x="646432" y="324720"/>
                  <a:pt x="637309" y="313316"/>
                </a:cubicBezTo>
                <a:cubicBezTo>
                  <a:pt x="617776" y="288899"/>
                  <a:pt x="581563" y="280880"/>
                  <a:pt x="554182" y="271753"/>
                </a:cubicBezTo>
                <a:cubicBezTo>
                  <a:pt x="540328" y="276371"/>
                  <a:pt x="525142" y="278094"/>
                  <a:pt x="512619" y="285607"/>
                </a:cubicBezTo>
                <a:cubicBezTo>
                  <a:pt x="501418" y="292327"/>
                  <a:pt x="495109" y="305156"/>
                  <a:pt x="484909" y="313316"/>
                </a:cubicBezTo>
                <a:cubicBezTo>
                  <a:pt x="471907" y="323718"/>
                  <a:pt x="457200" y="331789"/>
                  <a:pt x="443346" y="341025"/>
                </a:cubicBezTo>
                <a:cubicBezTo>
                  <a:pt x="424873" y="336407"/>
                  <a:pt x="404460" y="336618"/>
                  <a:pt x="387928" y="327171"/>
                </a:cubicBezTo>
                <a:cubicBezTo>
                  <a:pt x="345195" y="302752"/>
                  <a:pt x="345735" y="283719"/>
                  <a:pt x="332509" y="244044"/>
                </a:cubicBezTo>
                <a:cubicBezTo>
                  <a:pt x="341746" y="207098"/>
                  <a:pt x="348176" y="169336"/>
                  <a:pt x="360219" y="133207"/>
                </a:cubicBezTo>
                <a:cubicBezTo>
                  <a:pt x="364837" y="119353"/>
                  <a:pt x="363747" y="101970"/>
                  <a:pt x="374073" y="91644"/>
                </a:cubicBezTo>
                <a:cubicBezTo>
                  <a:pt x="384400" y="81317"/>
                  <a:pt x="401782" y="82407"/>
                  <a:pt x="415637" y="77789"/>
                </a:cubicBezTo>
                <a:cubicBezTo>
                  <a:pt x="411019" y="54698"/>
                  <a:pt x="422844" y="19047"/>
                  <a:pt x="401782" y="8516"/>
                </a:cubicBezTo>
                <a:cubicBezTo>
                  <a:pt x="384751" y="0"/>
                  <a:pt x="393159" y="45625"/>
                  <a:pt x="387928" y="63934"/>
                </a:cubicBezTo>
                <a:cubicBezTo>
                  <a:pt x="383916" y="77976"/>
                  <a:pt x="384400" y="95171"/>
                  <a:pt x="374073" y="105498"/>
                </a:cubicBezTo>
                <a:cubicBezTo>
                  <a:pt x="363746" y="115825"/>
                  <a:pt x="346765" y="116185"/>
                  <a:pt x="332509" y="119353"/>
                </a:cubicBezTo>
                <a:cubicBezTo>
                  <a:pt x="305087" y="125447"/>
                  <a:pt x="277091" y="128589"/>
                  <a:pt x="249382" y="133207"/>
                </a:cubicBezTo>
                <a:cubicBezTo>
                  <a:pt x="240146" y="147062"/>
                  <a:pt x="229120" y="159878"/>
                  <a:pt x="221673" y="174771"/>
                </a:cubicBezTo>
                <a:cubicBezTo>
                  <a:pt x="215142" y="187833"/>
                  <a:pt x="215333" y="203811"/>
                  <a:pt x="207819" y="216334"/>
                </a:cubicBezTo>
                <a:cubicBezTo>
                  <a:pt x="194658" y="238269"/>
                  <a:pt x="157424" y="259167"/>
                  <a:pt x="138546" y="271753"/>
                </a:cubicBezTo>
                <a:cubicBezTo>
                  <a:pt x="117449" y="377235"/>
                  <a:pt x="147096" y="313904"/>
                  <a:pt x="83128" y="368734"/>
                </a:cubicBezTo>
                <a:cubicBezTo>
                  <a:pt x="63293" y="385736"/>
                  <a:pt x="36945" y="391826"/>
                  <a:pt x="27709" y="396444"/>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Freeform 18"/>
          <p:cNvSpPr/>
          <p:nvPr/>
        </p:nvSpPr>
        <p:spPr>
          <a:xfrm>
            <a:off x="2040851" y="2852936"/>
            <a:ext cx="590163" cy="336802"/>
          </a:xfrm>
          <a:custGeom>
            <a:avLst/>
            <a:gdLst>
              <a:gd name="connsiteX0" fmla="*/ 101113 w 745869"/>
              <a:gd name="connsiteY0" fmla="*/ 13062 h 463854"/>
              <a:gd name="connsiteX1" fmla="*/ 101113 w 745869"/>
              <a:gd name="connsiteY1" fmla="*/ 13062 h 463854"/>
              <a:gd name="connsiteX2" fmla="*/ 31840 w 745869"/>
              <a:gd name="connsiteY2" fmla="*/ 110043 h 463854"/>
              <a:gd name="connsiteX3" fmla="*/ 4131 w 745869"/>
              <a:gd name="connsiteY3" fmla="*/ 137753 h 463854"/>
              <a:gd name="connsiteX4" fmla="*/ 45695 w 745869"/>
              <a:gd name="connsiteY4" fmla="*/ 151607 h 463854"/>
              <a:gd name="connsiteX5" fmla="*/ 87258 w 745869"/>
              <a:gd name="connsiteY5" fmla="*/ 137753 h 463854"/>
              <a:gd name="connsiteX6" fmla="*/ 101113 w 745869"/>
              <a:gd name="connsiteY6" fmla="*/ 179316 h 463854"/>
              <a:gd name="connsiteX7" fmla="*/ 114967 w 745869"/>
              <a:gd name="connsiteY7" fmla="*/ 248589 h 463854"/>
              <a:gd name="connsiteX8" fmla="*/ 225804 w 745869"/>
              <a:gd name="connsiteY8" fmla="*/ 276298 h 463854"/>
              <a:gd name="connsiteX9" fmla="*/ 267367 w 745869"/>
              <a:gd name="connsiteY9" fmla="*/ 304007 h 463854"/>
              <a:gd name="connsiteX10" fmla="*/ 253513 w 745869"/>
              <a:gd name="connsiteY10" fmla="*/ 262443 h 463854"/>
              <a:gd name="connsiteX11" fmla="*/ 239658 w 745869"/>
              <a:gd name="connsiteY11" fmla="*/ 331716 h 463854"/>
              <a:gd name="connsiteX12" fmla="*/ 225804 w 745869"/>
              <a:gd name="connsiteY12" fmla="*/ 373280 h 463854"/>
              <a:gd name="connsiteX13" fmla="*/ 198095 w 745869"/>
              <a:gd name="connsiteY13" fmla="*/ 414843 h 463854"/>
              <a:gd name="connsiteX14" fmla="*/ 184240 w 745869"/>
              <a:gd name="connsiteY14" fmla="*/ 456407 h 463854"/>
              <a:gd name="connsiteX15" fmla="*/ 225804 w 745869"/>
              <a:gd name="connsiteY15" fmla="*/ 428698 h 463854"/>
              <a:gd name="connsiteX16" fmla="*/ 267367 w 745869"/>
              <a:gd name="connsiteY16" fmla="*/ 414843 h 463854"/>
              <a:gd name="connsiteX17" fmla="*/ 295077 w 745869"/>
              <a:gd name="connsiteY17" fmla="*/ 387134 h 463854"/>
              <a:gd name="connsiteX18" fmla="*/ 336640 w 745869"/>
              <a:gd name="connsiteY18" fmla="*/ 304007 h 463854"/>
              <a:gd name="connsiteX19" fmla="*/ 378204 w 745869"/>
              <a:gd name="connsiteY19" fmla="*/ 276298 h 463854"/>
              <a:gd name="connsiteX20" fmla="*/ 405913 w 745869"/>
              <a:gd name="connsiteY20" fmla="*/ 234734 h 463854"/>
              <a:gd name="connsiteX21" fmla="*/ 572167 w 745869"/>
              <a:gd name="connsiteY21" fmla="*/ 151607 h 463854"/>
              <a:gd name="connsiteX22" fmla="*/ 655295 w 745869"/>
              <a:gd name="connsiteY22" fmla="*/ 123898 h 463854"/>
              <a:gd name="connsiteX23" fmla="*/ 696858 w 745869"/>
              <a:gd name="connsiteY23" fmla="*/ 96189 h 463854"/>
              <a:gd name="connsiteX24" fmla="*/ 710713 w 745869"/>
              <a:gd name="connsiteY24" fmla="*/ 54625 h 463854"/>
              <a:gd name="connsiteX25" fmla="*/ 738422 w 745869"/>
              <a:gd name="connsiteY25" fmla="*/ 13062 h 463854"/>
              <a:gd name="connsiteX26" fmla="*/ 696858 w 745869"/>
              <a:gd name="connsiteY26" fmla="*/ 26916 h 463854"/>
              <a:gd name="connsiteX27" fmla="*/ 544458 w 745869"/>
              <a:gd name="connsiteY27" fmla="*/ 40771 h 463854"/>
              <a:gd name="connsiteX28" fmla="*/ 461331 w 745869"/>
              <a:gd name="connsiteY28" fmla="*/ 54625 h 463854"/>
              <a:gd name="connsiteX29" fmla="*/ 419767 w 745869"/>
              <a:gd name="connsiteY29" fmla="*/ 68480 h 463854"/>
              <a:gd name="connsiteX30" fmla="*/ 405913 w 745869"/>
              <a:gd name="connsiteY30" fmla="*/ 110043 h 463854"/>
              <a:gd name="connsiteX31" fmla="*/ 322786 w 745869"/>
              <a:gd name="connsiteY31" fmla="*/ 96189 h 463854"/>
              <a:gd name="connsiteX32" fmla="*/ 295077 w 745869"/>
              <a:gd name="connsiteY32" fmla="*/ 137753 h 463854"/>
              <a:gd name="connsiteX33" fmla="*/ 281222 w 745869"/>
              <a:gd name="connsiteY33" fmla="*/ 179316 h 463854"/>
              <a:gd name="connsiteX34" fmla="*/ 239658 w 745869"/>
              <a:gd name="connsiteY34" fmla="*/ 193171 h 463854"/>
              <a:gd name="connsiteX35" fmla="*/ 142677 w 745869"/>
              <a:gd name="connsiteY35" fmla="*/ 165462 h 463854"/>
              <a:gd name="connsiteX36" fmla="*/ 114967 w 745869"/>
              <a:gd name="connsiteY36" fmla="*/ 137753 h 463854"/>
              <a:gd name="connsiteX37" fmla="*/ 101113 w 745869"/>
              <a:gd name="connsiteY37" fmla="*/ 96189 h 463854"/>
              <a:gd name="connsiteX38" fmla="*/ 142677 w 745869"/>
              <a:gd name="connsiteY38" fmla="*/ 13062 h 463854"/>
              <a:gd name="connsiteX39" fmla="*/ 211949 w 745869"/>
              <a:gd name="connsiteY39" fmla="*/ 26916 h 463854"/>
              <a:gd name="connsiteX40" fmla="*/ 170386 w 745869"/>
              <a:gd name="connsiteY40" fmla="*/ 40771 h 463854"/>
              <a:gd name="connsiteX41" fmla="*/ 128822 w 745869"/>
              <a:gd name="connsiteY41" fmla="*/ 26916 h 463854"/>
              <a:gd name="connsiteX42" fmla="*/ 101113 w 745869"/>
              <a:gd name="connsiteY42" fmla="*/ 13062 h 46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5869" h="463854">
                <a:moveTo>
                  <a:pt x="101113" y="13062"/>
                </a:moveTo>
                <a:lnTo>
                  <a:pt x="101113" y="13062"/>
                </a:lnTo>
                <a:cubicBezTo>
                  <a:pt x="78022" y="45389"/>
                  <a:pt x="56230" y="78684"/>
                  <a:pt x="31840" y="110043"/>
                </a:cubicBezTo>
                <a:cubicBezTo>
                  <a:pt x="23820" y="120354"/>
                  <a:pt x="0" y="125361"/>
                  <a:pt x="4131" y="137753"/>
                </a:cubicBezTo>
                <a:cubicBezTo>
                  <a:pt x="8749" y="151608"/>
                  <a:pt x="31840" y="146989"/>
                  <a:pt x="45695" y="151607"/>
                </a:cubicBezTo>
                <a:cubicBezTo>
                  <a:pt x="59549" y="146989"/>
                  <a:pt x="74196" y="131222"/>
                  <a:pt x="87258" y="137753"/>
                </a:cubicBezTo>
                <a:cubicBezTo>
                  <a:pt x="100320" y="144284"/>
                  <a:pt x="97571" y="165148"/>
                  <a:pt x="101113" y="179316"/>
                </a:cubicBezTo>
                <a:cubicBezTo>
                  <a:pt x="106824" y="202161"/>
                  <a:pt x="96379" y="234132"/>
                  <a:pt x="114967" y="248589"/>
                </a:cubicBezTo>
                <a:cubicBezTo>
                  <a:pt x="145028" y="271970"/>
                  <a:pt x="225804" y="276298"/>
                  <a:pt x="225804" y="276298"/>
                </a:cubicBezTo>
                <a:cubicBezTo>
                  <a:pt x="239658" y="285534"/>
                  <a:pt x="252474" y="311454"/>
                  <a:pt x="267367" y="304007"/>
                </a:cubicBezTo>
                <a:cubicBezTo>
                  <a:pt x="280429" y="297476"/>
                  <a:pt x="263840" y="252116"/>
                  <a:pt x="253513" y="262443"/>
                </a:cubicBezTo>
                <a:cubicBezTo>
                  <a:pt x="236862" y="279094"/>
                  <a:pt x="245369" y="308871"/>
                  <a:pt x="239658" y="331716"/>
                </a:cubicBezTo>
                <a:cubicBezTo>
                  <a:pt x="236116" y="345884"/>
                  <a:pt x="232335" y="360218"/>
                  <a:pt x="225804" y="373280"/>
                </a:cubicBezTo>
                <a:cubicBezTo>
                  <a:pt x="218358" y="388173"/>
                  <a:pt x="205542" y="399950"/>
                  <a:pt x="198095" y="414843"/>
                </a:cubicBezTo>
                <a:cubicBezTo>
                  <a:pt x="191564" y="427905"/>
                  <a:pt x="171178" y="449876"/>
                  <a:pt x="184240" y="456407"/>
                </a:cubicBezTo>
                <a:cubicBezTo>
                  <a:pt x="199133" y="463854"/>
                  <a:pt x="210911" y="436145"/>
                  <a:pt x="225804" y="428698"/>
                </a:cubicBezTo>
                <a:cubicBezTo>
                  <a:pt x="238866" y="422167"/>
                  <a:pt x="253513" y="419461"/>
                  <a:pt x="267367" y="414843"/>
                </a:cubicBezTo>
                <a:cubicBezTo>
                  <a:pt x="276604" y="405607"/>
                  <a:pt x="288356" y="398335"/>
                  <a:pt x="295077" y="387134"/>
                </a:cubicBezTo>
                <a:cubicBezTo>
                  <a:pt x="328883" y="330791"/>
                  <a:pt x="284084" y="356563"/>
                  <a:pt x="336640" y="304007"/>
                </a:cubicBezTo>
                <a:cubicBezTo>
                  <a:pt x="348414" y="292233"/>
                  <a:pt x="364349" y="285534"/>
                  <a:pt x="378204" y="276298"/>
                </a:cubicBezTo>
                <a:cubicBezTo>
                  <a:pt x="387440" y="262443"/>
                  <a:pt x="393382" y="245699"/>
                  <a:pt x="405913" y="234734"/>
                </a:cubicBezTo>
                <a:cubicBezTo>
                  <a:pt x="472022" y="176888"/>
                  <a:pt x="493687" y="177766"/>
                  <a:pt x="572167" y="151607"/>
                </a:cubicBezTo>
                <a:cubicBezTo>
                  <a:pt x="572172" y="151605"/>
                  <a:pt x="655291" y="123901"/>
                  <a:pt x="655295" y="123898"/>
                </a:cubicBezTo>
                <a:lnTo>
                  <a:pt x="696858" y="96189"/>
                </a:lnTo>
                <a:cubicBezTo>
                  <a:pt x="701476" y="82334"/>
                  <a:pt x="704182" y="67687"/>
                  <a:pt x="710713" y="54625"/>
                </a:cubicBezTo>
                <a:cubicBezTo>
                  <a:pt x="718160" y="39732"/>
                  <a:pt x="745869" y="27955"/>
                  <a:pt x="738422" y="13062"/>
                </a:cubicBezTo>
                <a:cubicBezTo>
                  <a:pt x="731891" y="0"/>
                  <a:pt x="711315" y="24851"/>
                  <a:pt x="696858" y="26916"/>
                </a:cubicBezTo>
                <a:cubicBezTo>
                  <a:pt x="646361" y="34130"/>
                  <a:pt x="595118" y="34811"/>
                  <a:pt x="544458" y="40771"/>
                </a:cubicBezTo>
                <a:cubicBezTo>
                  <a:pt x="516559" y="44053"/>
                  <a:pt x="489040" y="50007"/>
                  <a:pt x="461331" y="54625"/>
                </a:cubicBezTo>
                <a:cubicBezTo>
                  <a:pt x="447476" y="59243"/>
                  <a:pt x="430094" y="58153"/>
                  <a:pt x="419767" y="68480"/>
                </a:cubicBezTo>
                <a:cubicBezTo>
                  <a:pt x="409441" y="78806"/>
                  <a:pt x="419955" y="106031"/>
                  <a:pt x="405913" y="110043"/>
                </a:cubicBezTo>
                <a:cubicBezTo>
                  <a:pt x="378903" y="117760"/>
                  <a:pt x="350495" y="100807"/>
                  <a:pt x="322786" y="96189"/>
                </a:cubicBezTo>
                <a:cubicBezTo>
                  <a:pt x="313550" y="110044"/>
                  <a:pt x="302524" y="122860"/>
                  <a:pt x="295077" y="137753"/>
                </a:cubicBezTo>
                <a:cubicBezTo>
                  <a:pt x="288546" y="150815"/>
                  <a:pt x="291549" y="168990"/>
                  <a:pt x="281222" y="179316"/>
                </a:cubicBezTo>
                <a:cubicBezTo>
                  <a:pt x="270895" y="189643"/>
                  <a:pt x="253513" y="188553"/>
                  <a:pt x="239658" y="193171"/>
                </a:cubicBezTo>
                <a:cubicBezTo>
                  <a:pt x="229310" y="190584"/>
                  <a:pt x="156872" y="173979"/>
                  <a:pt x="142677" y="165462"/>
                </a:cubicBezTo>
                <a:cubicBezTo>
                  <a:pt x="131476" y="158742"/>
                  <a:pt x="124204" y="146989"/>
                  <a:pt x="114967" y="137753"/>
                </a:cubicBezTo>
                <a:cubicBezTo>
                  <a:pt x="110349" y="123898"/>
                  <a:pt x="101113" y="110793"/>
                  <a:pt x="101113" y="96189"/>
                </a:cubicBezTo>
                <a:cubicBezTo>
                  <a:pt x="101113" y="45120"/>
                  <a:pt x="113180" y="42558"/>
                  <a:pt x="142677" y="13062"/>
                </a:cubicBezTo>
                <a:cubicBezTo>
                  <a:pt x="165768" y="17680"/>
                  <a:pt x="195298" y="10265"/>
                  <a:pt x="211949" y="26916"/>
                </a:cubicBezTo>
                <a:cubicBezTo>
                  <a:pt x="222275" y="37242"/>
                  <a:pt x="184990" y="40771"/>
                  <a:pt x="170386" y="40771"/>
                </a:cubicBezTo>
                <a:cubicBezTo>
                  <a:pt x="155782" y="40771"/>
                  <a:pt x="142990" y="30458"/>
                  <a:pt x="128822" y="26916"/>
                </a:cubicBezTo>
                <a:cubicBezTo>
                  <a:pt x="124342" y="25796"/>
                  <a:pt x="105731" y="15371"/>
                  <a:pt x="101113" y="13062"/>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2" name="Straight Arrow Connector 31"/>
          <p:cNvCxnSpPr/>
          <p:nvPr/>
        </p:nvCxnSpPr>
        <p:spPr>
          <a:xfrm flipV="1">
            <a:off x="4572000" y="2204864"/>
            <a:ext cx="612000" cy="360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630" name="Rectangle 3"/>
          <p:cNvSpPr>
            <a:spLocks noChangeArrowheads="1"/>
          </p:cNvSpPr>
          <p:nvPr/>
        </p:nvSpPr>
        <p:spPr bwMode="auto">
          <a:xfrm>
            <a:off x="-180528" y="188640"/>
            <a:ext cx="5400600" cy="1862818"/>
          </a:xfrm>
          <a:prstGeom prst="rect">
            <a:avLst/>
          </a:prstGeom>
          <a:noFill/>
          <a:ln w="9525">
            <a:noFill/>
            <a:miter lim="800000"/>
            <a:headEnd/>
            <a:tailEnd/>
          </a:ln>
        </p:spPr>
        <p:txBody>
          <a:bodyPr wrap="square" anchor="ctr">
            <a:spAutoFit/>
          </a:bodyPr>
          <a:lstStyle/>
          <a:p>
            <a:pPr algn="ctr" eaLnBrk="0" hangingPunct="0">
              <a:lnSpc>
                <a:spcPts val="2300"/>
              </a:lnSpc>
            </a:pPr>
            <a:r>
              <a:rPr lang="en-US" altLang="ko-KR" sz="2200" b="1" dirty="0" smtClean="0">
                <a:latin typeface="Calibri" pitchFamily="34" charset="0"/>
                <a:ea typeface="Gulim" pitchFamily="34" charset="-127"/>
                <a:cs typeface="Times New Roman" pitchFamily="18" charset="0"/>
              </a:rPr>
              <a:t>God covers our sins</a:t>
            </a:r>
          </a:p>
          <a:p>
            <a:pPr algn="ctr" eaLnBrk="0" hangingPunct="0">
              <a:lnSpc>
                <a:spcPts val="2300"/>
              </a:lnSpc>
            </a:pPr>
            <a:r>
              <a:rPr lang="en-US" altLang="ko-KR" sz="2200" b="1" dirty="0" smtClean="0">
                <a:latin typeface="Calibri" pitchFamily="34" charset="0"/>
                <a:ea typeface="Gulim" pitchFamily="34" charset="-127"/>
                <a:cs typeface="Times New Roman" pitchFamily="18" charset="0"/>
              </a:rPr>
              <a:t>God cancels our debts</a:t>
            </a:r>
          </a:p>
          <a:p>
            <a:pPr algn="ctr" eaLnBrk="0" hangingPunct="0">
              <a:lnSpc>
                <a:spcPts val="2300"/>
              </a:lnSpc>
            </a:pPr>
            <a:r>
              <a:rPr lang="en-US" altLang="ko-KR" sz="2200" b="1" dirty="0" smtClean="0">
                <a:latin typeface="Calibri" pitchFamily="34" charset="0"/>
                <a:ea typeface="Gulim" pitchFamily="34" charset="-127"/>
                <a:cs typeface="Times New Roman" pitchFamily="18" charset="0"/>
              </a:rPr>
              <a:t>God sends away our sins </a:t>
            </a:r>
          </a:p>
          <a:p>
            <a:pPr algn="ctr" eaLnBrk="0" hangingPunct="0">
              <a:lnSpc>
                <a:spcPts val="2300"/>
              </a:lnSpc>
            </a:pPr>
            <a:r>
              <a:rPr lang="en-US" altLang="ko-KR" sz="2200" b="1" dirty="0" smtClean="0">
                <a:latin typeface="Calibri" pitchFamily="34" charset="0"/>
                <a:ea typeface="Gulim" pitchFamily="34" charset="-127"/>
                <a:cs typeface="Times New Roman" pitchFamily="18" charset="0"/>
              </a:rPr>
              <a:t>God frees us from our sins </a:t>
            </a:r>
          </a:p>
          <a:p>
            <a:pPr algn="ctr" eaLnBrk="0" hangingPunct="0">
              <a:lnSpc>
                <a:spcPts val="2300"/>
              </a:lnSpc>
            </a:pPr>
            <a:r>
              <a:rPr lang="en-US" altLang="ko-KR" sz="2200" b="1" dirty="0" smtClean="0">
                <a:latin typeface="Calibri" pitchFamily="34" charset="0"/>
                <a:ea typeface="Gulim" pitchFamily="34" charset="-127"/>
                <a:cs typeface="Times New Roman" pitchFamily="18" charset="0"/>
              </a:rPr>
              <a:t>God lifts off (</a:t>
            </a:r>
            <a:r>
              <a:rPr lang="en-US" altLang="ko-KR" sz="2200" b="1" dirty="0" err="1" smtClean="0">
                <a:latin typeface="Calibri" pitchFamily="34" charset="0"/>
                <a:ea typeface="Gulim" pitchFamily="34" charset="-127"/>
                <a:cs typeface="Times New Roman" pitchFamily="18" charset="0"/>
              </a:rPr>
              <a:t>nasa</a:t>
            </a:r>
            <a:r>
              <a:rPr lang="en-US" altLang="ko-KR" sz="2200" b="1" dirty="0" smtClean="0">
                <a:latin typeface="Calibri" pitchFamily="34" charset="0"/>
                <a:ea typeface="Gulim" pitchFamily="34" charset="-127"/>
                <a:cs typeface="Times New Roman" pitchFamily="18" charset="0"/>
              </a:rPr>
              <a:t>) our sins</a:t>
            </a:r>
          </a:p>
          <a:p>
            <a:pPr algn="ctr" eaLnBrk="0" hangingPunct="0">
              <a:lnSpc>
                <a:spcPts val="2300"/>
              </a:lnSpc>
            </a:pPr>
            <a:r>
              <a:rPr lang="en-US" altLang="ko-KR" sz="2200" b="1" dirty="0" smtClean="0">
                <a:latin typeface="Calibri" pitchFamily="34" charset="0"/>
                <a:ea typeface="Gulim" pitchFamily="34" charset="-127"/>
                <a:cs typeface="Times New Roman" pitchFamily="18" charset="0"/>
              </a:rPr>
              <a:t>God removes our sins from us</a:t>
            </a:r>
          </a:p>
        </p:txBody>
      </p:sp>
      <p:sp>
        <p:nvSpPr>
          <p:cNvPr id="27" name="Rectangle 26"/>
          <p:cNvSpPr/>
          <p:nvPr/>
        </p:nvSpPr>
        <p:spPr>
          <a:xfrm>
            <a:off x="6588224" y="44624"/>
            <a:ext cx="504056" cy="2926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rot="16200000">
            <a:off x="6620808" y="-642928"/>
            <a:ext cx="504000" cy="2743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p:cNvSpPr txBox="1"/>
          <p:nvPr/>
        </p:nvSpPr>
        <p:spPr>
          <a:xfrm>
            <a:off x="5220072" y="332656"/>
            <a:ext cx="3312368" cy="646331"/>
          </a:xfrm>
          <a:prstGeom prst="rect">
            <a:avLst/>
          </a:prstGeom>
          <a:noFill/>
        </p:spPr>
        <p:txBody>
          <a:bodyPr wrap="square" rtlCol="0">
            <a:spAutoFit/>
          </a:bodyPr>
          <a:lstStyle/>
          <a:p>
            <a:pPr algn="ctr"/>
            <a:r>
              <a:rPr lang="en-US" sz="3600" b="1" dirty="0" smtClean="0">
                <a:latin typeface="Preeti" pitchFamily="2" charset="0"/>
              </a:rPr>
              <a:t>k/</a:t>
            </a:r>
            <a:r>
              <a:rPr lang="en-US" sz="3600" b="1" dirty="0" err="1" smtClean="0">
                <a:latin typeface="Preeti" pitchFamily="2" charset="0"/>
              </a:rPr>
              <a:t>dk|e'n</a:t>
            </a:r>
            <a:r>
              <a:rPr lang="en-US" sz="3600" b="1" dirty="0" smtClean="0">
                <a:latin typeface="Preeti" pitchFamily="2" charset="0"/>
              </a:rPr>
              <a:t>] </a:t>
            </a:r>
            <a:r>
              <a:rPr lang="en-US" sz="3600" b="1" dirty="0" err="1" smtClean="0">
                <a:latin typeface="Preeti" pitchFamily="2" charset="0"/>
              </a:rPr>
              <a:t>xfdLnfO</a:t>
            </a:r>
            <a:r>
              <a:rPr lang="en-US" sz="3600" b="1" dirty="0" smtClean="0">
                <a:latin typeface="Preeti" pitchFamily="2" charset="0"/>
              </a:rPr>
              <a:t>{ </a:t>
            </a:r>
          </a:p>
        </p:txBody>
      </p:sp>
      <p:sp>
        <p:nvSpPr>
          <p:cNvPr id="30" name="Rectangle 3"/>
          <p:cNvSpPr>
            <a:spLocks noChangeArrowheads="1"/>
          </p:cNvSpPr>
          <p:nvPr/>
        </p:nvSpPr>
        <p:spPr bwMode="auto">
          <a:xfrm>
            <a:off x="2987824" y="2982431"/>
            <a:ext cx="6192688" cy="2246769"/>
          </a:xfrm>
          <a:prstGeom prst="rect">
            <a:avLst/>
          </a:prstGeom>
          <a:noFill/>
          <a:ln w="9525">
            <a:noFill/>
            <a:miter lim="800000"/>
            <a:headEnd/>
            <a:tailEnd/>
          </a:ln>
        </p:spPr>
        <p:txBody>
          <a:bodyPr wrap="square" anchor="ctr">
            <a:spAutoFit/>
          </a:bodyPr>
          <a:lstStyle/>
          <a:p>
            <a:pPr eaLnBrk="0" hangingPunct="0">
              <a:lnSpc>
                <a:spcPts val="2300"/>
              </a:lnSpc>
            </a:pPr>
            <a:r>
              <a:rPr lang="en-US" altLang="ko-KR" sz="2200" dirty="0" smtClean="0">
                <a:solidFill>
                  <a:schemeClr val="bg1"/>
                </a:solidFill>
                <a:ea typeface="Gulim" pitchFamily="34" charset="-127"/>
                <a:cs typeface="Times New Roman" pitchFamily="18" charset="0"/>
              </a:rPr>
              <a:t>                    </a:t>
            </a:r>
            <a:r>
              <a:rPr lang="en-US" altLang="ko-KR" sz="2400" b="1" dirty="0" smtClean="0">
                <a:latin typeface="Calibri" pitchFamily="34" charset="0"/>
                <a:ea typeface="Gulim" pitchFamily="34" charset="-127"/>
                <a:cs typeface="Times New Roman" pitchFamily="18" charset="0"/>
              </a:rPr>
              <a:t>God treads our sins underfoot</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into the sea</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blots out / wipes out our sins</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remembers our sins no more</a:t>
            </a:r>
          </a:p>
          <a:p>
            <a:pPr eaLnBrk="0" hangingPunct="0">
              <a:lnSpc>
                <a:spcPts val="2300"/>
              </a:lnSpc>
            </a:pPr>
            <a:r>
              <a:rPr lang="en-CA" sz="2400" b="1" dirty="0" smtClean="0">
                <a:latin typeface="Calibri" pitchFamily="34" charset="0"/>
                <a:ea typeface="Gulim" pitchFamily="34" charset="-127"/>
                <a:cs typeface="Times New Roman" pitchFamily="18" charset="0"/>
              </a:rPr>
              <a:t>          God washes, cleanses us from sin</a:t>
            </a:r>
          </a:p>
          <a:p>
            <a:pPr eaLnBrk="0" hangingPunct="0">
              <a:lnSpc>
                <a:spcPts val="2300"/>
              </a:lnSpc>
            </a:pPr>
            <a:r>
              <a:rPr lang="en-US" altLang="ko-KR" sz="2400" b="1" dirty="0" smtClean="0">
                <a:latin typeface="Calibri" pitchFamily="34" charset="0"/>
                <a:ea typeface="Gulim" pitchFamily="34" charset="-127"/>
                <a:cs typeface="Times New Roman" pitchFamily="18" charset="0"/>
              </a:rPr>
              <a:t>      God casts our sins behind his back</a:t>
            </a:r>
          </a:p>
          <a:p>
            <a:pPr eaLnBrk="0" hangingPunct="0">
              <a:lnSpc>
                <a:spcPts val="2300"/>
              </a:lnSpc>
            </a:pPr>
            <a:r>
              <a:rPr lang="en-US" altLang="ko-KR" sz="2400" b="1" dirty="0" smtClean="0">
                <a:latin typeface="Calibri" pitchFamily="34" charset="0"/>
                <a:ea typeface="Gulim" pitchFamily="34" charset="-127"/>
                <a:cs typeface="Times New Roman" pitchFamily="18" charset="0"/>
              </a:rPr>
              <a:t>God does not count our sins against us</a:t>
            </a:r>
            <a:endParaRPr lang="en-US" altLang="ko-KR" sz="2400" b="1" dirty="0">
              <a:latin typeface="Calibri" pitchFamily="34" charset="0"/>
              <a:ea typeface="Gulim" pitchFamily="34" charset="-127"/>
              <a:cs typeface="Times New Roman" pitchFamily="18" charset="0"/>
            </a:endParaRPr>
          </a:p>
        </p:txBody>
      </p:sp>
      <p:sp>
        <p:nvSpPr>
          <p:cNvPr id="31" name="TextBox 30"/>
          <p:cNvSpPr txBox="1"/>
          <p:nvPr/>
        </p:nvSpPr>
        <p:spPr>
          <a:xfrm>
            <a:off x="35496" y="5085184"/>
            <a:ext cx="9108504" cy="1815882"/>
          </a:xfrm>
          <a:prstGeom prst="rect">
            <a:avLst/>
          </a:prstGeom>
          <a:noFill/>
        </p:spPr>
        <p:txBody>
          <a:bodyPr wrap="square" rtlCol="0">
            <a:spAutoFit/>
          </a:bodyPr>
          <a:lstStyle/>
          <a:p>
            <a:pPr algn="ctr"/>
            <a:r>
              <a:rPr lang="en-CA" sz="2800" dirty="0" smtClean="0">
                <a:solidFill>
                  <a:schemeClr val="bg1"/>
                </a:solidFill>
                <a:latin typeface="Calibri" pitchFamily="34" charset="0"/>
                <a:cs typeface="Calibri" pitchFamily="34" charset="0"/>
              </a:rPr>
              <a:t>“</a:t>
            </a:r>
            <a:r>
              <a:rPr lang="ne-NP" sz="2800" dirty="0" smtClean="0">
                <a:solidFill>
                  <a:schemeClr val="bg1"/>
                </a:solidFill>
                <a:latin typeface="Calibri" pitchFamily="34" charset="0"/>
              </a:rPr>
              <a:t>धन्य हुन तिनीहरू जसका दुष्कर्महरू क्षमा भए र पापहरू ढाकिए। धन्य हुन ती जसको पापको लेखा परमेश्वरले लिनु हुन्न।  </a:t>
            </a:r>
            <a:endParaRPr lang="en-CA" sz="2800" dirty="0" smtClean="0">
              <a:solidFill>
                <a:schemeClr val="bg1"/>
              </a:solidFill>
              <a:latin typeface="Calibri" pitchFamily="34" charset="0"/>
              <a:cs typeface="Calibri" pitchFamily="34" charset="0"/>
            </a:endParaRPr>
          </a:p>
          <a:p>
            <a:pPr algn="ctr"/>
            <a:r>
              <a:rPr lang="ne-NP" sz="2800" dirty="0" smtClean="0">
                <a:solidFill>
                  <a:schemeClr val="bg1"/>
                </a:solidFill>
                <a:latin typeface="Calibri" pitchFamily="34" charset="0"/>
              </a:rPr>
              <a:t>अनि जब परमप्रभु पापरहित मानिसलाई स्वीकार गर्नु हुँदैछ, त्यो मानिस साँच्ची नै खुशी हुँदछ।” भजनसँग्रह 32</a:t>
            </a:r>
            <a:r>
              <a:rPr lang="en-CA" sz="2800" dirty="0" smtClean="0">
                <a:solidFill>
                  <a:schemeClr val="bg1"/>
                </a:solidFill>
                <a:latin typeface="Calibri" pitchFamily="34" charset="0"/>
                <a:cs typeface="Calibri" pitchFamily="34" charset="0"/>
              </a:rPr>
              <a:t>:</a:t>
            </a:r>
            <a:r>
              <a:rPr lang="ne-NP" sz="2800" dirty="0" smtClean="0">
                <a:solidFill>
                  <a:schemeClr val="bg1"/>
                </a:solidFill>
                <a:latin typeface="Calibri" pitchFamily="34" charset="0"/>
              </a:rPr>
              <a:t>1-2</a:t>
            </a:r>
            <a:r>
              <a:rPr lang="en-CA" sz="2800" dirty="0" smtClean="0">
                <a:solidFill>
                  <a:schemeClr val="bg1"/>
                </a:solidFill>
                <a:latin typeface="Calibri" pitchFamily="34" charset="0"/>
                <a:cs typeface="Calibri" pitchFamily="34" charset="0"/>
              </a:rPr>
              <a:t>  Rom 4:7-8</a:t>
            </a:r>
            <a:endParaRPr lang="ne-NP" sz="2800" dirty="0" smtClean="0">
              <a:solidFill>
                <a:schemeClr val="bg1"/>
              </a:solidFill>
              <a:latin typeface="Calibri" pitchFamily="34" charset="0"/>
            </a:endParaRPr>
          </a:p>
        </p:txBody>
      </p:sp>
      <p:sp>
        <p:nvSpPr>
          <p:cNvPr id="33" name="TextBox 32"/>
          <p:cNvSpPr txBox="1"/>
          <p:nvPr/>
        </p:nvSpPr>
        <p:spPr>
          <a:xfrm rot="5400000">
            <a:off x="5833010" y="1665675"/>
            <a:ext cx="2160240" cy="646331"/>
          </a:xfrm>
          <a:prstGeom prst="rect">
            <a:avLst/>
          </a:prstGeom>
          <a:noFill/>
        </p:spPr>
        <p:txBody>
          <a:bodyPr wrap="square" rtlCol="0">
            <a:spAutoFit/>
          </a:bodyPr>
          <a:lstStyle/>
          <a:p>
            <a:pPr algn="ctr"/>
            <a:r>
              <a:rPr lang="en-US" sz="3600" b="1" dirty="0" err="1" smtClean="0">
                <a:latin typeface="Preeti" pitchFamily="2" charset="0"/>
              </a:rPr>
              <a:t>Ifdf</a:t>
            </a:r>
            <a:r>
              <a:rPr lang="en-US" sz="3600" b="1" dirty="0" smtClean="0">
                <a:latin typeface="Preeti" pitchFamily="2" charset="0"/>
              </a:rPr>
              <a:t> </a:t>
            </a:r>
            <a:r>
              <a:rPr lang="en-US" sz="3600" b="1" dirty="0" err="1" smtClean="0">
                <a:latin typeface="Preeti" pitchFamily="2" charset="0"/>
              </a:rPr>
              <a:t>ug</a:t>
            </a:r>
            <a:r>
              <a:rPr lang="en-US" sz="3600" b="1" dirty="0" smtClean="0">
                <a:latin typeface="Preeti" pitchFamily="2" charset="0"/>
              </a:rPr>
              <a:t>'{x'G5</a:t>
            </a:r>
            <a:endParaRPr lang="en-CA" sz="36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5" name="Picture 4" descr="nasa.gov 152294main_Launch-lg.jpg"/>
          <p:cNvPicPr>
            <a:picLocks noChangeAspect="1"/>
          </p:cNvPicPr>
          <p:nvPr/>
        </p:nvPicPr>
        <p:blipFill>
          <a:blip r:embed="rId2" cstate="print"/>
          <a:srcRect b="4020"/>
          <a:stretch>
            <a:fillRect/>
          </a:stretch>
        </p:blipFill>
        <p:spPr>
          <a:xfrm>
            <a:off x="359025" y="1440160"/>
            <a:ext cx="8784975" cy="5417840"/>
          </a:xfrm>
          <a:prstGeom prst="rect">
            <a:avLst/>
          </a:prstGeom>
        </p:spPr>
      </p:pic>
      <p:sp>
        <p:nvSpPr>
          <p:cNvPr id="20482" name="Title 1"/>
          <p:cNvSpPr>
            <a:spLocks noGrp="1"/>
          </p:cNvSpPr>
          <p:nvPr>
            <p:ph type="title"/>
          </p:nvPr>
        </p:nvSpPr>
        <p:spPr>
          <a:xfrm>
            <a:off x="0" y="44624"/>
            <a:ext cx="9144000" cy="1719064"/>
          </a:xfrm>
          <a:solidFill>
            <a:srgbClr val="002060"/>
          </a:solidFill>
        </p:spPr>
        <p:txBody>
          <a:bodyPr/>
          <a:lstStyle/>
          <a:p>
            <a:r>
              <a:rPr lang="en-US" sz="2800" b="1" dirty="0" smtClean="0">
                <a:solidFill>
                  <a:schemeClr val="tx1"/>
                </a:solidFill>
                <a:latin typeface="Calibri" pitchFamily="34" charset="0"/>
              </a:rPr>
              <a:t>Lord, thank you that when you forgive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you “lift off / </a:t>
            </a:r>
            <a:r>
              <a:rPr lang="en-US" sz="2800" b="1" dirty="0" err="1" smtClean="0">
                <a:solidFill>
                  <a:schemeClr val="tx1"/>
                </a:solidFill>
                <a:latin typeface="Calibri" pitchFamily="34" charset="0"/>
              </a:rPr>
              <a:t>nasa</a:t>
            </a:r>
            <a:r>
              <a:rPr lang="en-US" sz="2800" b="1" dirty="0" smtClean="0">
                <a:solidFill>
                  <a:schemeClr val="tx1"/>
                </a:solidFill>
                <a:latin typeface="Calibri" pitchFamily="34" charset="0"/>
              </a:rPr>
              <a:t>” our sins from us.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Praise you that we can join your NASA (lift off) program </a:t>
            </a:r>
            <a:br>
              <a:rPr lang="en-US" sz="2800" b="1" dirty="0" smtClean="0">
                <a:solidFill>
                  <a:schemeClr val="tx1"/>
                </a:solidFill>
                <a:latin typeface="Calibri" pitchFamily="34" charset="0"/>
              </a:rPr>
            </a:br>
            <a:r>
              <a:rPr lang="en-US" sz="2800" b="1" dirty="0" smtClean="0">
                <a:solidFill>
                  <a:schemeClr val="tx1"/>
                </a:solidFill>
                <a:latin typeface="Calibri" pitchFamily="34" charset="0"/>
              </a:rPr>
              <a:t>of forgiveness!</a:t>
            </a:r>
          </a:p>
        </p:txBody>
      </p:sp>
      <p:sp>
        <p:nvSpPr>
          <p:cNvPr id="4" name="Rectangle 3"/>
          <p:cNvSpPr/>
          <p:nvPr/>
        </p:nvSpPr>
        <p:spPr>
          <a:xfrm>
            <a:off x="360040" y="3989382"/>
            <a:ext cx="8748464" cy="2246769"/>
          </a:xfrm>
          <a:prstGeom prst="rect">
            <a:avLst/>
          </a:prstGeom>
        </p:spPr>
        <p:txBody>
          <a:bodyPr wrap="square">
            <a:spAutoFit/>
          </a:bodyPr>
          <a:lstStyle/>
          <a:p>
            <a:r>
              <a:rPr lang="ne-NP" sz="2800" dirty="0" smtClean="0">
                <a:solidFill>
                  <a:srgbClr val="FFFF00"/>
                </a:solidFill>
              </a:rPr>
              <a:t>उनले भने, ‘दाज्यू-भाइहरूले तिमीसित गरेको कुकर्मको निम्ति </a:t>
            </a:r>
            <a:r>
              <a:rPr lang="ne-NP" sz="2800" dirty="0" smtClean="0">
                <a:solidFill>
                  <a:srgbClr val="FF0000"/>
                </a:solidFill>
              </a:rPr>
              <a:t>क्षमा </a:t>
            </a:r>
            <a:r>
              <a:rPr lang="ne-NP" sz="2800" dirty="0" smtClean="0">
                <a:solidFill>
                  <a:srgbClr val="FFFF00"/>
                </a:solidFill>
              </a:rPr>
              <a:t>दिनु भनी म बिन्ती गर्दछु।’ यसर्थ, यूसुफ, हामीले तिमीसित गरेको कुकर्मको निम्ति दया गरी हामीलाई </a:t>
            </a:r>
            <a:r>
              <a:rPr lang="ne-NP" sz="2800" dirty="0" smtClean="0">
                <a:solidFill>
                  <a:srgbClr val="FF0000"/>
                </a:solidFill>
              </a:rPr>
              <a:t>क्षमा</a:t>
            </a:r>
            <a:r>
              <a:rPr lang="ne-NP" sz="2800" dirty="0" smtClean="0">
                <a:solidFill>
                  <a:srgbClr val="FFFF00"/>
                </a:solidFill>
              </a:rPr>
              <a:t> गर। हामी तपाईंका बुबाको परमेश्वरका दासहरू हौं।” त्यस समाचारले यूसुफलाई साह्रै दुःखी तुल्यायो, अनि तिनी खुबै रोए।</a:t>
            </a:r>
            <a:r>
              <a:rPr lang="en-CA" sz="2800" dirty="0" smtClean="0">
                <a:solidFill>
                  <a:srgbClr val="FFFF00"/>
                </a:solidFill>
              </a:rPr>
              <a:t> </a:t>
            </a:r>
            <a:r>
              <a:rPr lang="en-CA" sz="2800" b="1" dirty="0" smtClean="0">
                <a:solidFill>
                  <a:srgbClr val="FFFF00"/>
                </a:solidFill>
                <a:latin typeface="Calibri" pitchFamily="34" charset="0"/>
              </a:rPr>
              <a:t>Gen </a:t>
            </a:r>
            <a:r>
              <a:rPr lang="en-US" sz="2800" b="1" dirty="0" smtClean="0">
                <a:solidFill>
                  <a:srgbClr val="FFFF00"/>
                </a:solidFill>
                <a:latin typeface="Calibri" pitchFamily="34" charset="0"/>
              </a:rPr>
              <a:t>50:17</a:t>
            </a:r>
            <a:endParaRPr lang="en-CA" sz="2800" b="1" dirty="0">
              <a:solidFill>
                <a:srgbClr val="FFFF00"/>
              </a:solidFill>
              <a:latin typeface="Calibri" pitchFamily="34" charset="0"/>
            </a:endParaRPr>
          </a:p>
        </p:txBody>
      </p:sp>
      <p:sp>
        <p:nvSpPr>
          <p:cNvPr id="6" name="TextBox 5"/>
          <p:cNvSpPr txBox="1"/>
          <p:nvPr/>
        </p:nvSpPr>
        <p:spPr>
          <a:xfrm>
            <a:off x="395536" y="6433591"/>
            <a:ext cx="3816424" cy="307777"/>
          </a:xfrm>
          <a:prstGeom prst="rect">
            <a:avLst/>
          </a:prstGeom>
          <a:noFill/>
        </p:spPr>
        <p:txBody>
          <a:bodyPr wrap="square" rtlCol="0">
            <a:spAutoFit/>
          </a:bodyPr>
          <a:lstStyle/>
          <a:p>
            <a:r>
              <a:rPr lang="en-CA" sz="1400" dirty="0" smtClean="0"/>
              <a:t>www.nasa.gov  152294main_Launch-lg.jpg</a:t>
            </a:r>
            <a:endParaRPr lang="en-CA" sz="1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Jesus Christ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844824"/>
            <a:ext cx="5472608" cy="3502798"/>
          </a:xfrm>
          <a:prstGeom prst="rect">
            <a:avLst/>
          </a:prstGeom>
        </p:spPr>
      </p:pic>
      <p:sp>
        <p:nvSpPr>
          <p:cNvPr id="5" name="TextBox 4"/>
          <p:cNvSpPr txBox="1"/>
          <p:nvPr/>
        </p:nvSpPr>
        <p:spPr>
          <a:xfrm>
            <a:off x="2843808" y="5085184"/>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077218"/>
          </a:xfrm>
          <a:prstGeom prst="rect">
            <a:avLst/>
          </a:prstGeom>
          <a:noFill/>
        </p:spPr>
        <p:txBody>
          <a:bodyPr wrap="square" rtlCol="0">
            <a:spAutoFit/>
          </a:bodyPr>
          <a:lstStyle/>
          <a:p>
            <a:pPr algn="ctr"/>
            <a:r>
              <a:rPr lang="ne-NP" sz="2800" dirty="0" smtClean="0"/>
              <a:t>तर हामी परमेश्वरलाई धन्यवाद दिंदछौं। उहाँले हामीलाई हाम्रा </a:t>
            </a:r>
            <a:endParaRPr lang="en-CA" sz="2800" dirty="0" smtClean="0"/>
          </a:p>
          <a:p>
            <a:pPr algn="ctr"/>
            <a:r>
              <a:rPr lang="ne-NP" sz="2800" dirty="0" smtClean="0"/>
              <a:t>प्रभु येशू ख्रीष्टद्वारा विजय दिनु हुन्छ।</a:t>
            </a:r>
            <a:r>
              <a:rPr lang="en-CA" sz="2800" dirty="0" smtClean="0"/>
              <a:t>  </a:t>
            </a:r>
            <a:r>
              <a:rPr lang="ne-NP" sz="2800" dirty="0" smtClean="0"/>
              <a:t>(</a:t>
            </a:r>
            <a:r>
              <a:rPr lang="en-US" sz="3600" dirty="0" smtClean="0">
                <a:latin typeface="Preeti" pitchFamily="2" charset="0"/>
              </a:rPr>
              <a:t>!</a:t>
            </a:r>
            <a:r>
              <a:rPr lang="en-US" sz="3600" dirty="0" err="1" smtClean="0">
                <a:latin typeface="Preeti" pitchFamily="2" charset="0"/>
              </a:rPr>
              <a:t>sf</a:t>
            </a:r>
            <a:r>
              <a:rPr lang="en-US" sz="3600" dirty="0" smtClean="0">
                <a:latin typeface="Preeti" pitchFamily="2" charset="0"/>
              </a:rPr>
              <a:t>]l/</a:t>
            </a:r>
            <a:r>
              <a:rPr lang="en-US" sz="3600" dirty="0" err="1" smtClean="0">
                <a:latin typeface="Preeti" pitchFamily="2" charset="0"/>
              </a:rPr>
              <a:t>GyL</a:t>
            </a:r>
            <a:r>
              <a:rPr lang="en-US" sz="3600" dirty="0" smtClean="0">
                <a:latin typeface="Preeti" pitchFamily="2" charset="0"/>
              </a:rPr>
              <a:t> </a:t>
            </a:r>
            <a:r>
              <a:rPr lang="en-CA" sz="2800" dirty="0" smtClean="0"/>
              <a:t>15:57)</a:t>
            </a:r>
            <a:endParaRPr lang="x-none" sz="28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3" name="Down Arrow 12"/>
          <p:cNvSpPr/>
          <p:nvPr/>
        </p:nvSpPr>
        <p:spPr>
          <a:xfrm flipV="1">
            <a:off x="4355976" y="980728"/>
            <a:ext cx="360040" cy="146304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67944" y="1373912"/>
            <a:ext cx="936104"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6" name="Explosion 1 15"/>
          <p:cNvSpPr/>
          <p:nvPr/>
        </p:nvSpPr>
        <p:spPr>
          <a:xfrm>
            <a:off x="107504" y="4221088"/>
            <a:ext cx="1512168" cy="1656358"/>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0" name="Explosion 1 29"/>
          <p:cNvSpPr/>
          <p:nvPr/>
        </p:nvSpPr>
        <p:spPr>
          <a:xfrm flipV="1">
            <a:off x="5652120" y="116632"/>
            <a:ext cx="2160240" cy="2088232"/>
          </a:xfrm>
          <a:prstGeom prst="irregularSeal1">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cxnSp>
        <p:nvCxnSpPr>
          <p:cNvPr id="5" name="Straight Arrow Connector 4"/>
          <p:cNvCxnSpPr/>
          <p:nvPr/>
        </p:nvCxnSpPr>
        <p:spPr>
          <a:xfrm flipV="1">
            <a:off x="2951880" y="3861080"/>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616176" y="2420920"/>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738536" y="3861048"/>
            <a:ext cx="548640" cy="2743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p:cNvSpPr txBox="1"/>
          <p:nvPr/>
        </p:nvSpPr>
        <p:spPr>
          <a:xfrm>
            <a:off x="1763688" y="4365104"/>
            <a:ext cx="504056" cy="1754326"/>
          </a:xfrm>
          <a:prstGeom prst="rect">
            <a:avLst/>
          </a:prstGeom>
          <a:noFill/>
        </p:spPr>
        <p:txBody>
          <a:bodyPr wrap="square" rtlCol="0">
            <a:spAutoFit/>
          </a:bodyPr>
          <a:lstStyle/>
          <a:p>
            <a:pPr algn="ctr"/>
            <a:r>
              <a:rPr lang="en-CA" sz="3600" dirty="0" smtClean="0"/>
              <a:t>SIN</a:t>
            </a:r>
            <a:endParaRPr lang="en-CA" sz="3600" dirty="0"/>
          </a:p>
        </p:txBody>
      </p:sp>
      <p:sp>
        <p:nvSpPr>
          <p:cNvPr id="17" name="Rectangle 16"/>
          <p:cNvSpPr/>
          <p:nvPr/>
        </p:nvSpPr>
        <p:spPr>
          <a:xfrm>
            <a:off x="4427984" y="2492896"/>
            <a:ext cx="432048" cy="22322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3659872" y="2852936"/>
            <a:ext cx="1920240" cy="43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angry MH900433821.JPG"/>
          <p:cNvPicPr>
            <a:picLocks noChangeAspect="1"/>
          </p:cNvPicPr>
          <p:nvPr/>
        </p:nvPicPr>
        <p:blipFill>
          <a:blip r:embed="rId2" cstate="print">
            <a:duotone>
              <a:prstClr val="black"/>
              <a:schemeClr val="accent2">
                <a:tint val="45000"/>
                <a:satMod val="400000"/>
              </a:schemeClr>
            </a:duotone>
          </a:blip>
          <a:stretch>
            <a:fillRect/>
          </a:stretch>
        </p:blipFill>
        <p:spPr>
          <a:xfrm>
            <a:off x="2512420" y="4577680"/>
            <a:ext cx="1053468" cy="1083568"/>
          </a:xfrm>
          <a:prstGeom prst="rect">
            <a:avLst/>
          </a:prstGeom>
        </p:spPr>
      </p:pic>
      <p:sp>
        <p:nvSpPr>
          <p:cNvPr id="23" name="TextBox 22"/>
          <p:cNvSpPr txBox="1"/>
          <p:nvPr/>
        </p:nvSpPr>
        <p:spPr>
          <a:xfrm>
            <a:off x="2123728" y="5733256"/>
            <a:ext cx="2160240" cy="400110"/>
          </a:xfrm>
          <a:prstGeom prst="rect">
            <a:avLst/>
          </a:prstGeom>
          <a:noFill/>
        </p:spPr>
        <p:txBody>
          <a:bodyPr wrap="square" rtlCol="0">
            <a:spAutoFit/>
          </a:bodyPr>
          <a:lstStyle/>
          <a:p>
            <a:pPr algn="ctr"/>
            <a:r>
              <a:rPr lang="en-CA" sz="1000" dirty="0" smtClean="0">
                <a:solidFill>
                  <a:schemeClr val="accent4">
                    <a:lumMod val="75000"/>
                  </a:schemeClr>
                </a:solidFill>
              </a:rPr>
              <a:t>Microsoft clip art © 2013 </a:t>
            </a:r>
          </a:p>
          <a:p>
            <a:pPr algn="ctr"/>
            <a:r>
              <a:rPr lang="en-CA" sz="1000" dirty="0" smtClean="0">
                <a:solidFill>
                  <a:schemeClr val="accent4">
                    <a:lumMod val="75000"/>
                  </a:schemeClr>
                </a:solidFill>
              </a:rPr>
              <a:t>Microsoft Corporation. </a:t>
            </a:r>
            <a:endParaRPr lang="en-CA" sz="1000" dirty="0">
              <a:solidFill>
                <a:schemeClr val="accent4">
                  <a:lumMod val="75000"/>
                </a:schemeClr>
              </a:solidFill>
            </a:endParaRPr>
          </a:p>
        </p:txBody>
      </p:sp>
      <p:sp>
        <p:nvSpPr>
          <p:cNvPr id="21" name="TextBox 20"/>
          <p:cNvSpPr txBox="1"/>
          <p:nvPr/>
        </p:nvSpPr>
        <p:spPr>
          <a:xfrm>
            <a:off x="467544" y="4767535"/>
            <a:ext cx="936104" cy="461665"/>
          </a:xfrm>
          <a:prstGeom prst="rect">
            <a:avLst/>
          </a:prstGeom>
          <a:noFill/>
        </p:spPr>
        <p:txBody>
          <a:bodyPr wrap="square" rtlCol="0">
            <a:spAutoFit/>
          </a:bodyPr>
          <a:lstStyle/>
          <a:p>
            <a:r>
              <a:rPr lang="en-CA" sz="2400" b="1" dirty="0" smtClean="0">
                <a:solidFill>
                  <a:schemeClr val="bg1"/>
                </a:solidFill>
              </a:rPr>
              <a:t>God</a:t>
            </a:r>
            <a:endParaRPr lang="en-CA" sz="2400" b="1" dirty="0">
              <a:solidFill>
                <a:schemeClr val="bg1"/>
              </a:solidFill>
            </a:endParaRPr>
          </a:p>
        </p:txBody>
      </p:sp>
      <p:sp>
        <p:nvSpPr>
          <p:cNvPr id="27" name="TextBox 34"/>
          <p:cNvSpPr txBox="1">
            <a:spLocks noChangeArrowheads="1"/>
          </p:cNvSpPr>
          <p:nvPr/>
        </p:nvSpPr>
        <p:spPr bwMode="auto">
          <a:xfrm>
            <a:off x="3635896" y="2772217"/>
            <a:ext cx="2007220" cy="584775"/>
          </a:xfrm>
          <a:prstGeom prst="rect">
            <a:avLst/>
          </a:prstGeom>
          <a:noFill/>
          <a:ln w="9525">
            <a:noFill/>
            <a:miter lim="800000"/>
            <a:headEnd/>
            <a:tailEnd/>
          </a:ln>
        </p:spPr>
        <p:txBody>
          <a:bodyPr wrap="square">
            <a:spAutoFit/>
          </a:bodyPr>
          <a:lstStyle/>
          <a:p>
            <a:pPr algn="ctr"/>
            <a:r>
              <a:rPr lang="en-CA" sz="3200" b="1" dirty="0" smtClean="0"/>
              <a:t>SHALOM</a:t>
            </a:r>
            <a:endParaRPr lang="en-CA" sz="3200" b="1" dirty="0"/>
          </a:p>
        </p:txBody>
      </p:sp>
      <p:sp>
        <p:nvSpPr>
          <p:cNvPr id="28" name="TextBox 27"/>
          <p:cNvSpPr txBox="1"/>
          <p:nvPr/>
        </p:nvSpPr>
        <p:spPr>
          <a:xfrm>
            <a:off x="6228184" y="980728"/>
            <a:ext cx="1008112" cy="400110"/>
          </a:xfrm>
          <a:prstGeom prst="rect">
            <a:avLst/>
          </a:prstGeom>
          <a:noFill/>
        </p:spPr>
        <p:txBody>
          <a:bodyPr wrap="square" rtlCol="0">
            <a:spAutoFit/>
          </a:bodyPr>
          <a:lstStyle/>
          <a:p>
            <a:r>
              <a:rPr lang="en-CA" altLang="ko-KR" sz="2000" b="1" dirty="0" smtClean="0">
                <a:solidFill>
                  <a:schemeClr val="bg1"/>
                </a:solidFill>
              </a:rPr>
              <a:t>Abba</a:t>
            </a:r>
            <a:endParaRPr lang="en-CA" sz="2000" b="1" dirty="0">
              <a:solidFill>
                <a:schemeClr val="bg1"/>
              </a:solidFill>
            </a:endParaRPr>
          </a:p>
        </p:txBody>
      </p:sp>
      <p:pic>
        <p:nvPicPr>
          <p:cNvPr id="29" name="Picture 2" descr="j0237940[1]"/>
          <p:cNvPicPr>
            <a:picLocks noChangeAspect="1" noChangeArrowheads="1"/>
          </p:cNvPicPr>
          <p:nvPr/>
        </p:nvPicPr>
        <p:blipFill>
          <a:blip r:embed="rId3" cstate="print"/>
          <a:srcRect/>
          <a:stretch>
            <a:fillRect/>
          </a:stretch>
        </p:blipFill>
        <p:spPr bwMode="auto">
          <a:xfrm>
            <a:off x="7164288" y="620688"/>
            <a:ext cx="1773445" cy="1296144"/>
          </a:xfrm>
          <a:prstGeom prst="rect">
            <a:avLst/>
          </a:prstGeom>
          <a:noFill/>
          <a:ln w="9525">
            <a:noFill/>
            <a:miter lim="800000"/>
            <a:headEnd/>
            <a:tailEnd/>
          </a:ln>
        </p:spPr>
      </p:pic>
      <p:sp>
        <p:nvSpPr>
          <p:cNvPr id="32" name="Smiley Face 31"/>
          <p:cNvSpPr/>
          <p:nvPr/>
        </p:nvSpPr>
        <p:spPr>
          <a:xfrm>
            <a:off x="7100272" y="1276752"/>
            <a:ext cx="640080" cy="640080"/>
          </a:xfrm>
          <a:prstGeom prst="smileyFace">
            <a:avLst/>
          </a:prstGeom>
          <a:solidFill>
            <a:srgbClr val="FF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1" name="Picture 30" descr="dove and sword large cropped.png"/>
          <p:cNvPicPr>
            <a:picLocks noChangeAspect="1"/>
          </p:cNvPicPr>
          <p:nvPr/>
        </p:nvPicPr>
        <p:blipFill>
          <a:blip r:embed="rId4" cstate="print"/>
          <a:stretch>
            <a:fillRect/>
          </a:stretch>
        </p:blipFill>
        <p:spPr>
          <a:xfrm>
            <a:off x="6516216" y="1323707"/>
            <a:ext cx="1584176" cy="1639279"/>
          </a:xfrm>
          <a:prstGeom prst="rect">
            <a:avLst/>
          </a:prstGeom>
        </p:spPr>
      </p:pic>
      <p:sp>
        <p:nvSpPr>
          <p:cNvPr id="33" name="WordArt 2"/>
          <p:cNvSpPr>
            <a:spLocks noChangeArrowheads="1" noChangeShapeType="1" noTextEdit="1"/>
          </p:cNvSpPr>
          <p:nvPr/>
        </p:nvSpPr>
        <p:spPr bwMode="auto">
          <a:xfrm>
            <a:off x="6444208" y="404664"/>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35" name="TextBox 34"/>
          <p:cNvSpPr txBox="1"/>
          <p:nvPr/>
        </p:nvSpPr>
        <p:spPr>
          <a:xfrm>
            <a:off x="323528" y="1181070"/>
            <a:ext cx="3456384" cy="1815882"/>
          </a:xfrm>
          <a:prstGeom prst="rect">
            <a:avLst/>
          </a:prstGeom>
          <a:noFill/>
        </p:spPr>
        <p:txBody>
          <a:bodyPr wrap="square" rtlCol="0">
            <a:spAutoFit/>
          </a:bodyPr>
          <a:lstStyle/>
          <a:p>
            <a:pPr algn="ctr"/>
            <a:r>
              <a:rPr lang="ne-NP" sz="2800" dirty="0" smtClean="0">
                <a:solidFill>
                  <a:schemeClr val="bg1"/>
                </a:solidFill>
              </a:rPr>
              <a:t>क्रूसमा परमेश्वरले ख्रीष्टको रगतबाट शान्ति ल्याउनु भयो।</a:t>
            </a:r>
          </a:p>
          <a:p>
            <a:pPr algn="ctr"/>
            <a:r>
              <a:rPr lang="en-CA" sz="2800" b="1" dirty="0" smtClean="0">
                <a:solidFill>
                  <a:schemeClr val="bg1"/>
                </a:solidFill>
                <a:latin typeface="Calibri" pitchFamily="34" charset="0"/>
              </a:rPr>
              <a:t>Col 1:20</a:t>
            </a:r>
            <a:endParaRPr lang="en-CA" dirty="0">
              <a:solidFill>
                <a:schemeClr val="bg1"/>
              </a:solidFill>
            </a:endParaRPr>
          </a:p>
        </p:txBody>
      </p:sp>
      <p:sp>
        <p:nvSpPr>
          <p:cNvPr id="36" name="TextBox 35"/>
          <p:cNvSpPr txBox="1"/>
          <p:nvPr/>
        </p:nvSpPr>
        <p:spPr>
          <a:xfrm>
            <a:off x="-36512" y="260648"/>
            <a:ext cx="5616624" cy="646331"/>
          </a:xfrm>
          <a:prstGeom prst="rect">
            <a:avLst/>
          </a:prstGeom>
          <a:noFill/>
        </p:spPr>
        <p:txBody>
          <a:bodyPr wrap="square" rtlCol="0">
            <a:spAutoFit/>
          </a:bodyPr>
          <a:lstStyle/>
          <a:p>
            <a:pPr algn="ct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xfdL;Fu</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ldnfkdf</a:t>
            </a:r>
            <a:r>
              <a:rPr lang="en-US" sz="3600" b="1" dirty="0" smtClean="0">
                <a:solidFill>
                  <a:srgbClr val="FF0000"/>
                </a:solidFill>
                <a:latin typeface="Preeti" pitchFamily="2" charset="0"/>
              </a:rPr>
              <a:t> x'g'x'G5 </a:t>
            </a:r>
            <a:endParaRPr lang="en-CA" sz="3600" b="1" dirty="0">
              <a:solidFill>
                <a:srgbClr val="FF0000"/>
              </a:solidFill>
              <a:latin typeface="Preeti" pitchFamily="2" charset="0"/>
            </a:endParaRPr>
          </a:p>
        </p:txBody>
      </p:sp>
      <p:sp>
        <p:nvSpPr>
          <p:cNvPr id="37" name="TextBox 36"/>
          <p:cNvSpPr txBox="1"/>
          <p:nvPr/>
        </p:nvSpPr>
        <p:spPr>
          <a:xfrm>
            <a:off x="6949280" y="2564904"/>
            <a:ext cx="2231232" cy="553998"/>
          </a:xfrm>
          <a:prstGeom prst="rect">
            <a:avLst/>
          </a:prstGeom>
          <a:noFill/>
        </p:spPr>
        <p:txBody>
          <a:bodyPr wrap="square" rtlCol="0">
            <a:spAutoFit/>
          </a:bodyPr>
          <a:lstStyle/>
          <a:p>
            <a:pPr algn="ctr"/>
            <a:r>
              <a:rPr lang="en-CA" sz="1000" dirty="0" smtClean="0">
                <a:solidFill>
                  <a:schemeClr val="tx1">
                    <a:lumMod val="75000"/>
                  </a:schemeClr>
                </a:solidFill>
              </a:rPr>
              <a:t>Dove Bible and crown  </a:t>
            </a:r>
          </a:p>
          <a:p>
            <a:pPr algn="ctr"/>
            <a:r>
              <a:rPr lang="en-CA" sz="1000" dirty="0" smtClean="0">
                <a:solidFill>
                  <a:schemeClr val="tx1">
                    <a:lumMod val="75000"/>
                  </a:schemeClr>
                </a:solidFill>
              </a:rPr>
              <a:t>Microsoft clip art © 2013 </a:t>
            </a:r>
          </a:p>
          <a:p>
            <a:pPr algn="ctr"/>
            <a:r>
              <a:rPr lang="en-CA" sz="1000" dirty="0" smtClean="0">
                <a:solidFill>
                  <a:schemeClr val="tx1">
                    <a:lumMod val="75000"/>
                  </a:schemeClr>
                </a:solidFill>
              </a:rPr>
              <a:t>Microsoft Corporation.  </a:t>
            </a:r>
            <a:endParaRPr lang="en-CA" sz="1000" dirty="0">
              <a:solidFill>
                <a:schemeClr val="tx1">
                  <a:lumMod val="75000"/>
                </a:schemeClr>
              </a:solidFill>
            </a:endParaRPr>
          </a:p>
        </p:txBody>
      </p:sp>
      <p:sp>
        <p:nvSpPr>
          <p:cNvPr id="24" name="TextBox 23"/>
          <p:cNvSpPr txBox="1"/>
          <p:nvPr/>
        </p:nvSpPr>
        <p:spPr>
          <a:xfrm>
            <a:off x="5076056" y="3645024"/>
            <a:ext cx="3888432" cy="2677656"/>
          </a:xfrm>
          <a:prstGeom prst="rect">
            <a:avLst/>
          </a:prstGeom>
          <a:noFill/>
        </p:spPr>
        <p:txBody>
          <a:bodyPr wrap="square" rtlCol="0">
            <a:spAutoFit/>
          </a:bodyPr>
          <a:lstStyle/>
          <a:p>
            <a:pPr algn="ctr"/>
            <a:r>
              <a:rPr lang="ne-NP" sz="2800" dirty="0" smtClean="0">
                <a:solidFill>
                  <a:schemeClr val="bg1"/>
                </a:solidFill>
              </a:rPr>
              <a:t>हाम्रो विश्वासको कारणले गर्दा हामी परमेश्वरसँग धर्मी बनेकाछौं। यसर्थ हाम्रा प्रभु येशू ख्रीष्टद्वारा थियो हामी परमेश्वरबाट शान्ति पाउँछौं।</a:t>
            </a:r>
            <a:r>
              <a:rPr lang="en-CA" sz="2800" dirty="0" smtClean="0">
                <a:solidFill>
                  <a:schemeClr val="bg1"/>
                </a:solidFill>
              </a:rPr>
              <a:t> </a:t>
            </a:r>
            <a:r>
              <a:rPr lang="en-CA" sz="2800" b="1" dirty="0" smtClean="0">
                <a:solidFill>
                  <a:schemeClr val="bg1"/>
                </a:solidFill>
                <a:latin typeface="Calibri" pitchFamily="34" charset="0"/>
              </a:rPr>
              <a:t>Rom 5:1</a:t>
            </a:r>
            <a:endParaRPr lang="en-CA"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Christ’s death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916832"/>
            <a:ext cx="5472608" cy="3502798"/>
          </a:xfrm>
          <a:prstGeom prst="rect">
            <a:avLst/>
          </a:prstGeom>
        </p:spPr>
      </p:pic>
      <p:sp>
        <p:nvSpPr>
          <p:cNvPr id="5" name="TextBox 4"/>
          <p:cNvSpPr txBox="1"/>
          <p:nvPr/>
        </p:nvSpPr>
        <p:spPr>
          <a:xfrm>
            <a:off x="2843808" y="5157192"/>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815882"/>
          </a:xfrm>
          <a:prstGeom prst="rect">
            <a:avLst/>
          </a:prstGeom>
          <a:noFill/>
        </p:spPr>
        <p:txBody>
          <a:bodyPr wrap="square" rtlCol="0">
            <a:spAutoFit/>
          </a:bodyPr>
          <a:lstStyle/>
          <a:p>
            <a:pPr algn="ctr"/>
            <a:r>
              <a:rPr lang="ne-NP" sz="2800" dirty="0" smtClean="0"/>
              <a:t>“उहाँ एक, जो सिंहासनमा बस्नु भएकोछ, उहाँ अनि भेंडाको पाठाप्रति सम्पूर्ण स्तुति अनि सम्मान अनि गौरव अनि शक्ति </a:t>
            </a:r>
            <a:endParaRPr lang="en-CA" sz="2800" dirty="0" smtClean="0"/>
          </a:p>
          <a:p>
            <a:pPr algn="ctr"/>
            <a:r>
              <a:rPr lang="ne-NP" sz="2800" dirty="0" smtClean="0"/>
              <a:t>सदा सर्वदा रहून्।”</a:t>
            </a:r>
            <a:r>
              <a:rPr lang="en-CA" sz="2800" dirty="0" smtClean="0"/>
              <a:t>  </a:t>
            </a:r>
            <a:r>
              <a:rPr lang="ne-NP" sz="2800" dirty="0" smtClean="0"/>
              <a:t>(प्रकाश</a:t>
            </a:r>
            <a:r>
              <a:rPr lang="en-CA" sz="2800" dirty="0" smtClean="0"/>
              <a:t>  5:13)</a:t>
            </a:r>
          </a:p>
          <a:p>
            <a:endParaRPr lang="x-none" sz="280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SCN4556 crop.jpg"/>
          <p:cNvPicPr>
            <a:picLocks noChangeAspect="1"/>
          </p:cNvPicPr>
          <p:nvPr/>
        </p:nvPicPr>
        <p:blipFill>
          <a:blip r:embed="rId2" cstate="print"/>
          <a:srcRect l="15612" t="16268" r="14676" b="14226"/>
          <a:stretch>
            <a:fillRect/>
          </a:stretch>
        </p:blipFill>
        <p:spPr>
          <a:xfrm>
            <a:off x="1619672" y="44624"/>
            <a:ext cx="5904656" cy="4868751"/>
          </a:xfrm>
          <a:prstGeom prst="rect">
            <a:avLst/>
          </a:prstGeom>
        </p:spPr>
      </p:pic>
      <p:sp>
        <p:nvSpPr>
          <p:cNvPr id="83971" name="Title 2"/>
          <p:cNvSpPr>
            <a:spLocks noGrp="1"/>
          </p:cNvSpPr>
          <p:nvPr>
            <p:ph type="title"/>
          </p:nvPr>
        </p:nvSpPr>
        <p:spPr>
          <a:xfrm>
            <a:off x="179388" y="4797152"/>
            <a:ext cx="8785225" cy="1800225"/>
          </a:xfrm>
          <a:solidFill>
            <a:schemeClr val="bg1"/>
          </a:solidFill>
        </p:spPr>
        <p:txBody>
          <a:bodyPr/>
          <a:lstStyle/>
          <a:p>
            <a:r>
              <a:rPr lang="ne-NP" sz="2800" dirty="0" smtClean="0">
                <a:solidFill>
                  <a:schemeClr val="tx1"/>
                </a:solidFill>
              </a:rPr>
              <a:t>ख्रीष्टको माध्यम र हाम्रो विश्वासको कारण हामीले अनुग्रहमा प्रवेश पाएकाछौं जहाँ हामी अहिले उभिएकाछौं </a:t>
            </a:r>
            <a:r>
              <a:rPr lang="en-CA" sz="2800" dirty="0" smtClean="0">
                <a:solidFill>
                  <a:schemeClr val="tx1"/>
                </a:solidFill>
              </a:rPr>
              <a:t>   </a:t>
            </a:r>
            <a:r>
              <a:rPr lang="en-CA" sz="2800" b="1" dirty="0" smtClean="0">
                <a:solidFill>
                  <a:schemeClr val="tx1"/>
                </a:solidFill>
                <a:latin typeface="Calibri" pitchFamily="34" charset="0"/>
              </a:rPr>
              <a:t>Rom 5:2</a:t>
            </a:r>
            <a:br>
              <a:rPr lang="en-CA" sz="2800" b="1" dirty="0" smtClean="0">
                <a:solidFill>
                  <a:schemeClr val="tx1"/>
                </a:solidFill>
                <a:latin typeface="Calibri" pitchFamily="34" charset="0"/>
              </a:rPr>
            </a:br>
            <a:r>
              <a:rPr lang="ne-NP" sz="2800" dirty="0" smtClean="0">
                <a:solidFill>
                  <a:schemeClr val="tx1"/>
                </a:solidFill>
              </a:rPr>
              <a:t>जब येशू मर्नु भयो, मन्दिरको पर्दा आफै दुइ टुक्रा भएर च्यातियो। त्यो टुप्पादेखि फेदसम्म वारपार च्यातियो। </a:t>
            </a:r>
            <a:r>
              <a:rPr lang="en-CA" sz="2800" dirty="0" smtClean="0">
                <a:solidFill>
                  <a:schemeClr val="tx1"/>
                </a:solidFill>
              </a:rPr>
              <a:t> </a:t>
            </a:r>
            <a:r>
              <a:rPr lang="en-US" sz="2800" b="1" dirty="0" smtClean="0">
                <a:solidFill>
                  <a:schemeClr val="tx1"/>
                </a:solidFill>
                <a:latin typeface="Calibri" pitchFamily="34" charset="0"/>
              </a:rPr>
              <a:t>Matt 27:51</a:t>
            </a:r>
            <a:endParaRPr lang="en-CA" sz="2800" b="1" dirty="0" smtClean="0">
              <a:latin typeface="Calibri" pitchFamily="34" charset="0"/>
            </a:endParaRPr>
          </a:p>
        </p:txBody>
      </p:sp>
      <p:sp>
        <p:nvSpPr>
          <p:cNvPr id="4" name="Rectangle 3"/>
          <p:cNvSpPr>
            <a:spLocks noChangeArrowheads="1"/>
          </p:cNvSpPr>
          <p:nvPr/>
        </p:nvSpPr>
        <p:spPr bwMode="auto">
          <a:xfrm>
            <a:off x="251520" y="519065"/>
            <a:ext cx="3419872" cy="2308324"/>
          </a:xfrm>
          <a:prstGeom prst="rect">
            <a:avLst/>
          </a:prstGeom>
          <a:noFill/>
          <a:ln w="9525">
            <a:noFill/>
            <a:miter lim="800000"/>
            <a:headEnd/>
            <a:tailEnd/>
          </a:ln>
        </p:spPr>
        <p:txBody>
          <a:bodyPr wrap="square" anchor="ctr">
            <a:spAutoFit/>
          </a:bodyPr>
          <a:lstStyle/>
          <a:p>
            <a:pPr algn="ctr" eaLnBrk="0" hangingPunct="0"/>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k/d]</a:t>
            </a:r>
            <a:r>
              <a:rPr lang="en-US" sz="3600" b="1" dirty="0" err="1" smtClean="0">
                <a:solidFill>
                  <a:srgbClr val="FF0000"/>
                </a:solidFill>
                <a:latin typeface="Preeti" pitchFamily="2" charset="0"/>
              </a:rPr>
              <a:t>Zj</a:t>
            </a:r>
            <a:r>
              <a:rPr lang="en-US" sz="3600" b="1" dirty="0" smtClean="0">
                <a:solidFill>
                  <a:srgbClr val="FF0000"/>
                </a:solidFill>
                <a:latin typeface="Preeti" pitchFamily="2" charset="0"/>
              </a:rPr>
              <a:t>/ / </a:t>
            </a:r>
            <a:r>
              <a:rPr lang="en-US" sz="3600" b="1" dirty="0" err="1" smtClean="0">
                <a:solidFill>
                  <a:srgbClr val="FF0000"/>
                </a:solidFill>
                <a:latin typeface="Preeti" pitchFamily="2" charset="0"/>
              </a:rPr>
              <a:t>pxfFsf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cg'u|xdf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kx'Fr</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k|j</a:t>
            </a:r>
            <a:r>
              <a:rPr lang="en-US" sz="3600" b="1" dirty="0" smtClean="0">
                <a:solidFill>
                  <a:srgbClr val="FF0000"/>
                </a:solidFill>
                <a:latin typeface="Preeti" pitchFamily="2" charset="0"/>
              </a:rPr>
              <a:t>]z_ lbg'x'G5 </a:t>
            </a:r>
            <a:endParaRPr lang="en-US" sz="3600" b="1" dirty="0">
              <a:solidFill>
                <a:srgbClr val="FF0000"/>
              </a:solidFill>
              <a:latin typeface="Preeti" pitchFamily="2" charset="0"/>
            </a:endParaRPr>
          </a:p>
        </p:txBody>
      </p:sp>
      <p:sp>
        <p:nvSpPr>
          <p:cNvPr id="6" name="TextBox 5"/>
          <p:cNvSpPr txBox="1"/>
          <p:nvPr/>
        </p:nvSpPr>
        <p:spPr>
          <a:xfrm>
            <a:off x="7524328" y="260648"/>
            <a:ext cx="1440160" cy="246221"/>
          </a:xfrm>
          <a:prstGeom prst="rect">
            <a:avLst/>
          </a:prstGeom>
          <a:noFill/>
        </p:spPr>
        <p:txBody>
          <a:bodyPr wrap="square" rtlCol="0">
            <a:spAutoFit/>
          </a:bodyPr>
          <a:lstStyle/>
          <a:p>
            <a:r>
              <a:rPr lang="en-CA" sz="1000" dirty="0" smtClean="0">
                <a:solidFill>
                  <a:schemeClr val="tx1">
                    <a:lumMod val="65000"/>
                  </a:schemeClr>
                </a:solidFill>
              </a:rPr>
              <a:t>Photo John </a:t>
            </a:r>
            <a:r>
              <a:rPr lang="en-CA" sz="1000" dirty="0" err="1" smtClean="0">
                <a:solidFill>
                  <a:schemeClr val="tx1">
                    <a:lumMod val="65000"/>
                  </a:schemeClr>
                </a:solidFill>
              </a:rPr>
              <a:t>Crozier</a:t>
            </a:r>
            <a:endParaRPr lang="en-CA" sz="1000" dirty="0">
              <a:solidFill>
                <a:schemeClr val="tx1">
                  <a:lumMod val="6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if Jesus did not die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844824"/>
            <a:ext cx="5472608" cy="3502798"/>
          </a:xfrm>
          <a:prstGeom prst="rect">
            <a:avLst/>
          </a:prstGeom>
        </p:spPr>
      </p:pic>
      <p:sp>
        <p:nvSpPr>
          <p:cNvPr id="5" name="TextBox 4"/>
          <p:cNvSpPr txBox="1"/>
          <p:nvPr/>
        </p:nvSpPr>
        <p:spPr>
          <a:xfrm>
            <a:off x="2843808" y="5085184"/>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077218"/>
          </a:xfrm>
          <a:prstGeom prst="rect">
            <a:avLst/>
          </a:prstGeom>
          <a:noFill/>
        </p:spPr>
        <p:txBody>
          <a:bodyPr wrap="square" rtlCol="0">
            <a:spAutoFit/>
          </a:bodyPr>
          <a:lstStyle/>
          <a:p>
            <a:pPr algn="ctr"/>
            <a:r>
              <a:rPr lang="ne-NP" sz="2800" dirty="0" smtClean="0"/>
              <a:t>तर हामी परमेश्वरलाई धन्यवाद दिंदछौं। उहाँले हामीलाई हाम्रा </a:t>
            </a:r>
            <a:endParaRPr lang="en-CA" sz="2800" dirty="0" smtClean="0"/>
          </a:p>
          <a:p>
            <a:pPr algn="ctr"/>
            <a:r>
              <a:rPr lang="ne-NP" sz="2800" dirty="0" smtClean="0"/>
              <a:t>प्रभु येशू ख्रीष्टद्वारा विजय दिनु हुन्छ।</a:t>
            </a:r>
            <a:r>
              <a:rPr lang="en-CA" sz="2800" dirty="0" smtClean="0"/>
              <a:t>  </a:t>
            </a:r>
            <a:r>
              <a:rPr lang="ne-NP" sz="2800" dirty="0" smtClean="0"/>
              <a:t>(</a:t>
            </a:r>
            <a:r>
              <a:rPr lang="en-US" sz="3600" dirty="0" smtClean="0">
                <a:latin typeface="Preeti" pitchFamily="2" charset="0"/>
              </a:rPr>
              <a:t>!</a:t>
            </a:r>
            <a:r>
              <a:rPr lang="en-US" sz="3600" dirty="0" err="1" smtClean="0">
                <a:latin typeface="Preeti" pitchFamily="2" charset="0"/>
              </a:rPr>
              <a:t>sf</a:t>
            </a:r>
            <a:r>
              <a:rPr lang="en-US" sz="3600" dirty="0" smtClean="0">
                <a:latin typeface="Preeti" pitchFamily="2" charset="0"/>
              </a:rPr>
              <a:t>]l/</a:t>
            </a:r>
            <a:r>
              <a:rPr lang="en-US" sz="3600" dirty="0" err="1" smtClean="0">
                <a:latin typeface="Preeti" pitchFamily="2" charset="0"/>
              </a:rPr>
              <a:t>GyL</a:t>
            </a:r>
            <a:r>
              <a:rPr lang="en-US" sz="3600" dirty="0" smtClean="0">
                <a:latin typeface="Preeti" pitchFamily="2" charset="0"/>
              </a:rPr>
              <a:t> </a:t>
            </a:r>
            <a:r>
              <a:rPr lang="en-CA" sz="2800" dirty="0" smtClean="0"/>
              <a:t>15:57)</a:t>
            </a:r>
            <a:endParaRPr lang="x-none" sz="280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11266" name="Picture 2" descr="marriage to Lamb kootation.com.jpg"/>
          <p:cNvPicPr>
            <a:picLocks noChangeAspect="1"/>
          </p:cNvPicPr>
          <p:nvPr/>
        </p:nvPicPr>
        <p:blipFill>
          <a:blip r:embed="rId2" cstate="print"/>
          <a:srcRect r="16231"/>
          <a:stretch>
            <a:fillRect/>
          </a:stretch>
        </p:blipFill>
        <p:spPr bwMode="auto">
          <a:xfrm>
            <a:off x="34925" y="115888"/>
            <a:ext cx="4465067" cy="6569075"/>
          </a:xfrm>
          <a:prstGeom prst="rect">
            <a:avLst/>
          </a:prstGeom>
          <a:noFill/>
          <a:ln w="9525">
            <a:noFill/>
            <a:miter lim="800000"/>
            <a:headEnd/>
            <a:tailEnd/>
          </a:ln>
        </p:spPr>
      </p:pic>
      <p:sp>
        <p:nvSpPr>
          <p:cNvPr id="4" name="TextBox 6"/>
          <p:cNvSpPr txBox="1">
            <a:spLocks noChangeArrowheads="1"/>
          </p:cNvSpPr>
          <p:nvPr/>
        </p:nvSpPr>
        <p:spPr bwMode="auto">
          <a:xfrm>
            <a:off x="2051720" y="6124575"/>
            <a:ext cx="3095625"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5" name="Title 1"/>
          <p:cNvSpPr txBox="1">
            <a:spLocks/>
          </p:cNvSpPr>
          <p:nvPr/>
        </p:nvSpPr>
        <p:spPr bwMode="auto">
          <a:xfrm>
            <a:off x="4932040" y="2933700"/>
            <a:ext cx="3959225" cy="1143000"/>
          </a:xfrm>
          <a:prstGeom prst="rect">
            <a:avLst/>
          </a:prstGeom>
          <a:noFill/>
          <a:ln w="9525">
            <a:noFill/>
            <a:miter lim="800000"/>
            <a:headEnd/>
            <a:tailEnd/>
          </a:ln>
        </p:spPr>
        <p:txBody>
          <a:bodyPr anchor="ctr"/>
          <a:lstStyle/>
          <a:p>
            <a:pPr algn="ct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dlxdfsf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cfzf</a:t>
            </a:r>
            <a:r>
              <a:rPr lang="en-US" sz="3600" b="1" dirty="0" smtClean="0">
                <a:solidFill>
                  <a:srgbClr val="FF0000"/>
                </a:solidFill>
                <a:latin typeface="Preeti" pitchFamily="2" charset="0"/>
              </a:rPr>
              <a:t> lbg'x'G5 </a:t>
            </a:r>
            <a:endParaRPr lang="en-CA" sz="3600" b="1" dirty="0">
              <a:solidFill>
                <a:srgbClr val="FF0000"/>
              </a:solidFill>
              <a:latin typeface="Preeti" pitchFamily="2" charset="0"/>
            </a:endParaRPr>
          </a:p>
          <a:p>
            <a:pPr algn="ctr"/>
            <a:endParaRPr lang="en-CA" sz="2800" dirty="0" smtClean="0"/>
          </a:p>
          <a:p>
            <a:pPr algn="ctr"/>
            <a:r>
              <a:rPr lang="ne-NP" sz="2800" dirty="0" smtClean="0"/>
              <a:t>अनि परमेश्वरको महिमा पाउने आशामा हामी आनन्द मनाइरहेछौं। </a:t>
            </a:r>
            <a:endParaRPr lang="en-CA" sz="2800" dirty="0" smtClean="0"/>
          </a:p>
          <a:p>
            <a:pPr algn="ctr"/>
            <a:r>
              <a:rPr lang="en-CA" sz="2800" dirty="0" smtClean="0">
                <a:latin typeface="Calibri" pitchFamily="34" charset="0"/>
                <a:cs typeface="Calibri" pitchFamily="34" charset="0"/>
              </a:rPr>
              <a:t>(Rom 5:2) </a:t>
            </a:r>
            <a:r>
              <a:rPr lang="en-CA" sz="2800" dirty="0" smtClean="0"/>
              <a:t> </a:t>
            </a:r>
          </a:p>
          <a:p>
            <a:pPr algn="ctr"/>
            <a:endParaRPr lang="en-CA" sz="2800" dirty="0" smtClean="0"/>
          </a:p>
          <a:p>
            <a:r>
              <a:rPr lang="ne-NP" sz="2800" dirty="0" smtClean="0"/>
              <a:t>अनि उहाँ सत्य हुनुहुन्छ ख्रीष्ट स्वयं, जो तिमीहरू सबैमा हुनुहुन्छ। </a:t>
            </a:r>
            <a:r>
              <a:rPr lang="en-CA" sz="2800" dirty="0" smtClean="0"/>
              <a:t> </a:t>
            </a:r>
            <a:r>
              <a:rPr lang="en-CA" sz="2800" dirty="0" smtClean="0">
                <a:latin typeface="Calibri" pitchFamily="34" charset="0"/>
                <a:cs typeface="Calibri" pitchFamily="34" charset="0"/>
              </a:rPr>
              <a:t>(Col 1:27)</a:t>
            </a:r>
            <a:endParaRPr lang="x-none" sz="2800" smtClean="0">
              <a:latin typeface="Calibri" pitchFamily="34" charset="0"/>
              <a:cs typeface="Calibri" pitchFamily="34" charset="0"/>
            </a:endParaRPr>
          </a:p>
          <a:p>
            <a:pPr algn="ctr"/>
            <a:endParaRPr lang="ne-NP" sz="2800" dirty="0" smtClean="0"/>
          </a:p>
          <a:p>
            <a:endParaRPr lang="x-none" sz="28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Jesus Christ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844824"/>
            <a:ext cx="5472608" cy="3502798"/>
          </a:xfrm>
          <a:prstGeom prst="rect">
            <a:avLst/>
          </a:prstGeom>
        </p:spPr>
      </p:pic>
      <p:sp>
        <p:nvSpPr>
          <p:cNvPr id="5" name="TextBox 4"/>
          <p:cNvSpPr txBox="1"/>
          <p:nvPr/>
        </p:nvSpPr>
        <p:spPr>
          <a:xfrm>
            <a:off x="2843808" y="5085184"/>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077218"/>
          </a:xfrm>
          <a:prstGeom prst="rect">
            <a:avLst/>
          </a:prstGeom>
          <a:noFill/>
        </p:spPr>
        <p:txBody>
          <a:bodyPr wrap="square" rtlCol="0">
            <a:spAutoFit/>
          </a:bodyPr>
          <a:lstStyle/>
          <a:p>
            <a:pPr algn="ctr"/>
            <a:r>
              <a:rPr lang="ne-NP" sz="2800" dirty="0" smtClean="0"/>
              <a:t>तर हामी परमेश्वरलाई धन्यवाद दिंदछौं। उहाँले हामीलाई हाम्रा </a:t>
            </a:r>
            <a:endParaRPr lang="en-CA" sz="2800" dirty="0" smtClean="0"/>
          </a:p>
          <a:p>
            <a:pPr algn="ctr"/>
            <a:r>
              <a:rPr lang="ne-NP" sz="2800" dirty="0" smtClean="0"/>
              <a:t>प्रभु येशू ख्रीष्टद्वारा विजय दिनु हुन्छ।</a:t>
            </a:r>
            <a:r>
              <a:rPr lang="en-CA" sz="2800" dirty="0" smtClean="0"/>
              <a:t>  </a:t>
            </a:r>
            <a:r>
              <a:rPr lang="ne-NP" sz="2800" dirty="0" smtClean="0"/>
              <a:t>(</a:t>
            </a:r>
            <a:r>
              <a:rPr lang="en-US" sz="3600" dirty="0" smtClean="0">
                <a:latin typeface="Preeti" pitchFamily="2" charset="0"/>
              </a:rPr>
              <a:t>!</a:t>
            </a:r>
            <a:r>
              <a:rPr lang="en-US" sz="3600" dirty="0" err="1" smtClean="0">
                <a:latin typeface="Preeti" pitchFamily="2" charset="0"/>
              </a:rPr>
              <a:t>sf</a:t>
            </a:r>
            <a:r>
              <a:rPr lang="en-US" sz="3600" dirty="0" smtClean="0">
                <a:latin typeface="Preeti" pitchFamily="2" charset="0"/>
              </a:rPr>
              <a:t>]l/</a:t>
            </a:r>
            <a:r>
              <a:rPr lang="en-US" sz="3600" dirty="0" err="1" smtClean="0">
                <a:latin typeface="Preeti" pitchFamily="2" charset="0"/>
              </a:rPr>
              <a:t>GyL</a:t>
            </a:r>
            <a:r>
              <a:rPr lang="en-US" sz="3600" dirty="0" smtClean="0">
                <a:latin typeface="Preeti" pitchFamily="2" charset="0"/>
              </a:rPr>
              <a:t> </a:t>
            </a:r>
            <a:r>
              <a:rPr lang="en-CA" sz="2800" dirty="0" smtClean="0"/>
              <a:t>15:57)</a:t>
            </a:r>
            <a:endParaRPr lang="x-none" sz="280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71438" y="142875"/>
            <a:ext cx="9001125" cy="6751638"/>
          </a:xfrm>
          <a:prstGeom prst="rect">
            <a:avLst/>
          </a:prstGeom>
          <a:noFill/>
          <a:ln w="9525">
            <a:noFill/>
            <a:miter lim="800000"/>
            <a:headEnd/>
            <a:tailEnd/>
          </a:ln>
        </p:spPr>
      </p:pic>
      <p:sp>
        <p:nvSpPr>
          <p:cNvPr id="5" name="TextBox 4"/>
          <p:cNvSpPr txBox="1"/>
          <p:nvPr/>
        </p:nvSpPr>
        <p:spPr>
          <a:xfrm>
            <a:off x="611560" y="6381328"/>
            <a:ext cx="4536504" cy="246221"/>
          </a:xfrm>
          <a:prstGeom prst="rect">
            <a:avLst/>
          </a:prstGeom>
          <a:noFill/>
        </p:spPr>
        <p:txBody>
          <a:bodyPr wrap="square" rtlCol="0">
            <a:spAutoFit/>
          </a:bodyPr>
          <a:lstStyle/>
          <a:p>
            <a:r>
              <a:rPr lang="en-CA" sz="1000" dirty="0" smtClean="0"/>
              <a:t>Pariah Springs Trinidad and Tobago Eco Adventure Tours</a:t>
            </a:r>
            <a:endParaRPr lang="en-CA" sz="1000" dirty="0"/>
          </a:p>
        </p:txBody>
      </p:sp>
      <p:sp>
        <p:nvSpPr>
          <p:cNvPr id="7" name="TextBox 6"/>
          <p:cNvSpPr txBox="1"/>
          <p:nvPr/>
        </p:nvSpPr>
        <p:spPr>
          <a:xfrm>
            <a:off x="5580112" y="116632"/>
            <a:ext cx="3456384" cy="4832092"/>
          </a:xfrm>
          <a:prstGeom prst="rect">
            <a:avLst/>
          </a:prstGeom>
          <a:noFill/>
        </p:spPr>
        <p:txBody>
          <a:bodyPr wrap="square" rtlCol="0">
            <a:spAutoFit/>
          </a:bodyPr>
          <a:lstStyle/>
          <a:p>
            <a:r>
              <a:rPr lang="ne-NP" sz="2800" dirty="0" smtClean="0">
                <a:latin typeface="Calibri" pitchFamily="34" charset="0"/>
              </a:rPr>
              <a:t>किनभने परमेश्वरले आफ्नो प्रेमको बर्षाले हाम्रा हृदयहरू पारिपूर्ण पारिदिनु भयो। पवित्र आत्माद्वारा उहाँले हामीलाई आफ्नो प्रेम दिनुभो। त्यो पवित्र आत्मा परमेश्वरबाट हामीलाई उपहार हो।</a:t>
            </a:r>
            <a:endParaRPr lang="en-CA" sz="2800" dirty="0" smtClean="0">
              <a:latin typeface="Calibri" pitchFamily="34" charset="0"/>
            </a:endParaRPr>
          </a:p>
          <a:p>
            <a:r>
              <a:rPr lang="ne-NP" sz="2800" dirty="0" smtClean="0">
                <a:latin typeface="Calibri" pitchFamily="34" charset="0"/>
              </a:rPr>
              <a:t>(</a:t>
            </a:r>
            <a:r>
              <a:rPr lang="en-CA" sz="2800" dirty="0" smtClean="0">
                <a:latin typeface="Calibri" pitchFamily="34" charset="0"/>
              </a:rPr>
              <a:t>Rom 5:5)</a:t>
            </a:r>
            <a:endParaRPr lang="en-CA" sz="2800" dirty="0" smtClean="0">
              <a:latin typeface="Calibri" pitchFamily="34" charset="0"/>
              <a:cs typeface="Calibri" pitchFamily="34" charset="0"/>
            </a:endParaRPr>
          </a:p>
          <a:p>
            <a:endParaRPr lang="x-none" sz="2800" smtClean="0"/>
          </a:p>
        </p:txBody>
      </p:sp>
      <p:pic>
        <p:nvPicPr>
          <p:cNvPr id="9" name="Picture 8" descr="small dove.png"/>
          <p:cNvPicPr>
            <a:picLocks noChangeAspect="1"/>
          </p:cNvPicPr>
          <p:nvPr/>
        </p:nvPicPr>
        <p:blipFill>
          <a:blip r:embed="rId3" cstate="print"/>
          <a:stretch>
            <a:fillRect/>
          </a:stretch>
        </p:blipFill>
        <p:spPr>
          <a:xfrm>
            <a:off x="3513702" y="1874308"/>
            <a:ext cx="1346330" cy="1399336"/>
          </a:xfrm>
          <a:prstGeom prst="rect">
            <a:avLst/>
          </a:prstGeom>
        </p:spPr>
      </p:pic>
      <p:sp>
        <p:nvSpPr>
          <p:cNvPr id="10" name="Rectangle 9"/>
          <p:cNvSpPr/>
          <p:nvPr/>
        </p:nvSpPr>
        <p:spPr>
          <a:xfrm>
            <a:off x="2483768" y="1445295"/>
            <a:ext cx="34563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8" name="Title 1"/>
          <p:cNvSpPr txBox="1">
            <a:spLocks/>
          </p:cNvSpPr>
          <p:nvPr/>
        </p:nvSpPr>
        <p:spPr bwMode="auto">
          <a:xfrm>
            <a:off x="395536" y="1556792"/>
            <a:ext cx="3024336" cy="136815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US" sz="3600" b="1" dirty="0" smtClean="0">
                <a:solidFill>
                  <a:srgbClr val="FF0000"/>
                </a:solidFill>
                <a:latin typeface="Preeti" pitchFamily="2" charset="0"/>
              </a:rPr>
              <a:t> </a:t>
            </a:r>
            <a:endParaRPr lang="en-CA" sz="3600" b="1" dirty="0" smtClean="0">
              <a:solidFill>
                <a:srgbClr val="FF0000"/>
              </a:solidFill>
              <a:latin typeface="Preeti" pitchFamily="2" charset="0"/>
            </a:endParaRPr>
          </a:p>
          <a:p>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pxfFsf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cfTdf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xfdLdfly</a:t>
            </a:r>
            <a:r>
              <a:rPr lang="en-US" sz="3600" b="1" dirty="0" smtClean="0">
                <a:solidFill>
                  <a:srgbClr val="FF0000"/>
                </a:solidFill>
                <a:latin typeface="Preeti" pitchFamily="2" charset="0"/>
              </a:rPr>
              <a:t> vGofpg'x'G5 . </a:t>
            </a:r>
            <a:endParaRPr kumimoji="0" lang="en-CA" sz="3600" b="1" i="0" u="none" strike="noStrike" kern="0" cap="none" spc="0" normalizeH="0" baseline="0" noProof="0" dirty="0" smtClean="0">
              <a:ln>
                <a:noFill/>
              </a:ln>
              <a:solidFill>
                <a:srgbClr val="FF0000"/>
              </a:solidFill>
              <a:effectLst/>
              <a:uLnTx/>
              <a:uFillTx/>
              <a:latin typeface="Preeti" pitchFamily="2" charset="0"/>
              <a:ea typeface="+mj-ea"/>
              <a:cs typeface="+mj-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Christ’s death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916832"/>
            <a:ext cx="5472608" cy="3502798"/>
          </a:xfrm>
          <a:prstGeom prst="rect">
            <a:avLst/>
          </a:prstGeom>
        </p:spPr>
      </p:pic>
      <p:sp>
        <p:nvSpPr>
          <p:cNvPr id="5" name="TextBox 4"/>
          <p:cNvSpPr txBox="1"/>
          <p:nvPr/>
        </p:nvSpPr>
        <p:spPr>
          <a:xfrm>
            <a:off x="2843808" y="5157192"/>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815882"/>
          </a:xfrm>
          <a:prstGeom prst="rect">
            <a:avLst/>
          </a:prstGeom>
          <a:noFill/>
        </p:spPr>
        <p:txBody>
          <a:bodyPr wrap="square" rtlCol="0">
            <a:spAutoFit/>
          </a:bodyPr>
          <a:lstStyle/>
          <a:p>
            <a:pPr algn="ctr"/>
            <a:r>
              <a:rPr lang="ne-NP" sz="2800" dirty="0" smtClean="0"/>
              <a:t>“उहाँ एक, जो सिंहासनमा बस्नु भएकोछ, उहाँ अनि भेंडाको पाठाप्रति सम्पूर्ण स्तुति अनि सम्मान अनि गौरव अनि शक्ति </a:t>
            </a:r>
            <a:endParaRPr lang="en-CA" sz="2800" dirty="0" smtClean="0"/>
          </a:p>
          <a:p>
            <a:pPr algn="ctr"/>
            <a:r>
              <a:rPr lang="ne-NP" sz="2800" dirty="0" smtClean="0"/>
              <a:t>सदा सर्वदा रहून्।”</a:t>
            </a:r>
            <a:r>
              <a:rPr lang="en-CA" sz="2800" dirty="0" smtClean="0"/>
              <a:t>  </a:t>
            </a:r>
            <a:r>
              <a:rPr lang="ne-NP" sz="2800" dirty="0" smtClean="0"/>
              <a:t>(प्रकाश</a:t>
            </a:r>
            <a:r>
              <a:rPr lang="en-CA" sz="2800" dirty="0" smtClean="0"/>
              <a:t>  5:13)</a:t>
            </a:r>
          </a:p>
          <a:p>
            <a:endParaRPr lang="x-none" sz="280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71438" y="142875"/>
            <a:ext cx="9001125" cy="6751638"/>
          </a:xfrm>
          <a:prstGeom prst="rect">
            <a:avLst/>
          </a:prstGeom>
          <a:noFill/>
          <a:ln w="9525">
            <a:noFill/>
            <a:miter lim="800000"/>
            <a:headEnd/>
            <a:tailEnd/>
          </a:ln>
        </p:spPr>
      </p:pic>
      <p:sp>
        <p:nvSpPr>
          <p:cNvPr id="5" name="TextBox 4"/>
          <p:cNvSpPr txBox="1"/>
          <p:nvPr/>
        </p:nvSpPr>
        <p:spPr>
          <a:xfrm>
            <a:off x="179512" y="4109010"/>
            <a:ext cx="2520280" cy="400110"/>
          </a:xfrm>
          <a:prstGeom prst="rect">
            <a:avLst/>
          </a:prstGeom>
          <a:noFill/>
        </p:spPr>
        <p:txBody>
          <a:bodyPr wrap="square" rtlCol="0">
            <a:spAutoFit/>
          </a:bodyPr>
          <a:lstStyle/>
          <a:p>
            <a:r>
              <a:rPr lang="en-CA" sz="1000" dirty="0" smtClean="0">
                <a:solidFill>
                  <a:schemeClr val="tx1">
                    <a:lumMod val="50000"/>
                  </a:schemeClr>
                </a:solidFill>
              </a:rPr>
              <a:t>Pariah Springs Trinidad and Tobago </a:t>
            </a:r>
          </a:p>
          <a:p>
            <a:r>
              <a:rPr lang="en-CA" sz="1000" dirty="0" smtClean="0">
                <a:solidFill>
                  <a:schemeClr val="tx1">
                    <a:lumMod val="50000"/>
                  </a:schemeClr>
                </a:solidFill>
              </a:rPr>
              <a:t>Eco Adventure Tours</a:t>
            </a:r>
            <a:endParaRPr lang="en-CA" sz="1000" dirty="0">
              <a:solidFill>
                <a:schemeClr val="tx1">
                  <a:lumMod val="50000"/>
                </a:schemeClr>
              </a:solidFill>
            </a:endParaRPr>
          </a:p>
        </p:txBody>
      </p:sp>
      <p:sp>
        <p:nvSpPr>
          <p:cNvPr id="7" name="TextBox 6"/>
          <p:cNvSpPr txBox="1"/>
          <p:nvPr/>
        </p:nvSpPr>
        <p:spPr>
          <a:xfrm>
            <a:off x="5004048" y="188640"/>
            <a:ext cx="4032448" cy="4493538"/>
          </a:xfrm>
          <a:prstGeom prst="rect">
            <a:avLst/>
          </a:prstGeom>
          <a:noFill/>
        </p:spPr>
        <p:txBody>
          <a:bodyPr wrap="square" rtlCol="0">
            <a:spAutoFit/>
          </a:bodyPr>
          <a:lstStyle/>
          <a:p>
            <a:pPr algn="ctr"/>
            <a:r>
              <a:rPr lang="ne-NP" sz="2600" dirty="0" smtClean="0">
                <a:latin typeface="Calibri" pitchFamily="34" charset="0"/>
              </a:rPr>
              <a:t>किनभने परमेश्वरले आफ्नो प्रेमको बर्षाले हाम्रा हृदयहरू पारिपूर्ण पारिदिनु भयो। पवित्र आत्माद्वारा उहाँले हामीलाई आफ्नो प्रेम दिनुभो। त्यो पवित्र आत्मा परमेश्वरबाट हामीलाई उपहार हो।</a:t>
            </a:r>
            <a:r>
              <a:rPr lang="en-CA" sz="2600" dirty="0" smtClean="0">
                <a:latin typeface="Calibri" pitchFamily="34" charset="0"/>
              </a:rPr>
              <a:t> . . . </a:t>
            </a:r>
            <a:r>
              <a:rPr lang="hi-IN" sz="2600" dirty="0" smtClean="0"/>
              <a:t>ख्रीष्ट हाम्रो निम्ति मर्नु भयो। </a:t>
            </a:r>
            <a:r>
              <a:rPr lang="en-CA" sz="2600" dirty="0" smtClean="0"/>
              <a:t>. . . </a:t>
            </a:r>
            <a:r>
              <a:rPr lang="ne-NP" sz="2600" dirty="0" smtClean="0"/>
              <a:t>ख्रीष्टको रगतद्वारा परमेश्वरसँग धर्मी </a:t>
            </a:r>
            <a:endParaRPr lang="en-CA" sz="2600" dirty="0" smtClean="0"/>
          </a:p>
          <a:p>
            <a:pPr algn="ctr"/>
            <a:r>
              <a:rPr lang="en-CA" sz="2600" dirty="0" smtClean="0"/>
              <a:t>. . . </a:t>
            </a:r>
            <a:r>
              <a:rPr lang="ne-NP" sz="2600" dirty="0" smtClean="0">
                <a:latin typeface="Calibri" pitchFamily="34" charset="0"/>
                <a:cs typeface="Calibri" pitchFamily="34" charset="0"/>
              </a:rPr>
              <a:t> मित्र छौं</a:t>
            </a:r>
            <a:r>
              <a:rPr lang="en-CA" sz="2600" dirty="0" smtClean="0">
                <a:latin typeface="Calibri" pitchFamily="34" charset="0"/>
                <a:cs typeface="Calibri" pitchFamily="34" charset="0"/>
              </a:rPr>
              <a:t> . . . </a:t>
            </a:r>
            <a:r>
              <a:rPr lang="ne-NP" sz="2600" dirty="0" smtClean="0">
                <a:latin typeface="Calibri" pitchFamily="34" charset="0"/>
                <a:cs typeface="Calibri" pitchFamily="34" charset="0"/>
              </a:rPr>
              <a:t>रक्षा गर्नु </a:t>
            </a:r>
            <a:endParaRPr lang="en-CA" sz="2600" dirty="0" smtClean="0">
              <a:latin typeface="Calibri" pitchFamily="34" charset="0"/>
              <a:cs typeface="Calibri" pitchFamily="34" charset="0"/>
            </a:endParaRPr>
          </a:p>
          <a:p>
            <a:pPr algn="ctr"/>
            <a:r>
              <a:rPr lang="en-CA" sz="2600" dirty="0" smtClean="0">
                <a:latin typeface="Calibri" pitchFamily="34" charset="0"/>
                <a:cs typeface="Calibri" pitchFamily="34" charset="0"/>
              </a:rPr>
              <a:t>Rom 5:5-10</a:t>
            </a:r>
            <a:endParaRPr lang="en-CA" sz="2600" b="1" dirty="0">
              <a:latin typeface="Calibri" pitchFamily="34" charset="0"/>
              <a:cs typeface="Calibri" pitchFamily="34" charset="0"/>
            </a:endParaRPr>
          </a:p>
        </p:txBody>
      </p:sp>
      <p:sp>
        <p:nvSpPr>
          <p:cNvPr id="8" name="Rectangle 7"/>
          <p:cNvSpPr/>
          <p:nvPr/>
        </p:nvSpPr>
        <p:spPr>
          <a:xfrm>
            <a:off x="2483768" y="1208365"/>
            <a:ext cx="3456384"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3" name="Heart 12"/>
          <p:cNvSpPr/>
          <p:nvPr/>
        </p:nvSpPr>
        <p:spPr>
          <a:xfrm>
            <a:off x="3923854" y="3789040"/>
            <a:ext cx="1008186" cy="86409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4" name="Straight Connector 13"/>
          <p:cNvCxnSpPr/>
          <p:nvPr/>
        </p:nvCxnSpPr>
        <p:spPr>
          <a:xfrm flipH="1">
            <a:off x="4427984" y="4005064"/>
            <a:ext cx="0" cy="540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211960" y="4149080"/>
            <a:ext cx="43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descr="dove and sword large cropped.png"/>
          <p:cNvPicPr>
            <a:picLocks noChangeAspect="1"/>
          </p:cNvPicPr>
          <p:nvPr/>
        </p:nvPicPr>
        <p:blipFill>
          <a:blip r:embed="rId3" cstate="print"/>
          <a:stretch>
            <a:fillRect/>
          </a:stretch>
        </p:blipFill>
        <p:spPr>
          <a:xfrm>
            <a:off x="3707904" y="1588724"/>
            <a:ext cx="1152128" cy="1192204"/>
          </a:xfrm>
          <a:prstGeom prst="rect">
            <a:avLst/>
          </a:prstGeom>
        </p:spPr>
      </p:pic>
      <p:sp>
        <p:nvSpPr>
          <p:cNvPr id="18" name="Title 1"/>
          <p:cNvSpPr txBox="1">
            <a:spLocks/>
          </p:cNvSpPr>
          <p:nvPr/>
        </p:nvSpPr>
        <p:spPr bwMode="auto">
          <a:xfrm>
            <a:off x="179512" y="1484784"/>
            <a:ext cx="2952328" cy="136815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ne-NP" sz="2800" b="1" dirty="0" smtClean="0">
                <a:solidFill>
                  <a:srgbClr val="FF0000"/>
                </a:solidFill>
              </a:rPr>
              <a:t>परमेश्वरले आफ्नो प्रेमको बर्षाले हाम्रा हृदयहरू पारिपूर्ण पारिदिनु भयो। पवित्र आत्माद्वारा उहाँले हामीलाई आफ्नो प्रेम दिनुभो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Calibri" pitchFamily="34" charset="0"/>
            </a:endParaRPr>
          </a:p>
        </p:txBody>
      </p:sp>
      <p:sp>
        <p:nvSpPr>
          <p:cNvPr id="17" name="TextBox 16"/>
          <p:cNvSpPr txBox="1"/>
          <p:nvPr/>
        </p:nvSpPr>
        <p:spPr>
          <a:xfrm>
            <a:off x="0" y="4946392"/>
            <a:ext cx="9144000" cy="1938992"/>
          </a:xfrm>
          <a:prstGeom prst="rect">
            <a:avLst/>
          </a:prstGeom>
          <a:solidFill>
            <a:schemeClr val="bg1"/>
          </a:solidFill>
        </p:spPr>
        <p:txBody>
          <a:bodyPr wrap="square" rtlCol="0">
            <a:spAutoFit/>
          </a:bodyPr>
          <a:lstStyle/>
          <a:p>
            <a:pPr algn="ctr"/>
            <a:endParaRPr lang="en-CA" sz="800" b="1" dirty="0" smtClean="0">
              <a:solidFill>
                <a:srgbClr val="FF0000"/>
              </a:solidFill>
              <a:latin typeface="Calibri" pitchFamily="34" charset="0"/>
            </a:endParaRPr>
          </a:p>
          <a:p>
            <a:pPr algn="ctr"/>
            <a:r>
              <a:rPr lang="en-CA" sz="2800" b="1" dirty="0" smtClean="0">
                <a:solidFill>
                  <a:srgbClr val="00FF00"/>
                </a:solidFill>
                <a:latin typeface="Calibri" pitchFamily="34" charset="0"/>
              </a:rPr>
              <a:t>God’s love poured into our hearts is the love of Christ </a:t>
            </a:r>
          </a:p>
          <a:p>
            <a:pPr algn="ctr"/>
            <a:r>
              <a:rPr lang="en-CA" sz="2800" b="1" dirty="0" smtClean="0">
                <a:solidFill>
                  <a:srgbClr val="00FF00"/>
                </a:solidFill>
                <a:latin typeface="Calibri" pitchFamily="34" charset="0"/>
              </a:rPr>
              <a:t>dying for us so we are justified and reconciled to God, </a:t>
            </a:r>
          </a:p>
          <a:p>
            <a:pPr algn="ctr"/>
            <a:r>
              <a:rPr lang="en-CA" sz="2800" b="1" dirty="0" smtClean="0">
                <a:solidFill>
                  <a:srgbClr val="00FF00"/>
                </a:solidFill>
                <a:latin typeface="Calibri" pitchFamily="34" charset="0"/>
              </a:rPr>
              <a:t>and Christ living for us so we are given the Spirit </a:t>
            </a:r>
          </a:p>
          <a:p>
            <a:pPr algn="ctr"/>
            <a:r>
              <a:rPr lang="en-CA" sz="2800" b="1" dirty="0" smtClean="0">
                <a:solidFill>
                  <a:srgbClr val="00FF00"/>
                </a:solidFill>
                <a:latin typeface="Calibri" pitchFamily="34" charset="0"/>
              </a:rPr>
              <a:t>and much more saved from the wrath of God (5:5-10)!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71438" y="142875"/>
            <a:ext cx="9001125" cy="6751638"/>
          </a:xfrm>
          <a:prstGeom prst="rect">
            <a:avLst/>
          </a:prstGeom>
          <a:noFill/>
          <a:ln w="9525">
            <a:noFill/>
            <a:miter lim="800000"/>
            <a:headEnd/>
            <a:tailEnd/>
          </a:ln>
        </p:spPr>
      </p:pic>
      <p:sp>
        <p:nvSpPr>
          <p:cNvPr id="5" name="TextBox 4"/>
          <p:cNvSpPr txBox="1"/>
          <p:nvPr/>
        </p:nvSpPr>
        <p:spPr>
          <a:xfrm>
            <a:off x="611560" y="6381328"/>
            <a:ext cx="4536504" cy="246221"/>
          </a:xfrm>
          <a:prstGeom prst="rect">
            <a:avLst/>
          </a:prstGeom>
          <a:noFill/>
        </p:spPr>
        <p:txBody>
          <a:bodyPr wrap="square" rtlCol="0">
            <a:spAutoFit/>
          </a:bodyPr>
          <a:lstStyle/>
          <a:p>
            <a:r>
              <a:rPr lang="en-CA" sz="1000" dirty="0" smtClean="0"/>
              <a:t>Pariah Springs Trinidad and Tobago Eco Adventure Tours</a:t>
            </a:r>
            <a:endParaRPr lang="en-CA" sz="1000" dirty="0"/>
          </a:p>
        </p:txBody>
      </p:sp>
      <p:sp>
        <p:nvSpPr>
          <p:cNvPr id="7" name="TextBox 6"/>
          <p:cNvSpPr txBox="1"/>
          <p:nvPr/>
        </p:nvSpPr>
        <p:spPr>
          <a:xfrm>
            <a:off x="5580112" y="116632"/>
            <a:ext cx="3456384" cy="6124754"/>
          </a:xfrm>
          <a:prstGeom prst="rect">
            <a:avLst/>
          </a:prstGeom>
          <a:noFill/>
        </p:spPr>
        <p:txBody>
          <a:bodyPr wrap="square" rtlCol="0">
            <a:spAutoFit/>
          </a:bodyPr>
          <a:lstStyle/>
          <a:p>
            <a:r>
              <a:rPr lang="ne-NP" sz="2800" dirty="0" smtClean="0">
                <a:latin typeface="Calibri" pitchFamily="34" charset="0"/>
              </a:rPr>
              <a:t>‘परमेश्वर भन्नुहुन्छः अन्तिम दिनहरूमा सबै मानिसहरूमाथि मेरो आत्मा खन्याइदिनेछु, तिम्रा छोरा अनि छोरीहरूले अगमवाणी गर्नेछन्। </a:t>
            </a:r>
            <a:r>
              <a:rPr lang="en-CA" sz="2800" dirty="0" smtClean="0">
                <a:latin typeface="Calibri" pitchFamily="34" charset="0"/>
              </a:rPr>
              <a:t>. . . </a:t>
            </a:r>
          </a:p>
          <a:p>
            <a:r>
              <a:rPr lang="ne-NP" sz="2800" dirty="0" smtClean="0">
                <a:latin typeface="Calibri" pitchFamily="34" charset="0"/>
              </a:rPr>
              <a:t>त्यसबेला, म मेरो आत्मा खनाउनेछु, मेरो सेवकहरू, पुरुष र स्त्रीहरूमाथि, अनि तिनीहरूले अगमवाणी गर्नेछन्।</a:t>
            </a:r>
            <a:r>
              <a:rPr lang="en-CA" sz="2800" dirty="0" smtClean="0">
                <a:latin typeface="Calibri" pitchFamily="34" charset="0"/>
              </a:rPr>
              <a:t> </a:t>
            </a:r>
            <a:r>
              <a:rPr lang="ne-NP" sz="2800" dirty="0" smtClean="0">
                <a:latin typeface="Calibri" pitchFamily="34" charset="0"/>
              </a:rPr>
              <a:t>(</a:t>
            </a:r>
            <a:r>
              <a:rPr lang="en-CA" sz="2800" dirty="0" smtClean="0">
                <a:latin typeface="Calibri" pitchFamily="34" charset="0"/>
                <a:cs typeface="Calibri" pitchFamily="34" charset="0"/>
              </a:rPr>
              <a:t>Acts 2:17-18)</a:t>
            </a:r>
          </a:p>
          <a:p>
            <a:endParaRPr lang="x-none" sz="2800" smtClean="0"/>
          </a:p>
        </p:txBody>
      </p:sp>
      <p:pic>
        <p:nvPicPr>
          <p:cNvPr id="9" name="Picture 8" descr="small dove.png"/>
          <p:cNvPicPr>
            <a:picLocks noChangeAspect="1"/>
          </p:cNvPicPr>
          <p:nvPr/>
        </p:nvPicPr>
        <p:blipFill>
          <a:blip r:embed="rId3" cstate="print"/>
          <a:stretch>
            <a:fillRect/>
          </a:stretch>
        </p:blipFill>
        <p:spPr>
          <a:xfrm>
            <a:off x="3513702" y="1874308"/>
            <a:ext cx="1346330" cy="1399336"/>
          </a:xfrm>
          <a:prstGeom prst="rect">
            <a:avLst/>
          </a:prstGeom>
        </p:spPr>
      </p:pic>
      <p:sp>
        <p:nvSpPr>
          <p:cNvPr id="10" name="Rectangle 9"/>
          <p:cNvSpPr/>
          <p:nvPr/>
        </p:nvSpPr>
        <p:spPr>
          <a:xfrm>
            <a:off x="2483768" y="1445295"/>
            <a:ext cx="345638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8" name="Title 1"/>
          <p:cNvSpPr txBox="1">
            <a:spLocks/>
          </p:cNvSpPr>
          <p:nvPr/>
        </p:nvSpPr>
        <p:spPr bwMode="auto">
          <a:xfrm>
            <a:off x="395536" y="1556792"/>
            <a:ext cx="3024336" cy="136815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US" sz="3600" b="1" dirty="0" smtClean="0">
                <a:solidFill>
                  <a:srgbClr val="FF0000"/>
                </a:solidFill>
                <a:latin typeface="Preeti" pitchFamily="2" charset="0"/>
              </a:rPr>
              <a:t> </a:t>
            </a:r>
            <a:endParaRPr lang="en-CA" sz="3600" b="1" dirty="0" smtClean="0">
              <a:solidFill>
                <a:srgbClr val="FF0000"/>
              </a:solidFill>
              <a:latin typeface="Preeti" pitchFamily="2" charset="0"/>
            </a:endParaRPr>
          </a:p>
          <a:p>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pxfFsf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cfTdf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xfdLdfly</a:t>
            </a:r>
            <a:r>
              <a:rPr lang="en-US" sz="3600" b="1" dirty="0" smtClean="0">
                <a:solidFill>
                  <a:srgbClr val="FF0000"/>
                </a:solidFill>
                <a:latin typeface="Preeti" pitchFamily="2" charset="0"/>
              </a:rPr>
              <a:t> vGofpg'x'G5 . </a:t>
            </a:r>
            <a:endParaRPr kumimoji="0" lang="en-CA" sz="3600" b="1" i="0" u="none" strike="noStrike" kern="0" cap="none" spc="0" normalizeH="0" baseline="0" noProof="0" dirty="0" smtClean="0">
              <a:ln>
                <a:noFill/>
              </a:ln>
              <a:solidFill>
                <a:srgbClr val="FF0000"/>
              </a:solidFill>
              <a:effectLst/>
              <a:uLnTx/>
              <a:uFillTx/>
              <a:latin typeface="Preeti" pitchFamily="2" charset="0"/>
              <a:ea typeface="+mj-ea"/>
              <a:cs typeface="+mj-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Jesus Christ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844824"/>
            <a:ext cx="5472608" cy="3502798"/>
          </a:xfrm>
          <a:prstGeom prst="rect">
            <a:avLst/>
          </a:prstGeom>
        </p:spPr>
      </p:pic>
      <p:sp>
        <p:nvSpPr>
          <p:cNvPr id="5" name="TextBox 4"/>
          <p:cNvSpPr txBox="1"/>
          <p:nvPr/>
        </p:nvSpPr>
        <p:spPr>
          <a:xfrm>
            <a:off x="2843808" y="5085184"/>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077218"/>
          </a:xfrm>
          <a:prstGeom prst="rect">
            <a:avLst/>
          </a:prstGeom>
          <a:noFill/>
        </p:spPr>
        <p:txBody>
          <a:bodyPr wrap="square" rtlCol="0">
            <a:spAutoFit/>
          </a:bodyPr>
          <a:lstStyle/>
          <a:p>
            <a:pPr algn="ctr"/>
            <a:r>
              <a:rPr lang="ne-NP" sz="2800" dirty="0" smtClean="0"/>
              <a:t>तर हामी परमेश्वरलाई धन्यवाद दिंदछौं। उहाँले हामीलाई हाम्रा </a:t>
            </a:r>
            <a:endParaRPr lang="en-CA" sz="2800" dirty="0" smtClean="0"/>
          </a:p>
          <a:p>
            <a:pPr algn="ctr"/>
            <a:r>
              <a:rPr lang="ne-NP" sz="2800" dirty="0" smtClean="0"/>
              <a:t>प्रभु येशू ख्रीष्टद्वारा विजय दिनु हुन्छ।</a:t>
            </a:r>
            <a:r>
              <a:rPr lang="en-CA" sz="2800" dirty="0" smtClean="0"/>
              <a:t>  </a:t>
            </a:r>
            <a:r>
              <a:rPr lang="ne-NP" sz="2800" dirty="0" smtClean="0"/>
              <a:t>(</a:t>
            </a:r>
            <a:r>
              <a:rPr lang="en-US" sz="3600" dirty="0" smtClean="0">
                <a:latin typeface="Preeti" pitchFamily="2" charset="0"/>
              </a:rPr>
              <a:t>!</a:t>
            </a:r>
            <a:r>
              <a:rPr lang="en-US" sz="3600" dirty="0" err="1" smtClean="0">
                <a:latin typeface="Preeti" pitchFamily="2" charset="0"/>
              </a:rPr>
              <a:t>sf</a:t>
            </a:r>
            <a:r>
              <a:rPr lang="en-US" sz="3600" dirty="0" smtClean="0">
                <a:latin typeface="Preeti" pitchFamily="2" charset="0"/>
              </a:rPr>
              <a:t>]l/</a:t>
            </a:r>
            <a:r>
              <a:rPr lang="en-US" sz="3600" dirty="0" err="1" smtClean="0">
                <a:latin typeface="Preeti" pitchFamily="2" charset="0"/>
              </a:rPr>
              <a:t>GyL</a:t>
            </a:r>
            <a:r>
              <a:rPr lang="en-US" sz="3600" dirty="0" smtClean="0">
                <a:latin typeface="Preeti" pitchFamily="2" charset="0"/>
              </a:rPr>
              <a:t> </a:t>
            </a:r>
            <a:r>
              <a:rPr lang="en-CA" sz="2800" dirty="0" smtClean="0"/>
              <a:t>15:57)</a:t>
            </a:r>
            <a:endParaRPr lang="x-none" sz="28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cxnSp>
        <p:nvCxnSpPr>
          <p:cNvPr id="7" name="Straight Arrow Connector 6"/>
          <p:cNvCxnSpPr/>
          <p:nvPr/>
        </p:nvCxnSpPr>
        <p:spPr>
          <a:xfrm flipV="1">
            <a:off x="2123728"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2" cstate="print">
            <a:duotone>
              <a:prstClr val="black"/>
              <a:srgbClr val="33CCFF">
                <a:tint val="45000"/>
                <a:satMod val="400000"/>
              </a:srgbClr>
            </a:duotone>
          </a:blip>
          <a:srcRect/>
          <a:stretch>
            <a:fillRect/>
          </a:stretch>
        </p:blipFill>
        <p:spPr bwMode="auto">
          <a:xfrm>
            <a:off x="2699792" y="1196752"/>
            <a:ext cx="2592288" cy="2531087"/>
          </a:xfrm>
          <a:prstGeom prst="rect">
            <a:avLst/>
          </a:prstGeom>
          <a:noFill/>
        </p:spPr>
      </p:pic>
      <p:pic>
        <p:nvPicPr>
          <p:cNvPr id="11" name="Picture 10" descr="4you.png"/>
          <p:cNvPicPr>
            <a:picLocks noChangeAspect="1"/>
          </p:cNvPicPr>
          <p:nvPr/>
        </p:nvPicPr>
        <p:blipFill>
          <a:blip r:embed="rId3" cstate="print"/>
          <a:srcRect l="17780" t="11429" r="54067" b="37657"/>
          <a:stretch>
            <a:fillRect/>
          </a:stretch>
        </p:blipFill>
        <p:spPr>
          <a:xfrm>
            <a:off x="107504" y="692696"/>
            <a:ext cx="1944216" cy="3207956"/>
          </a:xfrm>
          <a:prstGeom prst="rect">
            <a:avLst/>
          </a:prstGeom>
        </p:spPr>
      </p:pic>
      <p:sp>
        <p:nvSpPr>
          <p:cNvPr id="15" name="TextBox 8"/>
          <p:cNvSpPr txBox="1">
            <a:spLocks noChangeArrowheads="1"/>
          </p:cNvSpPr>
          <p:nvPr/>
        </p:nvSpPr>
        <p:spPr bwMode="auto">
          <a:xfrm>
            <a:off x="107505" y="3429000"/>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3861048"/>
            <a:ext cx="3275856" cy="830997"/>
          </a:xfrm>
          <a:prstGeom prst="rect">
            <a:avLst/>
          </a:prstGeom>
          <a:noFill/>
        </p:spPr>
        <p:txBody>
          <a:bodyPr wrap="square" rtlCol="0">
            <a:spAutoFit/>
          </a:bodyPr>
          <a:lstStyle/>
          <a:p>
            <a:pPr algn="ctr"/>
            <a:r>
              <a:rPr lang="en-CA" sz="2400" b="1" dirty="0" smtClean="0">
                <a:latin typeface="Calibri" pitchFamily="34" charset="0"/>
              </a:rPr>
              <a:t>to enjoy God now</a:t>
            </a:r>
          </a:p>
          <a:p>
            <a:pPr algn="ctr"/>
            <a:r>
              <a:rPr lang="en-CA" sz="2400" b="1" dirty="0" smtClean="0">
                <a:latin typeface="Calibri" pitchFamily="34" charset="0"/>
              </a:rPr>
              <a:t>and in eternal glory</a:t>
            </a:r>
            <a:endParaRPr lang="en-CA" sz="2400" b="1" dirty="0">
              <a:latin typeface="Calibri" pitchFamily="34" charset="0"/>
            </a:endParaRPr>
          </a:p>
        </p:txBody>
      </p:sp>
      <p:cxnSp>
        <p:nvCxnSpPr>
          <p:cNvPr id="20" name="Straight Arrow Connector 19"/>
          <p:cNvCxnSpPr/>
          <p:nvPr/>
        </p:nvCxnSpPr>
        <p:spPr>
          <a:xfrm flipV="1">
            <a:off x="541094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5940152" y="908720"/>
            <a:ext cx="3017520" cy="3017520"/>
          </a:xfrm>
          <a:prstGeom prst="ellipse">
            <a:avLst/>
          </a:prstGeom>
          <a:solidFill>
            <a:schemeClr val="tx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noFill/>
            </a:endParaRPr>
          </a:p>
        </p:txBody>
      </p:sp>
      <p:sp>
        <p:nvSpPr>
          <p:cNvPr id="18" name="Explosion 1 17"/>
          <p:cNvSpPr/>
          <p:nvPr/>
        </p:nvSpPr>
        <p:spPr>
          <a:xfrm flipV="1">
            <a:off x="6156176" y="1340768"/>
            <a:ext cx="1800200" cy="1872208"/>
          </a:xfrm>
          <a:prstGeom prst="irregularSeal1">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pic>
        <p:nvPicPr>
          <p:cNvPr id="19" name="Picture 2" descr="j0237940[1]"/>
          <p:cNvPicPr>
            <a:picLocks noChangeAspect="1" noChangeArrowheads="1"/>
          </p:cNvPicPr>
          <p:nvPr/>
        </p:nvPicPr>
        <p:blipFill>
          <a:blip r:embed="rId4" cstate="print"/>
          <a:srcRect/>
          <a:stretch>
            <a:fillRect/>
          </a:stretch>
        </p:blipFill>
        <p:spPr bwMode="auto">
          <a:xfrm>
            <a:off x="7236296" y="1556792"/>
            <a:ext cx="1584176" cy="1157814"/>
          </a:xfrm>
          <a:prstGeom prst="rect">
            <a:avLst/>
          </a:prstGeom>
          <a:noFill/>
          <a:ln w="9525">
            <a:noFill/>
            <a:miter lim="800000"/>
            <a:headEnd/>
            <a:tailEnd/>
          </a:ln>
        </p:spPr>
      </p:pic>
      <p:sp>
        <p:nvSpPr>
          <p:cNvPr id="23" name="Smiley Face 22"/>
          <p:cNvSpPr/>
          <p:nvPr/>
        </p:nvSpPr>
        <p:spPr>
          <a:xfrm>
            <a:off x="7100272" y="2204864"/>
            <a:ext cx="640080" cy="640080"/>
          </a:xfrm>
          <a:prstGeom prst="smileyFace">
            <a:avLst/>
          </a:prstGeom>
          <a:solidFill>
            <a:srgbClr val="FF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TextBox 23"/>
          <p:cNvSpPr txBox="1"/>
          <p:nvPr/>
        </p:nvSpPr>
        <p:spPr>
          <a:xfrm>
            <a:off x="5724128" y="620688"/>
            <a:ext cx="3384376" cy="338554"/>
          </a:xfrm>
          <a:prstGeom prst="rect">
            <a:avLst/>
          </a:prstGeom>
          <a:noFill/>
        </p:spPr>
        <p:txBody>
          <a:bodyPr wrap="square" rtlCol="0">
            <a:spAutoFit/>
          </a:bodyPr>
          <a:lstStyle/>
          <a:p>
            <a:pPr algn="ctr"/>
            <a:r>
              <a:rPr lang="en-CA" sz="800" dirty="0" smtClean="0">
                <a:solidFill>
                  <a:srgbClr val="66FFFF"/>
                </a:solidFill>
              </a:rPr>
              <a:t>Crown, Dove and Bible  Microsoft clip art © 2013 </a:t>
            </a:r>
          </a:p>
          <a:p>
            <a:pPr algn="ctr"/>
            <a:r>
              <a:rPr lang="en-CA" sz="800" dirty="0" smtClean="0">
                <a:solidFill>
                  <a:srgbClr val="66FFFF"/>
                </a:solidFill>
              </a:rPr>
              <a:t>Microsoft Corporation. </a:t>
            </a:r>
            <a:endParaRPr lang="en-CA" sz="800" dirty="0">
              <a:solidFill>
                <a:srgbClr val="66FFFF"/>
              </a:solidFill>
            </a:endParaRPr>
          </a:p>
        </p:txBody>
      </p:sp>
      <p:sp>
        <p:nvSpPr>
          <p:cNvPr id="25" name="WordArt 2"/>
          <p:cNvSpPr>
            <a:spLocks noChangeArrowheads="1" noChangeShapeType="1" noTextEdit="1"/>
          </p:cNvSpPr>
          <p:nvPr/>
        </p:nvSpPr>
        <p:spPr bwMode="auto">
          <a:xfrm>
            <a:off x="6444208" y="1268760"/>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2" name="TextBox 10"/>
          <p:cNvSpPr txBox="1">
            <a:spLocks noChangeArrowheads="1"/>
          </p:cNvSpPr>
          <p:nvPr/>
        </p:nvSpPr>
        <p:spPr bwMode="auto">
          <a:xfrm>
            <a:off x="6155903" y="2060848"/>
            <a:ext cx="1368425" cy="400110"/>
          </a:xfrm>
          <a:prstGeom prst="rect">
            <a:avLst/>
          </a:prstGeom>
          <a:noFill/>
          <a:ln w="9525">
            <a:noFill/>
            <a:miter lim="800000"/>
            <a:headEnd/>
            <a:tailEnd/>
          </a:ln>
        </p:spPr>
        <p:txBody>
          <a:bodyPr>
            <a:spAutoFit/>
          </a:bodyPr>
          <a:lstStyle/>
          <a:p>
            <a:pPr algn="ctr"/>
            <a:r>
              <a:rPr lang="en-CA" sz="2000" b="1" dirty="0">
                <a:solidFill>
                  <a:schemeClr val="bg1"/>
                </a:solidFill>
              </a:rPr>
              <a:t>Abba</a:t>
            </a:r>
          </a:p>
        </p:txBody>
      </p:sp>
      <p:pic>
        <p:nvPicPr>
          <p:cNvPr id="28" name="Picture 27" descr="dove and sword large cropped.png"/>
          <p:cNvPicPr>
            <a:picLocks noChangeAspect="1"/>
          </p:cNvPicPr>
          <p:nvPr/>
        </p:nvPicPr>
        <p:blipFill>
          <a:blip r:embed="rId5" cstate="print"/>
          <a:stretch>
            <a:fillRect/>
          </a:stretch>
        </p:blipFill>
        <p:spPr>
          <a:xfrm>
            <a:off x="2697370" y="1971779"/>
            <a:ext cx="1269063" cy="1313205"/>
          </a:xfrm>
          <a:prstGeom prst="rect">
            <a:avLst/>
          </a:prstGeom>
        </p:spPr>
      </p:pic>
      <p:pic>
        <p:nvPicPr>
          <p:cNvPr id="21" name="Picture 20" descr="dove and sword large cropped.png"/>
          <p:cNvPicPr>
            <a:picLocks noChangeAspect="1"/>
          </p:cNvPicPr>
          <p:nvPr/>
        </p:nvPicPr>
        <p:blipFill>
          <a:blip r:embed="rId5" cstate="print"/>
          <a:stretch>
            <a:fillRect/>
          </a:stretch>
        </p:blipFill>
        <p:spPr>
          <a:xfrm>
            <a:off x="6804248" y="2420888"/>
            <a:ext cx="1338650" cy="1385213"/>
          </a:xfrm>
          <a:prstGeom prst="rect">
            <a:avLst/>
          </a:prstGeom>
        </p:spPr>
      </p:pic>
      <p:sp>
        <p:nvSpPr>
          <p:cNvPr id="26" name="TextBox 25"/>
          <p:cNvSpPr txBox="1"/>
          <p:nvPr/>
        </p:nvSpPr>
        <p:spPr>
          <a:xfrm>
            <a:off x="107504" y="3861048"/>
            <a:ext cx="2016224" cy="830997"/>
          </a:xfrm>
          <a:prstGeom prst="rect">
            <a:avLst/>
          </a:prstGeom>
          <a:noFill/>
        </p:spPr>
        <p:txBody>
          <a:bodyPr wrap="square" rtlCol="0">
            <a:spAutoFit/>
          </a:bodyPr>
          <a:lstStyle/>
          <a:p>
            <a:pPr algn="ctr"/>
            <a:r>
              <a:rPr lang="en-CA" sz="2400" b="1" dirty="0" smtClean="0">
                <a:latin typeface="Calibri" pitchFamily="34" charset="0"/>
              </a:rPr>
              <a:t>Christ died </a:t>
            </a:r>
          </a:p>
          <a:p>
            <a:pPr algn="ctr"/>
            <a:r>
              <a:rPr lang="en-CA" sz="2400" b="1" dirty="0" smtClean="0">
                <a:latin typeface="Calibri" pitchFamily="34" charset="0"/>
              </a:rPr>
              <a:t>for us</a:t>
            </a:r>
            <a:endParaRPr lang="en-CA" sz="2400" b="1" dirty="0">
              <a:latin typeface="Calibri" pitchFamily="34" charset="0"/>
            </a:endParaRPr>
          </a:p>
        </p:txBody>
      </p:sp>
      <p:sp>
        <p:nvSpPr>
          <p:cNvPr id="30" name="TextBox 29"/>
          <p:cNvSpPr txBox="1"/>
          <p:nvPr/>
        </p:nvSpPr>
        <p:spPr>
          <a:xfrm>
            <a:off x="2267744" y="3861048"/>
            <a:ext cx="3528392" cy="830997"/>
          </a:xfrm>
          <a:prstGeom prst="rect">
            <a:avLst/>
          </a:prstGeom>
          <a:noFill/>
        </p:spPr>
        <p:txBody>
          <a:bodyPr wrap="square" rtlCol="0">
            <a:spAutoFit/>
          </a:bodyPr>
          <a:lstStyle/>
          <a:p>
            <a:pPr algn="ctr"/>
            <a:r>
              <a:rPr lang="en-CA" sz="2400" b="1" dirty="0" smtClean="0">
                <a:latin typeface="Calibri" pitchFamily="34" charset="0"/>
              </a:rPr>
              <a:t>God gives us his riches of grace in Christ</a:t>
            </a:r>
            <a:endParaRPr lang="en-CA" sz="2400" b="1" dirty="0">
              <a:latin typeface="Calibri" pitchFamily="34" charset="0"/>
            </a:endParaRPr>
          </a:p>
        </p:txBody>
      </p:sp>
      <p:sp>
        <p:nvSpPr>
          <p:cNvPr id="32" name="Title 1"/>
          <p:cNvSpPr txBox="1">
            <a:spLocks/>
          </p:cNvSpPr>
          <p:nvPr/>
        </p:nvSpPr>
        <p:spPr bwMode="auto">
          <a:xfrm>
            <a:off x="144017" y="-99392"/>
            <a:ext cx="8892479" cy="792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k|]d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a:t>
            </a:r>
            <a:endParaRPr kumimoji="0" lang="en-CA" sz="3600" b="1" i="0" u="none" strike="noStrike" kern="0" cap="none" spc="0" normalizeH="0" baseline="0" noProof="0" dirty="0" smtClean="0">
              <a:ln>
                <a:noFill/>
              </a:ln>
              <a:solidFill>
                <a:srgbClr val="FF0000"/>
              </a:solidFill>
              <a:effectLst/>
              <a:uLnTx/>
              <a:uFillTx/>
              <a:latin typeface="Preeti" pitchFamily="2" charset="0"/>
              <a:ea typeface="+mj-ea"/>
              <a:cs typeface="+mj-cs"/>
            </a:endParaRPr>
          </a:p>
        </p:txBody>
      </p:sp>
      <p:sp>
        <p:nvSpPr>
          <p:cNvPr id="27" name="TextBox 12"/>
          <p:cNvSpPr txBox="1">
            <a:spLocks noChangeArrowheads="1"/>
          </p:cNvSpPr>
          <p:nvPr/>
        </p:nvSpPr>
        <p:spPr bwMode="auto">
          <a:xfrm>
            <a:off x="72008" y="5229200"/>
            <a:ext cx="9036496" cy="1384995"/>
          </a:xfrm>
          <a:prstGeom prst="rect">
            <a:avLst/>
          </a:prstGeom>
          <a:noFill/>
          <a:ln w="9525">
            <a:noFill/>
            <a:miter lim="800000"/>
            <a:headEnd/>
            <a:tailEnd/>
          </a:ln>
        </p:spPr>
        <p:txBody>
          <a:bodyPr wrap="square">
            <a:spAutoFit/>
          </a:bodyPr>
          <a:lstStyle/>
          <a:p>
            <a:pPr algn="ctr"/>
            <a:r>
              <a:rPr lang="ne-NP" sz="2800" dirty="0" smtClean="0">
                <a:solidFill>
                  <a:schemeClr val="bg1"/>
                </a:solidFill>
              </a:rPr>
              <a:t>यद्यपि हामीहरू अझै पापी जीवन जिउँदा-जिउँदै पनि ख्रीष्ट हाम्रो निम्ति मर्नु भयो। यस प्रकारले परमेश्वरले आफ्नो प्रेम हामीलाई देखाउनु भयो।</a:t>
            </a:r>
            <a:r>
              <a:rPr lang="en-CA" sz="2800" dirty="0" smtClean="0">
                <a:solidFill>
                  <a:schemeClr val="bg1"/>
                </a:solidFill>
              </a:rPr>
              <a:t>  Rom 5:8 </a:t>
            </a:r>
            <a:endParaRPr lang="x-none" sz="2800" smtClean="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Christ’s death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916832"/>
            <a:ext cx="5472608" cy="3502798"/>
          </a:xfrm>
          <a:prstGeom prst="rect">
            <a:avLst/>
          </a:prstGeom>
        </p:spPr>
      </p:pic>
      <p:sp>
        <p:nvSpPr>
          <p:cNvPr id="5" name="TextBox 4"/>
          <p:cNvSpPr txBox="1"/>
          <p:nvPr/>
        </p:nvSpPr>
        <p:spPr>
          <a:xfrm>
            <a:off x="2843808" y="5157192"/>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815882"/>
          </a:xfrm>
          <a:prstGeom prst="rect">
            <a:avLst/>
          </a:prstGeom>
          <a:noFill/>
        </p:spPr>
        <p:txBody>
          <a:bodyPr wrap="square" rtlCol="0">
            <a:spAutoFit/>
          </a:bodyPr>
          <a:lstStyle/>
          <a:p>
            <a:pPr algn="ctr"/>
            <a:r>
              <a:rPr lang="ne-NP" sz="2800" dirty="0" smtClean="0"/>
              <a:t>“उहाँ एक, जो सिंहासनमा बस्नु भएकोछ, उहाँ अनि भेंडाको पाठाप्रति सम्पूर्ण स्तुति अनि सम्मान अनि गौरव अनि शक्ति </a:t>
            </a:r>
            <a:endParaRPr lang="en-CA" sz="2800" dirty="0" smtClean="0"/>
          </a:p>
          <a:p>
            <a:pPr algn="ctr"/>
            <a:r>
              <a:rPr lang="ne-NP" sz="2800" dirty="0" smtClean="0"/>
              <a:t>सदा सर्वदा रहून्।”</a:t>
            </a:r>
            <a:r>
              <a:rPr lang="en-CA" sz="2800" dirty="0" smtClean="0"/>
              <a:t>  </a:t>
            </a:r>
            <a:r>
              <a:rPr lang="ne-NP" sz="2800" dirty="0" smtClean="0"/>
              <a:t>(प्रकाश</a:t>
            </a:r>
            <a:r>
              <a:rPr lang="en-CA" sz="2800" dirty="0" smtClean="0"/>
              <a:t>  5:13)</a:t>
            </a:r>
          </a:p>
          <a:p>
            <a:endParaRPr lang="x-none" sz="280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2" name="Explosion 1 31"/>
          <p:cNvSpPr/>
          <p:nvPr/>
        </p:nvSpPr>
        <p:spPr>
          <a:xfrm flipV="1">
            <a:off x="5940152" y="44624"/>
            <a:ext cx="3024336" cy="2304256"/>
          </a:xfrm>
          <a:prstGeom prst="irregularSeal1">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pic>
        <p:nvPicPr>
          <p:cNvPr id="22" name="Picture 21" descr="chains 3.JPG"/>
          <p:cNvPicPr>
            <a:picLocks noChangeAspect="1"/>
          </p:cNvPicPr>
          <p:nvPr/>
        </p:nvPicPr>
        <p:blipFill>
          <a:blip r:embed="rId2" cstate="print"/>
          <a:srcRect l="2863" t="3982" r="-1139" b="8808"/>
          <a:stretch>
            <a:fillRect/>
          </a:stretch>
        </p:blipFill>
        <p:spPr>
          <a:xfrm>
            <a:off x="179512" y="4149080"/>
            <a:ext cx="2952328" cy="2609034"/>
          </a:xfrm>
          <a:prstGeom prst="rect">
            <a:avLst/>
          </a:prstGeom>
        </p:spPr>
      </p:pic>
      <p:sp>
        <p:nvSpPr>
          <p:cNvPr id="6" name="Rectangle 5"/>
          <p:cNvSpPr/>
          <p:nvPr/>
        </p:nvSpPr>
        <p:spPr>
          <a:xfrm>
            <a:off x="4211960" y="1815048"/>
            <a:ext cx="612000" cy="42062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Rectangle 4"/>
          <p:cNvSpPr/>
          <p:nvPr/>
        </p:nvSpPr>
        <p:spPr>
          <a:xfrm>
            <a:off x="2843808" y="2636976"/>
            <a:ext cx="3383280"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0" name="Straight Arrow Connector 9"/>
          <p:cNvCxnSpPr/>
          <p:nvPr/>
        </p:nvCxnSpPr>
        <p:spPr>
          <a:xfrm flipV="1">
            <a:off x="3203848" y="3574281"/>
            <a:ext cx="647700" cy="35877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364460" y="2134121"/>
            <a:ext cx="647700" cy="35877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444208" y="404664"/>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28" name="Picture 2" descr="j0237940[1]"/>
          <p:cNvPicPr>
            <a:picLocks noChangeAspect="1" noChangeArrowheads="1"/>
          </p:cNvPicPr>
          <p:nvPr/>
        </p:nvPicPr>
        <p:blipFill>
          <a:blip r:embed="rId3" cstate="print"/>
          <a:srcRect/>
          <a:stretch>
            <a:fillRect/>
          </a:stretch>
        </p:blipFill>
        <p:spPr bwMode="auto">
          <a:xfrm>
            <a:off x="7092280" y="476672"/>
            <a:ext cx="1773445" cy="1296144"/>
          </a:xfrm>
          <a:prstGeom prst="rect">
            <a:avLst/>
          </a:prstGeom>
          <a:noFill/>
          <a:ln w="9525">
            <a:noFill/>
            <a:miter lim="800000"/>
            <a:headEnd/>
            <a:tailEnd/>
          </a:ln>
        </p:spPr>
      </p:pic>
      <p:sp>
        <p:nvSpPr>
          <p:cNvPr id="27" name="Smiley Face 26"/>
          <p:cNvSpPr/>
          <p:nvPr/>
        </p:nvSpPr>
        <p:spPr>
          <a:xfrm>
            <a:off x="6948264" y="764704"/>
            <a:ext cx="640080" cy="640080"/>
          </a:xfrm>
          <a:prstGeom prst="smileyFace">
            <a:avLst/>
          </a:prstGeom>
          <a:solidFill>
            <a:srgbClr val="FF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9" name="Picture 28" descr="dove and sword large cropped.png"/>
          <p:cNvPicPr>
            <a:picLocks noChangeAspect="1"/>
          </p:cNvPicPr>
          <p:nvPr/>
        </p:nvPicPr>
        <p:blipFill>
          <a:blip r:embed="rId4" cstate="print"/>
          <a:stretch>
            <a:fillRect/>
          </a:stretch>
        </p:blipFill>
        <p:spPr>
          <a:xfrm>
            <a:off x="6372200" y="692696"/>
            <a:ext cx="1584176" cy="1639279"/>
          </a:xfrm>
          <a:prstGeom prst="rect">
            <a:avLst/>
          </a:prstGeom>
        </p:spPr>
      </p:pic>
      <p:sp>
        <p:nvSpPr>
          <p:cNvPr id="34" name="TextBox 11"/>
          <p:cNvSpPr txBox="1">
            <a:spLocks noChangeArrowheads="1"/>
          </p:cNvSpPr>
          <p:nvPr/>
        </p:nvSpPr>
        <p:spPr bwMode="auto">
          <a:xfrm>
            <a:off x="611560" y="169476"/>
            <a:ext cx="5400600" cy="553998"/>
          </a:xfrm>
          <a:prstGeom prst="rect">
            <a:avLst/>
          </a:prstGeom>
          <a:noFill/>
          <a:ln w="9525">
            <a:noFill/>
            <a:miter lim="800000"/>
            <a:headEnd/>
            <a:tailEnd/>
          </a:ln>
        </p:spPr>
        <p:txBody>
          <a:bodyPr wrap="square">
            <a:spAutoFit/>
          </a:bodyPr>
          <a:lstStyle/>
          <a:p>
            <a:pPr lvl="0" algn="ctr" eaLnBrk="0" hangingPunct="0">
              <a:lnSpc>
                <a:spcPts val="3600"/>
              </a:lnSpc>
              <a:defRPr/>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arfpg'x'G5 </a:t>
            </a:r>
            <a:endParaRPr lang="en-CA" sz="3600" b="1" kern="0" dirty="0" smtClean="0">
              <a:solidFill>
                <a:srgbClr val="FF0000"/>
              </a:solidFill>
              <a:latin typeface="Preeti" pitchFamily="2" charset="0"/>
            </a:endParaRPr>
          </a:p>
        </p:txBody>
      </p:sp>
      <p:sp>
        <p:nvSpPr>
          <p:cNvPr id="20" name="Title 1"/>
          <p:cNvSpPr txBox="1">
            <a:spLocks/>
          </p:cNvSpPr>
          <p:nvPr/>
        </p:nvSpPr>
        <p:spPr>
          <a:xfrm>
            <a:off x="527943" y="4293096"/>
            <a:ext cx="37560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err="1" smtClean="0">
                <a:solidFill>
                  <a:srgbClr val="FFFFFF"/>
                </a:solidFill>
                <a:latin typeface="Calibri" pitchFamily="34" charset="0"/>
                <a:ea typeface="+mj-ea"/>
                <a:cs typeface="+mj-cs"/>
              </a:rPr>
              <a:t>i</a:t>
            </a: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n chains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of sin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Satan</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death</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and hell</a:t>
            </a:r>
          </a:p>
        </p:txBody>
      </p:sp>
      <p:sp>
        <p:nvSpPr>
          <p:cNvPr id="24" name="TextBox 23"/>
          <p:cNvSpPr txBox="1"/>
          <p:nvPr/>
        </p:nvSpPr>
        <p:spPr>
          <a:xfrm>
            <a:off x="6012160" y="2280354"/>
            <a:ext cx="3203848" cy="830997"/>
          </a:xfrm>
          <a:prstGeom prst="rect">
            <a:avLst/>
          </a:prstGeom>
          <a:noFill/>
        </p:spPr>
        <p:txBody>
          <a:bodyPr wrap="square" rtlCol="0">
            <a:spAutoFit/>
          </a:bodyPr>
          <a:lstStyle/>
          <a:p>
            <a:pPr algn="ctr"/>
            <a:r>
              <a:rPr lang="en-CA" sz="2400" b="1" dirty="0" smtClean="0">
                <a:latin typeface="Calibri" pitchFamily="34" charset="0"/>
              </a:rPr>
              <a:t>Enjoying the Lord </a:t>
            </a:r>
          </a:p>
          <a:p>
            <a:pPr algn="ctr"/>
            <a:r>
              <a:rPr lang="en-CA" sz="2400" b="1" dirty="0" smtClean="0">
                <a:latin typeface="Calibri" pitchFamily="34" charset="0"/>
              </a:rPr>
              <a:t>for eternity</a:t>
            </a:r>
            <a:endParaRPr lang="en-CA" sz="2400" b="1" dirty="0">
              <a:latin typeface="Calibri" pitchFamily="34" charset="0"/>
            </a:endParaRPr>
          </a:p>
        </p:txBody>
      </p:sp>
      <p:sp>
        <p:nvSpPr>
          <p:cNvPr id="33" name="TextBox 12"/>
          <p:cNvSpPr txBox="1">
            <a:spLocks noChangeArrowheads="1"/>
          </p:cNvSpPr>
          <p:nvPr/>
        </p:nvSpPr>
        <p:spPr bwMode="auto">
          <a:xfrm>
            <a:off x="179512" y="967368"/>
            <a:ext cx="5328592" cy="2677656"/>
          </a:xfrm>
          <a:prstGeom prst="rect">
            <a:avLst/>
          </a:prstGeom>
          <a:noFill/>
          <a:ln w="9525">
            <a:noFill/>
            <a:miter lim="800000"/>
            <a:headEnd/>
            <a:tailEnd/>
          </a:ln>
        </p:spPr>
        <p:txBody>
          <a:bodyPr wrap="square">
            <a:spAutoFit/>
          </a:bodyPr>
          <a:lstStyle/>
          <a:p>
            <a:r>
              <a:rPr lang="ne-NP" sz="2800" dirty="0" smtClean="0">
                <a:solidFill>
                  <a:schemeClr val="bg1"/>
                </a:solidFill>
              </a:rPr>
              <a:t>तिमीले उहाँको नाउँ येशू राख्नु। . . .  किनभने, उहाँले नै आफ्ना मानिसहरूलाई तिनीहरूका पापहरूबाट उद्वार </a:t>
            </a:r>
            <a:endParaRPr lang="en-CA" sz="2800" dirty="0" smtClean="0">
              <a:solidFill>
                <a:schemeClr val="bg1"/>
              </a:solidFill>
            </a:endParaRPr>
          </a:p>
          <a:p>
            <a:r>
              <a:rPr lang="ne-NP" sz="2800" dirty="0" smtClean="0">
                <a:solidFill>
                  <a:schemeClr val="bg1"/>
                </a:solidFill>
              </a:rPr>
              <a:t>गर्नुहुनेछ।</a:t>
            </a:r>
            <a:endParaRPr lang="en-CA" sz="2800" dirty="0" smtClean="0">
              <a:solidFill>
                <a:schemeClr val="bg1"/>
              </a:solidFill>
            </a:endParaRPr>
          </a:p>
          <a:p>
            <a:r>
              <a:rPr lang="en-CA" sz="2800" b="1" dirty="0" smtClean="0">
                <a:solidFill>
                  <a:schemeClr val="bg1"/>
                </a:solidFill>
                <a:latin typeface="Calibri" pitchFamily="34" charset="0"/>
              </a:rPr>
              <a:t>(</a:t>
            </a:r>
            <a:r>
              <a:rPr lang="en-US" sz="2800" b="1" dirty="0" smtClean="0">
                <a:solidFill>
                  <a:schemeClr val="bg1"/>
                </a:solidFill>
                <a:latin typeface="Calibri" pitchFamily="34" charset="0"/>
              </a:rPr>
              <a:t>Matt 1:21)</a:t>
            </a:r>
            <a:endParaRPr lang="en-CA" sz="2800" b="1" dirty="0">
              <a:solidFill>
                <a:schemeClr val="bg1"/>
              </a:solidFill>
              <a:latin typeface="Calibri" pitchFamily="34" charset="0"/>
            </a:endParaRPr>
          </a:p>
        </p:txBody>
      </p:sp>
      <p:sp>
        <p:nvSpPr>
          <p:cNvPr id="35" name="TextBox 11"/>
          <p:cNvSpPr txBox="1">
            <a:spLocks noChangeArrowheads="1"/>
          </p:cNvSpPr>
          <p:nvPr/>
        </p:nvSpPr>
        <p:spPr bwMode="auto">
          <a:xfrm>
            <a:off x="4895528" y="3775680"/>
            <a:ext cx="4248472" cy="2677656"/>
          </a:xfrm>
          <a:prstGeom prst="rect">
            <a:avLst/>
          </a:prstGeom>
          <a:noFill/>
          <a:ln w="9525">
            <a:noFill/>
            <a:miter lim="800000"/>
            <a:headEnd/>
            <a:tailEnd/>
          </a:ln>
        </p:spPr>
        <p:txBody>
          <a:bodyPr wrap="square">
            <a:spAutoFit/>
          </a:bodyPr>
          <a:lstStyle/>
          <a:p>
            <a:pPr algn="ctr"/>
            <a:r>
              <a:rPr lang="ne-NP" sz="2800" dirty="0" smtClean="0">
                <a:solidFill>
                  <a:schemeClr val="bg1"/>
                </a:solidFill>
              </a:rPr>
              <a:t>हामी ख्रीष्टको रगतद्वारा परमेश्वरसँग धर्मी बनियौं। यसैले, निःसन्देह हामी ख्रीष्टद्वारा नै परमेश्वरको क्रोधबाट जोगिने छौं।</a:t>
            </a:r>
          </a:p>
          <a:p>
            <a:pPr algn="ctr"/>
            <a:r>
              <a:rPr lang="en-CA" sz="2800" b="1" dirty="0" smtClean="0">
                <a:solidFill>
                  <a:schemeClr val="bg1"/>
                </a:solidFill>
                <a:latin typeface="Calibri" pitchFamily="34" charset="0"/>
                <a:cs typeface="Calibri" pitchFamily="34" charset="0"/>
              </a:rPr>
              <a:t>(Rom 5:9) </a:t>
            </a:r>
            <a:endParaRPr lang="en-CA" sz="2800" b="1" dirty="0">
              <a:solidFill>
                <a:srgbClr val="FF0000"/>
              </a:solidFill>
              <a:latin typeface="Calibri" pitchFamily="34" charset="0"/>
            </a:endParaRPr>
          </a:p>
        </p:txBody>
      </p:sp>
      <p:sp>
        <p:nvSpPr>
          <p:cNvPr id="21" name="TextBox 6"/>
          <p:cNvSpPr txBox="1">
            <a:spLocks noChangeArrowheads="1"/>
          </p:cNvSpPr>
          <p:nvPr/>
        </p:nvSpPr>
        <p:spPr bwMode="auto">
          <a:xfrm>
            <a:off x="2483768" y="2797926"/>
            <a:ext cx="4032448" cy="415050"/>
          </a:xfrm>
          <a:prstGeom prst="rect">
            <a:avLst/>
          </a:prstGeom>
          <a:noFill/>
          <a:ln w="9525">
            <a:noFill/>
            <a:miter lim="800000"/>
            <a:headEnd/>
            <a:tailEnd/>
          </a:ln>
        </p:spPr>
        <p:txBody>
          <a:bodyPr wrap="square">
            <a:spAutoFit/>
          </a:bodyPr>
          <a:lstStyle/>
          <a:p>
            <a:pPr algn="ctr">
              <a:lnSpc>
                <a:spcPts val="2400"/>
              </a:lnSpc>
            </a:pPr>
            <a:r>
              <a:rPr lang="ne-NP" sz="2800" b="1" dirty="0" smtClean="0">
                <a:latin typeface="Calibri" pitchFamily="34" charset="0"/>
                <a:cs typeface="Calibri" pitchFamily="34" charset="0"/>
              </a:rPr>
              <a:t>बचाइएका </a:t>
            </a:r>
            <a:endParaRPr lang="en-CA" sz="2800" b="1" dirty="0">
              <a:latin typeface="Calibri" pitchFamily="34" charset="0"/>
              <a:cs typeface="Calibri"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Jesus Christ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844824"/>
            <a:ext cx="5472608" cy="3502798"/>
          </a:xfrm>
          <a:prstGeom prst="rect">
            <a:avLst/>
          </a:prstGeom>
        </p:spPr>
      </p:pic>
      <p:sp>
        <p:nvSpPr>
          <p:cNvPr id="5" name="TextBox 4"/>
          <p:cNvSpPr txBox="1"/>
          <p:nvPr/>
        </p:nvSpPr>
        <p:spPr>
          <a:xfrm>
            <a:off x="2843808" y="5085184"/>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077218"/>
          </a:xfrm>
          <a:prstGeom prst="rect">
            <a:avLst/>
          </a:prstGeom>
          <a:noFill/>
        </p:spPr>
        <p:txBody>
          <a:bodyPr wrap="square" rtlCol="0">
            <a:spAutoFit/>
          </a:bodyPr>
          <a:lstStyle/>
          <a:p>
            <a:pPr algn="ctr"/>
            <a:r>
              <a:rPr lang="ne-NP" sz="2800" dirty="0" smtClean="0"/>
              <a:t>तर हामी परमेश्वरलाई धन्यवाद दिंदछौं। उहाँले हामीलाई हाम्रा </a:t>
            </a:r>
            <a:endParaRPr lang="en-CA" sz="2800" dirty="0" smtClean="0"/>
          </a:p>
          <a:p>
            <a:pPr algn="ctr"/>
            <a:r>
              <a:rPr lang="ne-NP" sz="2800" dirty="0" smtClean="0"/>
              <a:t>प्रभु येशू ख्रीष्टद्वारा विजय दिनु हुन्छ।</a:t>
            </a:r>
            <a:r>
              <a:rPr lang="en-CA" sz="2800" dirty="0" smtClean="0"/>
              <a:t>  </a:t>
            </a:r>
            <a:r>
              <a:rPr lang="ne-NP" sz="2800" dirty="0" smtClean="0"/>
              <a:t>(</a:t>
            </a:r>
            <a:r>
              <a:rPr lang="en-US" sz="3600" dirty="0" smtClean="0">
                <a:latin typeface="Preeti" pitchFamily="2" charset="0"/>
              </a:rPr>
              <a:t>!</a:t>
            </a:r>
            <a:r>
              <a:rPr lang="en-US" sz="3600" dirty="0" err="1" smtClean="0">
                <a:latin typeface="Preeti" pitchFamily="2" charset="0"/>
              </a:rPr>
              <a:t>sf</a:t>
            </a:r>
            <a:r>
              <a:rPr lang="en-US" sz="3600" dirty="0" smtClean="0">
                <a:latin typeface="Preeti" pitchFamily="2" charset="0"/>
              </a:rPr>
              <a:t>]l/</a:t>
            </a:r>
            <a:r>
              <a:rPr lang="en-US" sz="3600" dirty="0" err="1" smtClean="0">
                <a:latin typeface="Preeti" pitchFamily="2" charset="0"/>
              </a:rPr>
              <a:t>GyL</a:t>
            </a:r>
            <a:r>
              <a:rPr lang="en-US" sz="3600" dirty="0" smtClean="0">
                <a:latin typeface="Preeti" pitchFamily="2" charset="0"/>
              </a:rPr>
              <a:t> </a:t>
            </a:r>
            <a:r>
              <a:rPr lang="en-CA" sz="2800" dirty="0" smtClean="0"/>
              <a:t>15:57)</a:t>
            </a:r>
            <a:endParaRPr lang="x-none" sz="280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6" name="Explosion 1 15"/>
          <p:cNvSpPr/>
          <p:nvPr/>
        </p:nvSpPr>
        <p:spPr>
          <a:xfrm>
            <a:off x="107504" y="4221088"/>
            <a:ext cx="1512168" cy="1656358"/>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5" name="Straight Arrow Connector 4"/>
          <p:cNvCxnSpPr/>
          <p:nvPr/>
        </p:nvCxnSpPr>
        <p:spPr>
          <a:xfrm flipV="1">
            <a:off x="2951880" y="3861080"/>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616176" y="2420920"/>
            <a:ext cx="540000" cy="28800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738536" y="3861048"/>
            <a:ext cx="548640" cy="2743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p:cNvSpPr txBox="1"/>
          <p:nvPr/>
        </p:nvSpPr>
        <p:spPr>
          <a:xfrm>
            <a:off x="1763688" y="4365104"/>
            <a:ext cx="504056" cy="1754326"/>
          </a:xfrm>
          <a:prstGeom prst="rect">
            <a:avLst/>
          </a:prstGeom>
          <a:noFill/>
        </p:spPr>
        <p:txBody>
          <a:bodyPr wrap="square" rtlCol="0">
            <a:spAutoFit/>
          </a:bodyPr>
          <a:lstStyle/>
          <a:p>
            <a:pPr algn="ctr"/>
            <a:r>
              <a:rPr lang="en-CA" sz="3600" dirty="0" smtClean="0"/>
              <a:t>SIN</a:t>
            </a:r>
            <a:endParaRPr lang="en-CA" sz="3600" dirty="0"/>
          </a:p>
        </p:txBody>
      </p:sp>
      <p:sp>
        <p:nvSpPr>
          <p:cNvPr id="17" name="Rectangle 16"/>
          <p:cNvSpPr/>
          <p:nvPr/>
        </p:nvSpPr>
        <p:spPr>
          <a:xfrm>
            <a:off x="4427984" y="2492896"/>
            <a:ext cx="432048" cy="22322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3659872" y="2852936"/>
            <a:ext cx="1920240" cy="43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angry MH900433821.JPG"/>
          <p:cNvPicPr>
            <a:picLocks noChangeAspect="1"/>
          </p:cNvPicPr>
          <p:nvPr/>
        </p:nvPicPr>
        <p:blipFill>
          <a:blip r:embed="rId2" cstate="print">
            <a:duotone>
              <a:prstClr val="black"/>
              <a:srgbClr val="FFC000">
                <a:tint val="45000"/>
                <a:satMod val="400000"/>
              </a:srgbClr>
            </a:duotone>
          </a:blip>
          <a:stretch>
            <a:fillRect/>
          </a:stretch>
        </p:blipFill>
        <p:spPr>
          <a:xfrm>
            <a:off x="2512420" y="4577680"/>
            <a:ext cx="1053468" cy="1083568"/>
          </a:xfrm>
          <a:prstGeom prst="rect">
            <a:avLst/>
          </a:prstGeom>
        </p:spPr>
      </p:pic>
      <p:sp>
        <p:nvSpPr>
          <p:cNvPr id="23" name="TextBox 22"/>
          <p:cNvSpPr txBox="1"/>
          <p:nvPr/>
        </p:nvSpPr>
        <p:spPr>
          <a:xfrm>
            <a:off x="2123728" y="5733256"/>
            <a:ext cx="2160240" cy="400110"/>
          </a:xfrm>
          <a:prstGeom prst="rect">
            <a:avLst/>
          </a:prstGeom>
          <a:noFill/>
        </p:spPr>
        <p:txBody>
          <a:bodyPr wrap="square" rtlCol="0">
            <a:spAutoFit/>
          </a:bodyPr>
          <a:lstStyle/>
          <a:p>
            <a:pPr algn="ctr"/>
            <a:r>
              <a:rPr lang="en-CA" sz="1000" dirty="0" smtClean="0">
                <a:solidFill>
                  <a:schemeClr val="accent4">
                    <a:lumMod val="75000"/>
                  </a:schemeClr>
                </a:solidFill>
              </a:rPr>
              <a:t>Microsoft clip art © 2013 </a:t>
            </a:r>
          </a:p>
          <a:p>
            <a:pPr algn="ctr"/>
            <a:r>
              <a:rPr lang="en-CA" sz="1000" dirty="0" smtClean="0">
                <a:solidFill>
                  <a:schemeClr val="accent4">
                    <a:lumMod val="75000"/>
                  </a:schemeClr>
                </a:solidFill>
              </a:rPr>
              <a:t>Microsoft Corporation. </a:t>
            </a:r>
            <a:endParaRPr lang="en-CA" sz="1000" dirty="0">
              <a:solidFill>
                <a:schemeClr val="accent4">
                  <a:lumMod val="75000"/>
                </a:schemeClr>
              </a:solidFill>
            </a:endParaRPr>
          </a:p>
        </p:txBody>
      </p:sp>
      <p:sp>
        <p:nvSpPr>
          <p:cNvPr id="21" name="TextBox 20"/>
          <p:cNvSpPr txBox="1"/>
          <p:nvPr/>
        </p:nvSpPr>
        <p:spPr>
          <a:xfrm>
            <a:off x="467544" y="4767535"/>
            <a:ext cx="936104" cy="461665"/>
          </a:xfrm>
          <a:prstGeom prst="rect">
            <a:avLst/>
          </a:prstGeom>
          <a:noFill/>
        </p:spPr>
        <p:txBody>
          <a:bodyPr wrap="square" rtlCol="0">
            <a:spAutoFit/>
          </a:bodyPr>
          <a:lstStyle/>
          <a:p>
            <a:r>
              <a:rPr lang="en-CA" sz="2400" b="1" dirty="0" smtClean="0">
                <a:solidFill>
                  <a:schemeClr val="bg1"/>
                </a:solidFill>
              </a:rPr>
              <a:t>God</a:t>
            </a:r>
            <a:endParaRPr lang="en-CA" sz="2400" b="1" dirty="0">
              <a:solidFill>
                <a:schemeClr val="bg1"/>
              </a:solidFill>
            </a:endParaRPr>
          </a:p>
        </p:txBody>
      </p:sp>
      <p:sp>
        <p:nvSpPr>
          <p:cNvPr id="24" name="TextBox 23"/>
          <p:cNvSpPr txBox="1"/>
          <p:nvPr/>
        </p:nvSpPr>
        <p:spPr>
          <a:xfrm>
            <a:off x="3491880" y="2833772"/>
            <a:ext cx="2304256" cy="523220"/>
          </a:xfrm>
          <a:prstGeom prst="rect">
            <a:avLst/>
          </a:prstGeom>
          <a:noFill/>
        </p:spPr>
        <p:txBody>
          <a:bodyPr wrap="square" rtlCol="0">
            <a:spAutoFit/>
          </a:bodyPr>
          <a:lstStyle/>
          <a:p>
            <a:pPr algn="ctr"/>
            <a:r>
              <a:rPr lang="en-CA" sz="2800" b="1" dirty="0" err="1" smtClean="0"/>
              <a:t>मिलाप</a:t>
            </a:r>
            <a:endParaRPr lang="en-CA" sz="2800" b="1" dirty="0" smtClean="0"/>
          </a:p>
        </p:txBody>
      </p:sp>
      <p:pic>
        <p:nvPicPr>
          <p:cNvPr id="26" name="Picture 25" descr="DSCN4817 email.jpg"/>
          <p:cNvPicPr>
            <a:picLocks noChangeAspect="1"/>
          </p:cNvPicPr>
          <p:nvPr/>
        </p:nvPicPr>
        <p:blipFill>
          <a:blip r:embed="rId3" cstate="print"/>
          <a:srcRect b="7692"/>
          <a:stretch>
            <a:fillRect/>
          </a:stretch>
        </p:blipFill>
        <p:spPr>
          <a:xfrm flipH="1">
            <a:off x="6660231" y="184756"/>
            <a:ext cx="2232249" cy="3089299"/>
          </a:xfrm>
          <a:prstGeom prst="rect">
            <a:avLst/>
          </a:prstGeom>
        </p:spPr>
      </p:pic>
      <p:sp>
        <p:nvSpPr>
          <p:cNvPr id="38" name="TextBox 37"/>
          <p:cNvSpPr txBox="1"/>
          <p:nvPr/>
        </p:nvSpPr>
        <p:spPr>
          <a:xfrm>
            <a:off x="7164288" y="-27384"/>
            <a:ext cx="1440160" cy="246221"/>
          </a:xfrm>
          <a:prstGeom prst="rect">
            <a:avLst/>
          </a:prstGeom>
          <a:noFill/>
        </p:spPr>
        <p:txBody>
          <a:bodyPr wrap="square" rtlCol="0">
            <a:spAutoFit/>
          </a:bodyPr>
          <a:lstStyle/>
          <a:p>
            <a:r>
              <a:rPr lang="en-CA" sz="1000" dirty="0" smtClean="0">
                <a:solidFill>
                  <a:schemeClr val="tx1">
                    <a:lumMod val="65000"/>
                  </a:schemeClr>
                </a:solidFill>
              </a:rPr>
              <a:t>Photo John </a:t>
            </a:r>
            <a:r>
              <a:rPr lang="en-CA" sz="1000" dirty="0" err="1" smtClean="0">
                <a:solidFill>
                  <a:schemeClr val="tx1">
                    <a:lumMod val="65000"/>
                  </a:schemeClr>
                </a:solidFill>
              </a:rPr>
              <a:t>Crozier</a:t>
            </a:r>
            <a:endParaRPr lang="en-CA" sz="1000" dirty="0">
              <a:solidFill>
                <a:schemeClr val="tx1">
                  <a:lumMod val="65000"/>
                </a:schemeClr>
              </a:solidFill>
            </a:endParaRPr>
          </a:p>
        </p:txBody>
      </p:sp>
      <p:sp>
        <p:nvSpPr>
          <p:cNvPr id="19" name="TextBox 18"/>
          <p:cNvSpPr txBox="1"/>
          <p:nvPr/>
        </p:nvSpPr>
        <p:spPr>
          <a:xfrm>
            <a:off x="251520" y="893038"/>
            <a:ext cx="5364088" cy="1815882"/>
          </a:xfrm>
          <a:prstGeom prst="rect">
            <a:avLst/>
          </a:prstGeom>
          <a:noFill/>
        </p:spPr>
        <p:txBody>
          <a:bodyPr wrap="square" rtlCol="0">
            <a:spAutoFit/>
          </a:bodyPr>
          <a:lstStyle/>
          <a:p>
            <a:r>
              <a:rPr lang="ne-NP" sz="2800" dirty="0" smtClean="0">
                <a:solidFill>
                  <a:schemeClr val="bg1"/>
                </a:solidFill>
              </a:rPr>
              <a:t>मेरो मतलब के हो भने जब हामी परमेश्वरका शत्रु थियौं उहाँले आफ्नो पुत्रको मृत्युद्वारा हामीलाई आफ्नो मित्र बनाउनु भयो। </a:t>
            </a:r>
            <a:r>
              <a:rPr lang="en-CA" sz="2800" dirty="0" smtClean="0">
                <a:solidFill>
                  <a:schemeClr val="bg1"/>
                </a:solidFill>
              </a:rPr>
              <a:t> </a:t>
            </a:r>
            <a:r>
              <a:rPr lang="en-CA" sz="2800" b="1" dirty="0" smtClean="0">
                <a:solidFill>
                  <a:schemeClr val="bg1"/>
                </a:solidFill>
                <a:latin typeface="Calibri" pitchFamily="34" charset="0"/>
              </a:rPr>
              <a:t>Rom 5:10 </a:t>
            </a:r>
            <a:endParaRPr lang="en-CA" sz="2800" b="1" dirty="0"/>
          </a:p>
        </p:txBody>
      </p:sp>
      <p:sp>
        <p:nvSpPr>
          <p:cNvPr id="20" name="TextBox 19"/>
          <p:cNvSpPr txBox="1"/>
          <p:nvPr/>
        </p:nvSpPr>
        <p:spPr>
          <a:xfrm>
            <a:off x="4932040" y="3789040"/>
            <a:ext cx="4032448" cy="3385542"/>
          </a:xfrm>
          <a:prstGeom prst="rect">
            <a:avLst/>
          </a:prstGeom>
          <a:noFill/>
        </p:spPr>
        <p:txBody>
          <a:bodyPr wrap="square" rtlCol="0">
            <a:spAutoFit/>
          </a:bodyPr>
          <a:lstStyle/>
          <a:p>
            <a:r>
              <a:rPr lang="ne-NP" sz="2800" dirty="0" smtClean="0">
                <a:solidFill>
                  <a:schemeClr val="bg1"/>
                </a:solidFill>
              </a:rPr>
              <a:t>परमेश्वरले हामी र उहाँको माझमा शान्ति बनाउनु भयो। परमेश्वरले हामीलाई मानिसहरू बीच र उहाँसित शान्ति ल्याउने काम दिनु भयो।</a:t>
            </a:r>
            <a:r>
              <a:rPr lang="en-CA" sz="2800" dirty="0" smtClean="0">
                <a:solidFill>
                  <a:schemeClr val="bg1"/>
                </a:solidFill>
              </a:rPr>
              <a:t>  </a:t>
            </a:r>
            <a:r>
              <a:rPr lang="en-CA" sz="2800" b="1" dirty="0" smtClean="0">
                <a:solidFill>
                  <a:schemeClr val="bg1"/>
                </a:solidFill>
                <a:latin typeface="Calibri" pitchFamily="34" charset="0"/>
                <a:cs typeface="Calibri" pitchFamily="34" charset="0"/>
              </a:rPr>
              <a:t>2 </a:t>
            </a:r>
            <a:r>
              <a:rPr lang="en-CA" sz="2800" b="1" dirty="0" err="1" smtClean="0">
                <a:solidFill>
                  <a:schemeClr val="bg1"/>
                </a:solidFill>
                <a:latin typeface="Calibri" pitchFamily="34" charset="0"/>
                <a:cs typeface="Calibri" pitchFamily="34" charset="0"/>
              </a:rPr>
              <a:t>Cor</a:t>
            </a:r>
            <a:r>
              <a:rPr lang="en-CA" sz="2800" b="1" dirty="0" smtClean="0">
                <a:solidFill>
                  <a:schemeClr val="bg1"/>
                </a:solidFill>
                <a:latin typeface="Calibri" pitchFamily="34" charset="0"/>
                <a:cs typeface="Calibri" pitchFamily="34" charset="0"/>
              </a:rPr>
              <a:t> 5:18</a:t>
            </a:r>
          </a:p>
          <a:p>
            <a:endParaRPr lang="x-none" sz="2800" smtClean="0">
              <a:solidFill>
                <a:schemeClr val="bg1"/>
              </a:solidFill>
            </a:endParaRPr>
          </a:p>
          <a:p>
            <a:endParaRPr lang="en-CA" dirty="0"/>
          </a:p>
        </p:txBody>
      </p:sp>
      <p:sp>
        <p:nvSpPr>
          <p:cNvPr id="25" name="TextBox 24"/>
          <p:cNvSpPr txBox="1"/>
          <p:nvPr/>
        </p:nvSpPr>
        <p:spPr>
          <a:xfrm>
            <a:off x="0" y="0"/>
            <a:ext cx="6516216" cy="646331"/>
          </a:xfrm>
          <a:prstGeom prst="rect">
            <a:avLst/>
          </a:prstGeom>
          <a:noFill/>
        </p:spPr>
        <p:txBody>
          <a:bodyPr wrap="square" rtlCol="0">
            <a:spAutoFit/>
          </a:bodyPr>
          <a:lstStyle/>
          <a:p>
            <a:pPr algn="ct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ldnfk</a:t>
            </a:r>
            <a:r>
              <a:rPr lang="en-US" sz="3600" b="1" dirty="0" smtClean="0">
                <a:solidFill>
                  <a:srgbClr val="FF0000"/>
                </a:solidFill>
                <a:latin typeface="Preeti" pitchFamily="2" charset="0"/>
              </a:rPr>
              <a:t> u/fpg'x'G5 </a:t>
            </a:r>
            <a:endParaRPr lang="en-CA" sz="3600" b="1" dirty="0">
              <a:solidFill>
                <a:srgbClr val="FF0000"/>
              </a:solidFill>
              <a:latin typeface="Preeti" pitchFamily="2"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Christ’s death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916832"/>
            <a:ext cx="5472608" cy="3502798"/>
          </a:xfrm>
          <a:prstGeom prst="rect">
            <a:avLst/>
          </a:prstGeom>
        </p:spPr>
      </p:pic>
      <p:sp>
        <p:nvSpPr>
          <p:cNvPr id="5" name="TextBox 4"/>
          <p:cNvSpPr txBox="1"/>
          <p:nvPr/>
        </p:nvSpPr>
        <p:spPr>
          <a:xfrm>
            <a:off x="2843808" y="5157192"/>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815882"/>
          </a:xfrm>
          <a:prstGeom prst="rect">
            <a:avLst/>
          </a:prstGeom>
          <a:noFill/>
        </p:spPr>
        <p:txBody>
          <a:bodyPr wrap="square" rtlCol="0">
            <a:spAutoFit/>
          </a:bodyPr>
          <a:lstStyle/>
          <a:p>
            <a:pPr algn="ctr"/>
            <a:r>
              <a:rPr lang="ne-NP" sz="2800" dirty="0" smtClean="0"/>
              <a:t>“उहाँ एक, जो सिंहासनमा बस्नु भएकोछ, उहाँ अनि भेंडाको पाठाप्रति सम्पूर्ण स्तुति अनि सम्मान अनि गौरव अनि शक्ति </a:t>
            </a:r>
            <a:endParaRPr lang="en-CA" sz="2800" dirty="0" smtClean="0"/>
          </a:p>
          <a:p>
            <a:pPr algn="ctr"/>
            <a:r>
              <a:rPr lang="ne-NP" sz="2800" dirty="0" smtClean="0"/>
              <a:t>सदा सर्वदा रहून्।”</a:t>
            </a:r>
            <a:r>
              <a:rPr lang="en-CA" sz="2800" dirty="0" smtClean="0"/>
              <a:t>  </a:t>
            </a:r>
            <a:r>
              <a:rPr lang="ne-NP" sz="2800" dirty="0" smtClean="0"/>
              <a:t>(प्रकाश</a:t>
            </a:r>
            <a:r>
              <a:rPr lang="en-CA" sz="2800" dirty="0" smtClean="0"/>
              <a:t>  5:13)</a:t>
            </a:r>
          </a:p>
          <a:p>
            <a:endParaRPr lang="x-none" sz="280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google.com/url?source=imglanding&amp;ct=img&amp;q=http://pariasprings.typepad.com/photos/courtenays_adventures/imgp6398.jpg&amp;sa=X&amp;ei=b_P8TvXlAcfJmQXj4NWmDQ&amp;ved=0CAwQ8wc&amp;usg=AFQjCNEEp1aGkxTyTG311y1obqVUxfP0Qg"/>
          <p:cNvPicPr>
            <a:picLocks noChangeAspect="1" noChangeArrowheads="1"/>
          </p:cNvPicPr>
          <p:nvPr/>
        </p:nvPicPr>
        <p:blipFill>
          <a:blip r:embed="rId2" cstate="print"/>
          <a:srcRect/>
          <a:stretch>
            <a:fillRect/>
          </a:stretch>
        </p:blipFill>
        <p:spPr bwMode="auto">
          <a:xfrm>
            <a:off x="71438" y="142875"/>
            <a:ext cx="9001125" cy="6751638"/>
          </a:xfrm>
          <a:prstGeom prst="rect">
            <a:avLst/>
          </a:prstGeom>
          <a:noFill/>
          <a:ln w="9525">
            <a:noFill/>
            <a:miter lim="800000"/>
            <a:headEnd/>
            <a:tailEnd/>
          </a:ln>
        </p:spPr>
      </p:pic>
      <p:sp>
        <p:nvSpPr>
          <p:cNvPr id="5" name="TextBox 4"/>
          <p:cNvSpPr txBox="1"/>
          <p:nvPr/>
        </p:nvSpPr>
        <p:spPr>
          <a:xfrm>
            <a:off x="179512" y="4109010"/>
            <a:ext cx="2520280" cy="400110"/>
          </a:xfrm>
          <a:prstGeom prst="rect">
            <a:avLst/>
          </a:prstGeom>
          <a:noFill/>
        </p:spPr>
        <p:txBody>
          <a:bodyPr wrap="square" rtlCol="0">
            <a:spAutoFit/>
          </a:bodyPr>
          <a:lstStyle/>
          <a:p>
            <a:r>
              <a:rPr lang="en-CA" sz="1000" dirty="0" smtClean="0">
                <a:solidFill>
                  <a:schemeClr val="tx1">
                    <a:lumMod val="50000"/>
                  </a:schemeClr>
                </a:solidFill>
              </a:rPr>
              <a:t>Pariah Springs Trinidad and Tobago </a:t>
            </a:r>
          </a:p>
          <a:p>
            <a:r>
              <a:rPr lang="en-CA" sz="1000" dirty="0" smtClean="0">
                <a:solidFill>
                  <a:schemeClr val="tx1">
                    <a:lumMod val="50000"/>
                  </a:schemeClr>
                </a:solidFill>
              </a:rPr>
              <a:t>Eco Adventure Tours</a:t>
            </a:r>
            <a:endParaRPr lang="en-CA" sz="1000" dirty="0">
              <a:solidFill>
                <a:schemeClr val="tx1">
                  <a:lumMod val="50000"/>
                </a:schemeClr>
              </a:solidFill>
            </a:endParaRPr>
          </a:p>
        </p:txBody>
      </p:sp>
      <p:sp>
        <p:nvSpPr>
          <p:cNvPr id="7" name="TextBox 6"/>
          <p:cNvSpPr txBox="1"/>
          <p:nvPr/>
        </p:nvSpPr>
        <p:spPr>
          <a:xfrm>
            <a:off x="5004048" y="188640"/>
            <a:ext cx="4032448" cy="4493538"/>
          </a:xfrm>
          <a:prstGeom prst="rect">
            <a:avLst/>
          </a:prstGeom>
          <a:noFill/>
        </p:spPr>
        <p:txBody>
          <a:bodyPr wrap="square" rtlCol="0">
            <a:spAutoFit/>
          </a:bodyPr>
          <a:lstStyle/>
          <a:p>
            <a:pPr algn="ctr"/>
            <a:r>
              <a:rPr lang="ne-NP" sz="2600" dirty="0" smtClean="0">
                <a:latin typeface="Calibri" pitchFamily="34" charset="0"/>
              </a:rPr>
              <a:t>किनभने परमेश्वरले आफ्नो प्रेमको बर्षाले हाम्रा हृदयहरू पारिपूर्ण पारिदिनु भयो। पवित्र आत्माद्वारा उहाँले हामीलाई आफ्नो प्रेम दिनुभो। त्यो पवित्र आत्मा परमेश्वरबाट हामीलाई उपहार हो।</a:t>
            </a:r>
            <a:r>
              <a:rPr lang="en-CA" sz="2600" dirty="0" smtClean="0">
                <a:latin typeface="Calibri" pitchFamily="34" charset="0"/>
              </a:rPr>
              <a:t> . . . </a:t>
            </a:r>
            <a:r>
              <a:rPr lang="hi-IN" sz="2600" dirty="0" smtClean="0"/>
              <a:t>ख्रीष्ट हाम्रो निम्ति मर्नु भयो। </a:t>
            </a:r>
            <a:r>
              <a:rPr lang="en-CA" sz="2600" dirty="0" smtClean="0"/>
              <a:t>. . . </a:t>
            </a:r>
            <a:r>
              <a:rPr lang="ne-NP" sz="2600" dirty="0" smtClean="0"/>
              <a:t>ख्रीष्टको रगतद्वारा परमेश्वरसँग धर्मी </a:t>
            </a:r>
            <a:endParaRPr lang="en-CA" sz="2600" dirty="0" smtClean="0"/>
          </a:p>
          <a:p>
            <a:pPr algn="ctr"/>
            <a:r>
              <a:rPr lang="en-CA" sz="2600" dirty="0" smtClean="0"/>
              <a:t>. . . </a:t>
            </a:r>
            <a:r>
              <a:rPr lang="ne-NP" sz="2600" dirty="0" smtClean="0">
                <a:latin typeface="Calibri" pitchFamily="34" charset="0"/>
                <a:cs typeface="Calibri" pitchFamily="34" charset="0"/>
              </a:rPr>
              <a:t> मित्र छौं</a:t>
            </a:r>
            <a:r>
              <a:rPr lang="en-CA" sz="2600" dirty="0" smtClean="0">
                <a:latin typeface="Calibri" pitchFamily="34" charset="0"/>
                <a:cs typeface="Calibri" pitchFamily="34" charset="0"/>
              </a:rPr>
              <a:t> . . . </a:t>
            </a:r>
            <a:r>
              <a:rPr lang="ne-NP" sz="2600" dirty="0" smtClean="0">
                <a:latin typeface="Calibri" pitchFamily="34" charset="0"/>
                <a:cs typeface="Calibri" pitchFamily="34" charset="0"/>
              </a:rPr>
              <a:t>रक्षा गर्नु </a:t>
            </a:r>
            <a:endParaRPr lang="en-CA" sz="2600" dirty="0" smtClean="0">
              <a:latin typeface="Calibri" pitchFamily="34" charset="0"/>
              <a:cs typeface="Calibri" pitchFamily="34" charset="0"/>
            </a:endParaRPr>
          </a:p>
          <a:p>
            <a:pPr algn="ctr"/>
            <a:r>
              <a:rPr lang="en-CA" sz="2600" dirty="0" smtClean="0">
                <a:latin typeface="Calibri" pitchFamily="34" charset="0"/>
                <a:cs typeface="Calibri" pitchFamily="34" charset="0"/>
              </a:rPr>
              <a:t>Rom 5:5-10</a:t>
            </a:r>
            <a:endParaRPr lang="en-CA" sz="2600" b="1" dirty="0">
              <a:latin typeface="Calibri" pitchFamily="34" charset="0"/>
              <a:cs typeface="Calibri" pitchFamily="34" charset="0"/>
            </a:endParaRPr>
          </a:p>
        </p:txBody>
      </p:sp>
      <p:sp>
        <p:nvSpPr>
          <p:cNvPr id="8" name="Rectangle 7"/>
          <p:cNvSpPr/>
          <p:nvPr/>
        </p:nvSpPr>
        <p:spPr>
          <a:xfrm>
            <a:off x="2483768" y="1208365"/>
            <a:ext cx="3456384"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3" name="Heart 12"/>
          <p:cNvSpPr/>
          <p:nvPr/>
        </p:nvSpPr>
        <p:spPr>
          <a:xfrm>
            <a:off x="3923854" y="3789040"/>
            <a:ext cx="1008186" cy="864096"/>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4" name="Straight Connector 13"/>
          <p:cNvCxnSpPr/>
          <p:nvPr/>
        </p:nvCxnSpPr>
        <p:spPr>
          <a:xfrm flipH="1">
            <a:off x="4427984" y="4005064"/>
            <a:ext cx="0" cy="540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211960" y="4149080"/>
            <a:ext cx="43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descr="dove and sword large cropped.png"/>
          <p:cNvPicPr>
            <a:picLocks noChangeAspect="1"/>
          </p:cNvPicPr>
          <p:nvPr/>
        </p:nvPicPr>
        <p:blipFill>
          <a:blip r:embed="rId3" cstate="print"/>
          <a:stretch>
            <a:fillRect/>
          </a:stretch>
        </p:blipFill>
        <p:spPr>
          <a:xfrm>
            <a:off x="3707904" y="1588724"/>
            <a:ext cx="1152128" cy="1192204"/>
          </a:xfrm>
          <a:prstGeom prst="rect">
            <a:avLst/>
          </a:prstGeom>
        </p:spPr>
      </p:pic>
      <p:sp>
        <p:nvSpPr>
          <p:cNvPr id="18" name="Title 1"/>
          <p:cNvSpPr txBox="1">
            <a:spLocks/>
          </p:cNvSpPr>
          <p:nvPr/>
        </p:nvSpPr>
        <p:spPr bwMode="auto">
          <a:xfrm>
            <a:off x="179512" y="1484784"/>
            <a:ext cx="2952328" cy="136815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ne-NP" sz="2800" b="1" dirty="0" smtClean="0">
                <a:solidFill>
                  <a:srgbClr val="FF0000"/>
                </a:solidFill>
              </a:rPr>
              <a:t>परमेश्वरले आफ्नो प्रेमको बर्षाले हाम्रा हृदयहरू पारिपूर्ण पारिदिनु भयो। पवित्र आत्माद्वारा उहाँले हामीलाई आफ्नो प्रेम दिनुभो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Calibri" pitchFamily="34" charset="0"/>
            </a:endParaRPr>
          </a:p>
        </p:txBody>
      </p:sp>
      <p:sp>
        <p:nvSpPr>
          <p:cNvPr id="17" name="TextBox 16"/>
          <p:cNvSpPr txBox="1"/>
          <p:nvPr/>
        </p:nvSpPr>
        <p:spPr>
          <a:xfrm>
            <a:off x="0" y="4946392"/>
            <a:ext cx="9144000" cy="1938992"/>
          </a:xfrm>
          <a:prstGeom prst="rect">
            <a:avLst/>
          </a:prstGeom>
          <a:solidFill>
            <a:schemeClr val="bg1"/>
          </a:solidFill>
        </p:spPr>
        <p:txBody>
          <a:bodyPr wrap="square" rtlCol="0">
            <a:spAutoFit/>
          </a:bodyPr>
          <a:lstStyle/>
          <a:p>
            <a:pPr algn="ctr"/>
            <a:endParaRPr lang="en-CA" sz="800" b="1" dirty="0" smtClean="0">
              <a:solidFill>
                <a:srgbClr val="FF0000"/>
              </a:solidFill>
              <a:latin typeface="Calibri" pitchFamily="34" charset="0"/>
            </a:endParaRPr>
          </a:p>
          <a:p>
            <a:pPr algn="ctr"/>
            <a:r>
              <a:rPr lang="en-CA" sz="2800" b="1" dirty="0" smtClean="0">
                <a:solidFill>
                  <a:srgbClr val="00FF00"/>
                </a:solidFill>
                <a:latin typeface="Calibri" pitchFamily="34" charset="0"/>
              </a:rPr>
              <a:t>God’s love poured into our hearts is the love of Christ </a:t>
            </a:r>
          </a:p>
          <a:p>
            <a:pPr algn="ctr"/>
            <a:r>
              <a:rPr lang="en-CA" sz="2800" b="1" dirty="0" smtClean="0">
                <a:solidFill>
                  <a:srgbClr val="00FF00"/>
                </a:solidFill>
                <a:latin typeface="Calibri" pitchFamily="34" charset="0"/>
              </a:rPr>
              <a:t>dying for us so we are justified and reconciled to God, </a:t>
            </a:r>
          </a:p>
          <a:p>
            <a:pPr algn="ctr"/>
            <a:r>
              <a:rPr lang="en-CA" sz="2800" b="1" dirty="0" smtClean="0">
                <a:solidFill>
                  <a:srgbClr val="00FF00"/>
                </a:solidFill>
                <a:latin typeface="Calibri" pitchFamily="34" charset="0"/>
              </a:rPr>
              <a:t>and Christ living for us so we are given the Spirit </a:t>
            </a:r>
          </a:p>
          <a:p>
            <a:pPr algn="ctr"/>
            <a:r>
              <a:rPr lang="en-CA" sz="2800" b="1" dirty="0" smtClean="0">
                <a:solidFill>
                  <a:srgbClr val="00FF00"/>
                </a:solidFill>
                <a:latin typeface="Calibri" pitchFamily="34" charset="0"/>
              </a:rPr>
              <a:t>and much more saved from the wrath of God (5:5-10)!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8" name="Oval 7"/>
          <p:cNvSpPr/>
          <p:nvPr/>
        </p:nvSpPr>
        <p:spPr>
          <a:xfrm>
            <a:off x="7452320" y="260648"/>
            <a:ext cx="1008112" cy="936104"/>
          </a:xfrm>
          <a:prstGeom prst="ellipse">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ounded Rectangle 8"/>
          <p:cNvSpPr/>
          <p:nvPr/>
        </p:nvSpPr>
        <p:spPr>
          <a:xfrm>
            <a:off x="6948264" y="1196752"/>
            <a:ext cx="2016224" cy="2160240"/>
          </a:xfrm>
          <a:prstGeom prst="roundRect">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7524328" y="3356992"/>
            <a:ext cx="360040" cy="1224000"/>
          </a:xfrm>
          <a:prstGeom prst="rect">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8028384" y="3356992"/>
            <a:ext cx="360040" cy="1224000"/>
          </a:xfrm>
          <a:prstGeom prst="rect">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6" name="Picture 2" descr="AC7F692E"/>
          <p:cNvPicPr>
            <a:picLocks noChangeAspect="1" noChangeArrowheads="1"/>
          </p:cNvPicPr>
          <p:nvPr/>
        </p:nvPicPr>
        <p:blipFill>
          <a:blip r:embed="rId2" cstate="print">
            <a:duotone>
              <a:prstClr val="black"/>
              <a:srgbClr val="FF99FF">
                <a:tint val="45000"/>
                <a:satMod val="400000"/>
              </a:srgbClr>
            </a:duotone>
          </a:blip>
          <a:srcRect t="7291"/>
          <a:stretch>
            <a:fillRect/>
          </a:stretch>
        </p:blipFill>
        <p:spPr bwMode="auto">
          <a:xfrm>
            <a:off x="2771800" y="0"/>
            <a:ext cx="3700105" cy="4581128"/>
          </a:xfrm>
          <a:prstGeom prst="rect">
            <a:avLst/>
          </a:prstGeom>
          <a:noFill/>
          <a:ln w="9525">
            <a:noFill/>
            <a:miter lim="800000"/>
            <a:headEnd/>
            <a:tailEnd/>
          </a:ln>
        </p:spPr>
      </p:pic>
      <p:sp>
        <p:nvSpPr>
          <p:cNvPr id="21" name="Text Box 3"/>
          <p:cNvSpPr txBox="1">
            <a:spLocks noChangeArrowheads="1"/>
          </p:cNvSpPr>
          <p:nvPr/>
        </p:nvSpPr>
        <p:spPr bwMode="auto">
          <a:xfrm>
            <a:off x="3059832" y="2060848"/>
            <a:ext cx="1296144" cy="1584176"/>
          </a:xfrm>
          <a:prstGeom prst="rect">
            <a:avLst/>
          </a:prstGeom>
          <a:solidFill>
            <a:srgbClr val="FF99FF"/>
          </a:solidFill>
          <a:ln w="9525">
            <a:noFill/>
            <a:miter lim="800000"/>
            <a:headEnd/>
            <a:tailEnd/>
          </a:ln>
        </p:spPr>
        <p:txBody>
          <a:bodyPr/>
          <a:lstStyle/>
          <a:p>
            <a:pPr algn="ctr">
              <a:defRPr/>
            </a:pPr>
            <a:r>
              <a:rPr lang="en-US" altLang="ko-KR" sz="1600" b="1" kern="1100" dirty="0" smtClean="0">
                <a:solidFill>
                  <a:srgbClr val="000000"/>
                </a:solidFill>
                <a:latin typeface="Arial Narrow" pitchFamily="34" charset="0"/>
                <a:ea typeface="맑은 고딕" pitchFamily="34" charset="-127"/>
              </a:rPr>
              <a:t>life in the Father, Son and Spirit </a:t>
            </a:r>
          </a:p>
          <a:p>
            <a:pPr algn="ctr">
              <a:defRPr/>
            </a:pPr>
            <a:r>
              <a:rPr lang="en-US" altLang="ko-KR" sz="1600" b="1" kern="1100" dirty="0" smtClean="0">
                <a:solidFill>
                  <a:srgbClr val="000000"/>
                </a:solidFill>
                <a:latin typeface="Arial Narrow" pitchFamily="34" charset="0"/>
                <a:ea typeface="맑은 고딕" pitchFamily="34" charset="-127"/>
              </a:rPr>
              <a:t>to  enjoy the eternal Lord</a:t>
            </a:r>
          </a:p>
          <a:p>
            <a:pPr algn="ctr">
              <a:defRPr/>
            </a:pPr>
            <a:r>
              <a:rPr lang="en-US" altLang="ko-KR" sz="1600" b="1" kern="1100" dirty="0" smtClean="0">
                <a:solidFill>
                  <a:srgbClr val="000000"/>
                </a:solidFill>
                <a:latin typeface="Arial Narrow" pitchFamily="34" charset="0"/>
                <a:ea typeface="맑은 고딕" pitchFamily="34" charset="-127"/>
              </a:rPr>
              <a:t>forever</a:t>
            </a:r>
            <a:endParaRPr lang="ko-KR" altLang="ko-KR" sz="1600" b="1" dirty="0">
              <a:latin typeface="Arial Narrow" pitchFamily="34" charset="0"/>
              <a:ea typeface="굴림" pitchFamily="34" charset="-127"/>
            </a:endParaRPr>
          </a:p>
        </p:txBody>
      </p:sp>
      <p:sp>
        <p:nvSpPr>
          <p:cNvPr id="20" name="Right Arrow 19"/>
          <p:cNvSpPr/>
          <p:nvPr/>
        </p:nvSpPr>
        <p:spPr>
          <a:xfrm>
            <a:off x="6350433" y="2131127"/>
            <a:ext cx="573536" cy="432048"/>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Explosion 1 5"/>
          <p:cNvSpPr/>
          <p:nvPr/>
        </p:nvSpPr>
        <p:spPr>
          <a:xfrm>
            <a:off x="179512" y="116632"/>
            <a:ext cx="2627784" cy="2376264"/>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p:cNvSpPr txBox="1"/>
          <p:nvPr/>
        </p:nvSpPr>
        <p:spPr>
          <a:xfrm>
            <a:off x="611560" y="620688"/>
            <a:ext cx="1656184" cy="1200329"/>
          </a:xfrm>
          <a:prstGeom prst="rect">
            <a:avLst/>
          </a:prstGeom>
          <a:noFill/>
        </p:spPr>
        <p:txBody>
          <a:bodyPr wrap="square" rtlCol="0">
            <a:spAutoFit/>
          </a:bodyPr>
          <a:lstStyle/>
          <a:p>
            <a:pPr algn="ctr"/>
            <a:r>
              <a:rPr lang="en-CA" sz="2400" b="1" dirty="0" smtClean="0">
                <a:solidFill>
                  <a:schemeClr val="bg1"/>
                </a:solidFill>
              </a:rPr>
              <a:t>The eternal Lord</a:t>
            </a:r>
            <a:endParaRPr lang="en-CA" sz="2400" b="1" dirty="0">
              <a:solidFill>
                <a:schemeClr val="bg1"/>
              </a:solidFill>
            </a:endParaRPr>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pic>
        <p:nvPicPr>
          <p:cNvPr id="23" name="Picture 2" descr="AC7F692E"/>
          <p:cNvPicPr>
            <a:picLocks noChangeAspect="1" noChangeArrowheads="1"/>
          </p:cNvPicPr>
          <p:nvPr/>
        </p:nvPicPr>
        <p:blipFill>
          <a:blip r:embed="rId2" cstate="print">
            <a:duotone>
              <a:prstClr val="black"/>
              <a:srgbClr val="FFCCFF">
                <a:tint val="45000"/>
                <a:satMod val="400000"/>
              </a:srgbClr>
            </a:duotone>
          </a:blip>
          <a:srcRect t="7291"/>
          <a:stretch>
            <a:fillRect/>
          </a:stretch>
        </p:blipFill>
        <p:spPr bwMode="auto">
          <a:xfrm>
            <a:off x="7092280" y="1340768"/>
            <a:ext cx="1728192" cy="1880592"/>
          </a:xfrm>
          <a:prstGeom prst="rect">
            <a:avLst/>
          </a:prstGeom>
          <a:noFill/>
          <a:ln w="9525">
            <a:noFill/>
            <a:miter lim="800000"/>
            <a:headEnd/>
            <a:tailEnd/>
          </a:ln>
        </p:spPr>
      </p:pic>
      <p:sp>
        <p:nvSpPr>
          <p:cNvPr id="24" name="Text Box 3"/>
          <p:cNvSpPr txBox="1">
            <a:spLocks noChangeArrowheads="1"/>
          </p:cNvSpPr>
          <p:nvPr/>
        </p:nvSpPr>
        <p:spPr bwMode="auto">
          <a:xfrm>
            <a:off x="7236296" y="2276872"/>
            <a:ext cx="648072" cy="648072"/>
          </a:xfrm>
          <a:prstGeom prst="rect">
            <a:avLst/>
          </a:prstGeom>
          <a:solidFill>
            <a:srgbClr val="FFCCFF"/>
          </a:solidFill>
          <a:ln w="9525">
            <a:noFill/>
            <a:miter lim="800000"/>
            <a:headEnd/>
            <a:tailEnd/>
          </a:ln>
        </p:spPr>
        <p:txBody>
          <a:bodyPr/>
          <a:lstStyle/>
          <a:p>
            <a:pPr algn="ctr">
              <a:defRPr/>
            </a:pPr>
            <a:r>
              <a:rPr lang="en-US" altLang="ko-KR" sz="1200" b="1" kern="1100" dirty="0" smtClean="0">
                <a:solidFill>
                  <a:srgbClr val="000000"/>
                </a:solidFill>
                <a:latin typeface="Arial Narrow" pitchFamily="34" charset="0"/>
                <a:ea typeface="맑은 고딕" pitchFamily="34" charset="-127"/>
              </a:rPr>
              <a:t>eternal life in God</a:t>
            </a:r>
            <a:endParaRPr lang="ko-KR" altLang="ko-KR" sz="1200" b="1" dirty="0">
              <a:latin typeface="Arial Narrow" pitchFamily="34" charset="0"/>
              <a:ea typeface="굴림" pitchFamily="34" charset="-127"/>
            </a:endParaRPr>
          </a:p>
        </p:txBody>
      </p:sp>
      <p:sp>
        <p:nvSpPr>
          <p:cNvPr id="22" name="TextBox 21"/>
          <p:cNvSpPr txBox="1"/>
          <p:nvPr/>
        </p:nvSpPr>
        <p:spPr>
          <a:xfrm>
            <a:off x="216024" y="4509120"/>
            <a:ext cx="8964488" cy="2246769"/>
          </a:xfrm>
          <a:prstGeom prst="rect">
            <a:avLst/>
          </a:prstGeom>
          <a:noFill/>
        </p:spPr>
        <p:txBody>
          <a:bodyPr wrap="square" rtlCol="0">
            <a:spAutoFit/>
          </a:bodyPr>
          <a:lstStyle/>
          <a:p>
            <a:r>
              <a:rPr lang="ne-NP" sz="2800" dirty="0" smtClean="0">
                <a:solidFill>
                  <a:schemeClr val="bg1"/>
                </a:solidFill>
              </a:rPr>
              <a:t>यसले हाम्रा प्रभु येशू ख्रीष्टद्वारा अनन्त जीवन ल्याउने छ। </a:t>
            </a:r>
            <a:r>
              <a:rPr lang="en-CA" sz="2800" dirty="0" smtClean="0">
                <a:solidFill>
                  <a:schemeClr val="bg1"/>
                </a:solidFill>
              </a:rPr>
              <a:t>. . . </a:t>
            </a:r>
          </a:p>
          <a:p>
            <a:r>
              <a:rPr lang="ne-NP" sz="2800" dirty="0" smtClean="0">
                <a:solidFill>
                  <a:schemeClr val="bg1"/>
                </a:solidFill>
              </a:rPr>
              <a:t>जब मानिसहरूले पाप गर्दछन्, तिनीहरूले पापको ज्याला कमाउँछन् जो चाँहि मृत्यु हो। तर परमेश्वरले आफ्ना </a:t>
            </a:r>
            <a:endParaRPr lang="en-CA" sz="2800" dirty="0" smtClean="0">
              <a:solidFill>
                <a:schemeClr val="bg1"/>
              </a:solidFill>
            </a:endParaRPr>
          </a:p>
          <a:p>
            <a:r>
              <a:rPr lang="ne-NP" sz="2800" dirty="0" smtClean="0">
                <a:solidFill>
                  <a:schemeClr val="bg1"/>
                </a:solidFill>
              </a:rPr>
              <a:t>मानिसहरूलाई मूल्य रहित उपहार दिनु हुन्छ जुन हाम्रा ख्रीष्ट येशू प्रभुमा अनन्त जीवन हो।</a:t>
            </a:r>
            <a:r>
              <a:rPr lang="en-CA" sz="2800" dirty="0" smtClean="0">
                <a:solidFill>
                  <a:schemeClr val="bg1"/>
                </a:solidFill>
              </a:rPr>
              <a:t>  </a:t>
            </a:r>
            <a:r>
              <a:rPr lang="en-US" sz="2800" b="1" dirty="0" smtClean="0">
                <a:solidFill>
                  <a:schemeClr val="bg1"/>
                </a:solidFill>
                <a:latin typeface="Calibri" pitchFamily="34" charset="0"/>
              </a:rPr>
              <a:t>Rom 5:21; 6:23</a:t>
            </a:r>
            <a:endParaRPr lang="en-CA" sz="2800" b="1" dirty="0">
              <a:solidFill>
                <a:schemeClr val="bg1"/>
              </a:solidFill>
              <a:latin typeface="Calibri" pitchFamily="34" charset="0"/>
            </a:endParaRPr>
          </a:p>
        </p:txBody>
      </p:sp>
      <p:sp>
        <p:nvSpPr>
          <p:cNvPr id="25" name="Right Arrow 24"/>
          <p:cNvSpPr/>
          <p:nvPr/>
        </p:nvSpPr>
        <p:spPr>
          <a:xfrm>
            <a:off x="2245977" y="2131127"/>
            <a:ext cx="573536" cy="432048"/>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3"/>
          <p:cNvSpPr>
            <a:spLocks noChangeArrowheads="1"/>
          </p:cNvSpPr>
          <p:nvPr/>
        </p:nvSpPr>
        <p:spPr bwMode="auto">
          <a:xfrm>
            <a:off x="-108520" y="3282661"/>
            <a:ext cx="3600400" cy="523220"/>
          </a:xfrm>
          <a:prstGeom prst="rect">
            <a:avLst/>
          </a:prstGeom>
          <a:no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eternal life </a:t>
            </a:r>
            <a:endParaRPr lang="en-US" sz="2800" b="1" dirty="0">
              <a:solidFill>
                <a:srgbClr val="FF0000"/>
              </a:solidFill>
              <a:latin typeface="Calibri"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if Jesus did not die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844824"/>
            <a:ext cx="5472608" cy="3502798"/>
          </a:xfrm>
          <a:prstGeom prst="rect">
            <a:avLst/>
          </a:prstGeom>
        </p:spPr>
      </p:pic>
      <p:sp>
        <p:nvSpPr>
          <p:cNvPr id="5" name="TextBox 4"/>
          <p:cNvSpPr txBox="1"/>
          <p:nvPr/>
        </p:nvSpPr>
        <p:spPr>
          <a:xfrm>
            <a:off x="2843808" y="5085184"/>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077218"/>
          </a:xfrm>
          <a:prstGeom prst="rect">
            <a:avLst/>
          </a:prstGeom>
          <a:noFill/>
        </p:spPr>
        <p:txBody>
          <a:bodyPr wrap="square" rtlCol="0">
            <a:spAutoFit/>
          </a:bodyPr>
          <a:lstStyle/>
          <a:p>
            <a:pPr algn="ctr"/>
            <a:r>
              <a:rPr lang="ne-NP" sz="2800" dirty="0" smtClean="0"/>
              <a:t>तर हामी परमेश्वरलाई धन्यवाद दिंदछौं। उहाँले हामीलाई हाम्रा </a:t>
            </a:r>
            <a:endParaRPr lang="en-CA" sz="2800" dirty="0" smtClean="0"/>
          </a:p>
          <a:p>
            <a:pPr algn="ctr"/>
            <a:r>
              <a:rPr lang="ne-NP" sz="2800" dirty="0" smtClean="0"/>
              <a:t>प्रभु येशू ख्रीष्टद्वारा विजय दिनु हुन्छ।</a:t>
            </a:r>
            <a:r>
              <a:rPr lang="en-CA" sz="2800" dirty="0" smtClean="0"/>
              <a:t>  </a:t>
            </a:r>
            <a:r>
              <a:rPr lang="ne-NP" sz="2800" dirty="0" smtClean="0"/>
              <a:t>(</a:t>
            </a:r>
            <a:r>
              <a:rPr lang="en-US" sz="3600" dirty="0" smtClean="0">
                <a:latin typeface="Preeti" pitchFamily="2" charset="0"/>
              </a:rPr>
              <a:t>!</a:t>
            </a:r>
            <a:r>
              <a:rPr lang="en-US" sz="3600" dirty="0" err="1" smtClean="0">
                <a:latin typeface="Preeti" pitchFamily="2" charset="0"/>
              </a:rPr>
              <a:t>sf</a:t>
            </a:r>
            <a:r>
              <a:rPr lang="en-US" sz="3600" dirty="0" smtClean="0">
                <a:latin typeface="Preeti" pitchFamily="2" charset="0"/>
              </a:rPr>
              <a:t>]l/</a:t>
            </a:r>
            <a:r>
              <a:rPr lang="en-US" sz="3600" dirty="0" err="1" smtClean="0">
                <a:latin typeface="Preeti" pitchFamily="2" charset="0"/>
              </a:rPr>
              <a:t>GyL</a:t>
            </a:r>
            <a:r>
              <a:rPr lang="en-US" sz="3600" dirty="0" smtClean="0">
                <a:latin typeface="Preeti" pitchFamily="2" charset="0"/>
              </a:rPr>
              <a:t> </a:t>
            </a:r>
            <a:r>
              <a:rPr lang="en-CA" sz="2800" dirty="0" smtClean="0"/>
              <a:t>15:57)</a:t>
            </a:r>
            <a:endParaRPr lang="x-none" sz="2800"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3" name="Down Arrow 12"/>
          <p:cNvSpPr/>
          <p:nvPr/>
        </p:nvSpPr>
        <p:spPr>
          <a:xfrm flipV="1">
            <a:off x="4355976" y="980728"/>
            <a:ext cx="360040" cy="146304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67944" y="1373912"/>
            <a:ext cx="936104"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899592" y="5939988"/>
            <a:ext cx="4032448" cy="369332"/>
          </a:xfrm>
          <a:prstGeom prst="rect">
            <a:avLst/>
          </a:prstGeom>
          <a:noFill/>
        </p:spPr>
        <p:txBody>
          <a:bodyPr wrap="square" rtlCol="0">
            <a:spAutoFit/>
          </a:bodyPr>
          <a:lstStyle/>
          <a:p>
            <a:pPr algn="ctr"/>
            <a:r>
              <a:rPr lang="en-CA" dirty="0" smtClean="0">
                <a:solidFill>
                  <a:srgbClr val="FFFF00"/>
                </a:solidFill>
              </a:rPr>
              <a:t>Christ our righteousness</a:t>
            </a:r>
            <a:endParaRPr lang="en-CA" dirty="0">
              <a:solidFill>
                <a:srgbClr val="FFFF00"/>
              </a:solidFill>
            </a:endParaRPr>
          </a:p>
        </p:txBody>
      </p:sp>
      <p:sp>
        <p:nvSpPr>
          <p:cNvPr id="6" name="TextBox 5"/>
          <p:cNvSpPr txBox="1"/>
          <p:nvPr/>
        </p:nvSpPr>
        <p:spPr>
          <a:xfrm rot="16200000">
            <a:off x="-1085274" y="5692606"/>
            <a:ext cx="4032448" cy="369332"/>
          </a:xfrm>
          <a:prstGeom prst="rect">
            <a:avLst/>
          </a:prstGeom>
          <a:noFill/>
        </p:spPr>
        <p:txBody>
          <a:bodyPr wrap="square" rtlCol="0">
            <a:spAutoFit/>
          </a:bodyPr>
          <a:lstStyle/>
          <a:p>
            <a:pPr algn="ctr"/>
            <a:r>
              <a:rPr lang="en-CA" dirty="0" smtClean="0">
                <a:solidFill>
                  <a:srgbClr val="FFFF00"/>
                </a:solidFill>
              </a:rPr>
              <a:t>forgiveness</a:t>
            </a:r>
            <a:endParaRPr lang="en-CA" dirty="0">
              <a:solidFill>
                <a:srgbClr val="FFFF00"/>
              </a:solidFill>
            </a:endParaRPr>
          </a:p>
        </p:txBody>
      </p:sp>
      <p:sp>
        <p:nvSpPr>
          <p:cNvPr id="9" name="TextBox 8"/>
          <p:cNvSpPr txBox="1"/>
          <p:nvPr/>
        </p:nvSpPr>
        <p:spPr>
          <a:xfrm>
            <a:off x="-36512" y="692696"/>
            <a:ext cx="4032448" cy="646331"/>
          </a:xfrm>
          <a:prstGeom prst="rect">
            <a:avLst/>
          </a:prstGeom>
          <a:noFill/>
        </p:spPr>
        <p:txBody>
          <a:bodyPr wrap="square" rtlCol="0">
            <a:spAutoFit/>
          </a:bodyPr>
          <a:lstStyle/>
          <a:p>
            <a:pPr algn="ctr"/>
            <a:r>
              <a:rPr lang="en-CA" dirty="0" smtClean="0"/>
              <a:t>Christ our </a:t>
            </a:r>
          </a:p>
          <a:p>
            <a:pPr algn="ctr"/>
            <a:r>
              <a:rPr lang="en-CA" dirty="0" smtClean="0"/>
              <a:t>peace with God</a:t>
            </a:r>
            <a:endParaRPr lang="en-CA" dirty="0"/>
          </a:p>
        </p:txBody>
      </p:sp>
      <p:sp>
        <p:nvSpPr>
          <p:cNvPr id="10" name="TextBox 9"/>
          <p:cNvSpPr txBox="1"/>
          <p:nvPr/>
        </p:nvSpPr>
        <p:spPr>
          <a:xfrm>
            <a:off x="4355976" y="262389"/>
            <a:ext cx="4032448" cy="646331"/>
          </a:xfrm>
          <a:prstGeom prst="rect">
            <a:avLst/>
          </a:prstGeom>
          <a:noFill/>
        </p:spPr>
        <p:txBody>
          <a:bodyPr wrap="square" rtlCol="0">
            <a:spAutoFit/>
          </a:bodyPr>
          <a:lstStyle/>
          <a:p>
            <a:pPr algn="ctr"/>
            <a:r>
              <a:rPr lang="en-CA" dirty="0" smtClean="0">
                <a:solidFill>
                  <a:srgbClr val="0066FF"/>
                </a:solidFill>
              </a:rPr>
              <a:t>immersed in </a:t>
            </a:r>
          </a:p>
          <a:p>
            <a:pPr algn="ctr"/>
            <a:r>
              <a:rPr lang="en-CA" dirty="0" smtClean="0">
                <a:solidFill>
                  <a:srgbClr val="0066FF"/>
                </a:solidFill>
              </a:rPr>
              <a:t>the Father, Son and Spirit</a:t>
            </a:r>
            <a:endParaRPr lang="en-CA" dirty="0">
              <a:solidFill>
                <a:srgbClr val="0066FF"/>
              </a:solidFill>
            </a:endParaRPr>
          </a:p>
        </p:txBody>
      </p:sp>
      <p:sp>
        <p:nvSpPr>
          <p:cNvPr id="11" name="TextBox 10"/>
          <p:cNvSpPr txBox="1"/>
          <p:nvPr/>
        </p:nvSpPr>
        <p:spPr>
          <a:xfrm rot="18466575">
            <a:off x="-1282285" y="2737201"/>
            <a:ext cx="4032448" cy="646331"/>
          </a:xfrm>
          <a:prstGeom prst="rect">
            <a:avLst/>
          </a:prstGeom>
          <a:noFill/>
        </p:spPr>
        <p:txBody>
          <a:bodyPr wrap="square" rtlCol="0">
            <a:spAutoFit/>
          </a:bodyPr>
          <a:lstStyle/>
          <a:p>
            <a:pPr algn="ctr"/>
            <a:r>
              <a:rPr lang="en-CA" dirty="0" smtClean="0"/>
              <a:t>Christ our </a:t>
            </a:r>
          </a:p>
          <a:p>
            <a:pPr algn="ctr"/>
            <a:r>
              <a:rPr lang="en-CA" dirty="0" smtClean="0"/>
              <a:t>freedom from sin</a:t>
            </a:r>
            <a:endParaRPr lang="en-CA" dirty="0"/>
          </a:p>
        </p:txBody>
      </p:sp>
      <p:sp>
        <p:nvSpPr>
          <p:cNvPr id="12" name="TextBox 11"/>
          <p:cNvSpPr txBox="1"/>
          <p:nvPr/>
        </p:nvSpPr>
        <p:spPr>
          <a:xfrm rot="18466575">
            <a:off x="1857333" y="1249537"/>
            <a:ext cx="4032448" cy="369332"/>
          </a:xfrm>
          <a:prstGeom prst="rect">
            <a:avLst/>
          </a:prstGeom>
          <a:noFill/>
        </p:spPr>
        <p:txBody>
          <a:bodyPr wrap="square" rtlCol="0">
            <a:spAutoFit/>
          </a:bodyPr>
          <a:lstStyle/>
          <a:p>
            <a:pPr algn="ctr"/>
            <a:r>
              <a:rPr lang="en-CA" dirty="0" smtClean="0"/>
              <a:t>one with Christ</a:t>
            </a:r>
            <a:endParaRPr lang="en-CA" dirty="0"/>
          </a:p>
        </p:txBody>
      </p:sp>
      <p:sp>
        <p:nvSpPr>
          <p:cNvPr id="13" name="TextBox 12"/>
          <p:cNvSpPr txBox="1"/>
          <p:nvPr/>
        </p:nvSpPr>
        <p:spPr>
          <a:xfrm rot="18466575">
            <a:off x="6422571" y="3834508"/>
            <a:ext cx="4032448" cy="646331"/>
          </a:xfrm>
          <a:prstGeom prst="rect">
            <a:avLst/>
          </a:prstGeom>
          <a:noFill/>
        </p:spPr>
        <p:txBody>
          <a:bodyPr wrap="square" rtlCol="0">
            <a:spAutoFit/>
          </a:bodyPr>
          <a:lstStyle/>
          <a:p>
            <a:pPr algn="ctr"/>
            <a:r>
              <a:rPr lang="en-CA" dirty="0" smtClean="0">
                <a:solidFill>
                  <a:srgbClr val="0066FF"/>
                </a:solidFill>
              </a:rPr>
              <a:t>Christ our </a:t>
            </a:r>
          </a:p>
          <a:p>
            <a:pPr algn="ctr"/>
            <a:r>
              <a:rPr lang="en-CA" dirty="0" smtClean="0">
                <a:solidFill>
                  <a:srgbClr val="0066FF"/>
                </a:solidFill>
              </a:rPr>
              <a:t>eternal life</a:t>
            </a:r>
            <a:endParaRPr lang="en-CA" dirty="0">
              <a:solidFill>
                <a:srgbClr val="0066FF"/>
              </a:solidFill>
            </a:endParaRPr>
          </a:p>
        </p:txBody>
      </p:sp>
      <p:sp>
        <p:nvSpPr>
          <p:cNvPr id="14" name="TextBox 13"/>
          <p:cNvSpPr txBox="1"/>
          <p:nvPr/>
        </p:nvSpPr>
        <p:spPr>
          <a:xfrm rot="18466575">
            <a:off x="7459140" y="1273389"/>
            <a:ext cx="2343368" cy="667973"/>
          </a:xfrm>
          <a:prstGeom prst="rect">
            <a:avLst/>
          </a:prstGeom>
          <a:noFill/>
        </p:spPr>
        <p:txBody>
          <a:bodyPr wrap="square" rtlCol="0">
            <a:spAutoFit/>
          </a:bodyPr>
          <a:lstStyle/>
          <a:p>
            <a:pPr algn="ctr"/>
            <a:r>
              <a:rPr lang="en-CA" dirty="0" smtClean="0"/>
              <a:t>Christ our </a:t>
            </a:r>
          </a:p>
          <a:p>
            <a:pPr algn="ctr"/>
            <a:r>
              <a:rPr lang="en-CA" dirty="0" smtClean="0"/>
              <a:t>Mediator</a:t>
            </a:r>
            <a:endParaRPr lang="en-CA" dirty="0"/>
          </a:p>
        </p:txBody>
      </p:sp>
      <p:sp>
        <p:nvSpPr>
          <p:cNvPr id="15" name="TextBox 14"/>
          <p:cNvSpPr txBox="1"/>
          <p:nvPr/>
        </p:nvSpPr>
        <p:spPr>
          <a:xfrm rot="18466575">
            <a:off x="6422571" y="5922740"/>
            <a:ext cx="4032448" cy="646331"/>
          </a:xfrm>
          <a:prstGeom prst="rect">
            <a:avLst/>
          </a:prstGeom>
          <a:noFill/>
        </p:spPr>
        <p:txBody>
          <a:bodyPr wrap="square" rtlCol="0">
            <a:spAutoFit/>
          </a:bodyPr>
          <a:lstStyle/>
          <a:p>
            <a:pPr algn="ctr"/>
            <a:r>
              <a:rPr lang="en-CA" dirty="0" smtClean="0"/>
              <a:t>married to </a:t>
            </a:r>
          </a:p>
          <a:p>
            <a:pPr algn="ctr"/>
            <a:r>
              <a:rPr lang="en-CA" dirty="0" smtClean="0"/>
              <a:t>the Lamb</a:t>
            </a:r>
            <a:endParaRPr lang="en-CA" dirty="0"/>
          </a:p>
        </p:txBody>
      </p:sp>
      <p:sp>
        <p:nvSpPr>
          <p:cNvPr id="16" name="TextBox 15"/>
          <p:cNvSpPr txBox="1"/>
          <p:nvPr/>
        </p:nvSpPr>
        <p:spPr>
          <a:xfrm>
            <a:off x="3995936" y="5651956"/>
            <a:ext cx="4032448" cy="369332"/>
          </a:xfrm>
          <a:prstGeom prst="rect">
            <a:avLst/>
          </a:prstGeom>
          <a:noFill/>
        </p:spPr>
        <p:txBody>
          <a:bodyPr wrap="square" rtlCol="0">
            <a:spAutoFit/>
          </a:bodyPr>
          <a:lstStyle/>
          <a:p>
            <a:pPr algn="ctr"/>
            <a:r>
              <a:rPr lang="en-CA" dirty="0" smtClean="0">
                <a:solidFill>
                  <a:srgbClr val="FF0000"/>
                </a:solidFill>
              </a:rPr>
              <a:t>reign forever with Christ</a:t>
            </a:r>
            <a:endParaRPr lang="en-CA" dirty="0">
              <a:solidFill>
                <a:srgbClr val="FF0000"/>
              </a:solidFill>
            </a:endParaRPr>
          </a:p>
        </p:txBody>
      </p:sp>
      <p:sp>
        <p:nvSpPr>
          <p:cNvPr id="18" name="Title 1"/>
          <p:cNvSpPr txBox="1">
            <a:spLocks/>
          </p:cNvSpPr>
          <p:nvPr/>
        </p:nvSpPr>
        <p:spPr bwMode="auto">
          <a:xfrm rot="19958346">
            <a:off x="1885198" y="2039034"/>
            <a:ext cx="5608589" cy="2834034"/>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3600" kern="0" dirty="0" smtClean="0">
                <a:solidFill>
                  <a:schemeClr val="bg1"/>
                </a:solidFill>
                <a:latin typeface="Arial Black" pitchFamily="34" charset="0"/>
                <a:ea typeface="+mj-ea"/>
                <a:cs typeface="+mj-cs"/>
              </a:rPr>
              <a:t>Open Christ’s gifts </a:t>
            </a:r>
          </a:p>
          <a:p>
            <a:pPr lvl="0" algn="ctr" eaLnBrk="0" hangingPunct="0">
              <a:defRPr/>
            </a:pPr>
            <a:r>
              <a:rPr lang="en-CA" sz="3600" kern="0" dirty="0" smtClean="0">
                <a:solidFill>
                  <a:schemeClr val="bg1"/>
                </a:solidFill>
                <a:latin typeface="Arial Black" pitchFamily="34" charset="0"/>
                <a:ea typeface="+mj-ea"/>
                <a:cs typeface="+mj-cs"/>
              </a:rPr>
              <a:t>to enjoy him</a:t>
            </a:r>
          </a:p>
          <a:p>
            <a:pPr lvl="0" algn="ctr" eaLnBrk="0" hangingPunct="0">
              <a:defRPr/>
            </a:pPr>
            <a:r>
              <a:rPr lang="en-CA" sz="3600" kern="0" dirty="0" smtClean="0">
                <a:solidFill>
                  <a:schemeClr val="bg1"/>
                </a:solidFill>
                <a:latin typeface="Arial Black" pitchFamily="34" charset="0"/>
                <a:ea typeface="+mj-ea"/>
                <a:cs typeface="+mj-cs"/>
              </a:rPr>
              <a:t>by f</a:t>
            </a:r>
            <a:r>
              <a:rPr lang="en-CA" sz="3600" kern="0" noProof="0" dirty="0" err="1" smtClean="0">
                <a:solidFill>
                  <a:schemeClr val="bg1"/>
                </a:solidFill>
                <a:latin typeface="Arial Black" pitchFamily="34" charset="0"/>
                <a:ea typeface="+mj-ea"/>
                <a:cs typeface="+mj-cs"/>
              </a:rPr>
              <a:t>aith</a:t>
            </a:r>
            <a:r>
              <a:rPr lang="en-CA" sz="3600" kern="0" noProof="0" dirty="0" smtClean="0">
                <a:solidFill>
                  <a:schemeClr val="bg1"/>
                </a:solidFill>
                <a:latin typeface="Arial Black" pitchFamily="34" charset="0"/>
                <a:ea typeface="+mj-ea"/>
                <a:cs typeface="+mj-cs"/>
              </a:rPr>
              <a:t> expressed </a:t>
            </a:r>
          </a:p>
          <a:p>
            <a:pPr lvl="0" algn="ctr" eaLnBrk="0" hangingPunct="0">
              <a:defRPr/>
            </a:pPr>
            <a:r>
              <a:rPr lang="en-CA" sz="3600" kern="0" noProof="0" dirty="0" smtClean="0">
                <a:solidFill>
                  <a:schemeClr val="bg1"/>
                </a:solidFill>
                <a:latin typeface="Arial Black" pitchFamily="34" charset="0"/>
                <a:ea typeface="+mj-ea"/>
                <a:cs typeface="+mj-cs"/>
              </a:rPr>
              <a:t>in Word-filled praise!</a:t>
            </a:r>
            <a:endParaRPr kumimoji="0" lang="en-CA" sz="36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https://encrypted-tbn2.google.com/images?q=tbn:ANd9GcSDMCJexFU6n6yHn1MnQUaifzXjbrz6B6D0RDJvSqC3oRqNUmHbKw"/>
          <p:cNvPicPr>
            <a:picLocks noChangeAspect="1" noChangeArrowheads="1"/>
          </p:cNvPicPr>
          <p:nvPr/>
        </p:nvPicPr>
        <p:blipFill>
          <a:blip r:embed="rId2" cstate="print"/>
          <a:srcRect/>
          <a:stretch>
            <a:fillRect/>
          </a:stretch>
        </p:blipFill>
        <p:spPr bwMode="auto">
          <a:xfrm>
            <a:off x="2987824" y="3501008"/>
            <a:ext cx="2664296" cy="2664296"/>
          </a:xfrm>
          <a:prstGeom prst="rect">
            <a:avLst/>
          </a:prstGeom>
          <a:noFill/>
          <a:ln w="9525">
            <a:noFill/>
            <a:miter lim="800000"/>
            <a:headEnd/>
            <a:tailEnd/>
          </a:ln>
        </p:spPr>
      </p:pic>
      <p:pic>
        <p:nvPicPr>
          <p:cNvPr id="9223" name="Picture 13" descr="couple Korean TV.png"/>
          <p:cNvPicPr>
            <a:picLocks noChangeAspect="1"/>
          </p:cNvPicPr>
          <p:nvPr/>
        </p:nvPicPr>
        <p:blipFill>
          <a:blip r:embed="rId3" cstate="print"/>
          <a:srcRect t="13651"/>
          <a:stretch>
            <a:fillRect/>
          </a:stretch>
        </p:blipFill>
        <p:spPr bwMode="auto">
          <a:xfrm>
            <a:off x="5690616" y="2348880"/>
            <a:ext cx="3417888" cy="3816350"/>
          </a:xfrm>
          <a:prstGeom prst="rect">
            <a:avLst/>
          </a:prstGeom>
          <a:noFill/>
          <a:ln w="9525">
            <a:noFill/>
            <a:miter lim="800000"/>
            <a:headEnd/>
            <a:tailEnd/>
          </a:ln>
        </p:spPr>
      </p:pic>
      <p:pic>
        <p:nvPicPr>
          <p:cNvPr id="9224" name="Picture 2" descr="http://www.google.com/+/kpop/images/promo/beast.jpg"/>
          <p:cNvPicPr>
            <a:picLocks noChangeAspect="1" noChangeArrowheads="1"/>
          </p:cNvPicPr>
          <p:nvPr/>
        </p:nvPicPr>
        <p:blipFill>
          <a:blip r:embed="rId4" cstate="print"/>
          <a:srcRect/>
          <a:stretch>
            <a:fillRect/>
          </a:stretch>
        </p:blipFill>
        <p:spPr bwMode="auto">
          <a:xfrm>
            <a:off x="1763688" y="-243408"/>
            <a:ext cx="4011874" cy="288032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5" cstate="print"/>
          <a:srcRect l="11230" r="4547"/>
          <a:stretch>
            <a:fillRect/>
          </a:stretch>
        </p:blipFill>
        <p:spPr>
          <a:xfrm>
            <a:off x="-36512" y="0"/>
            <a:ext cx="2232248" cy="2708920"/>
          </a:xfrm>
          <a:prstGeom prst="rect">
            <a:avLst/>
          </a:prstGeom>
        </p:spPr>
      </p:pic>
      <p:pic>
        <p:nvPicPr>
          <p:cNvPr id="13" name="Picture 6" descr="hyundai-yf1.jpg"/>
          <p:cNvPicPr>
            <a:picLocks noChangeAspect="1"/>
          </p:cNvPicPr>
          <p:nvPr/>
        </p:nvPicPr>
        <p:blipFill>
          <a:blip r:embed="rId6" cstate="print"/>
          <a:srcRect l="12199" t="34460" r="5901" b="12688"/>
          <a:stretch>
            <a:fillRect/>
          </a:stretch>
        </p:blipFill>
        <p:spPr bwMode="auto">
          <a:xfrm>
            <a:off x="-36512" y="2708920"/>
            <a:ext cx="2929913" cy="1296144"/>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7" cstate="print"/>
          <a:srcRect t="29937" r="7082" b="12492"/>
          <a:stretch>
            <a:fillRect/>
          </a:stretch>
        </p:blipFill>
        <p:spPr bwMode="auto">
          <a:xfrm>
            <a:off x="2843808" y="2204864"/>
            <a:ext cx="3168352" cy="180020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8" cstate="print"/>
          <a:srcRect l="13230" t="16368" r="17870" b="34880"/>
          <a:stretch>
            <a:fillRect/>
          </a:stretch>
        </p:blipFill>
        <p:spPr>
          <a:xfrm>
            <a:off x="-36512" y="4077072"/>
            <a:ext cx="2985120" cy="1584176"/>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9" cstate="print"/>
          <a:srcRect l="20591" t="5066" r="19934" b="35836"/>
          <a:stretch>
            <a:fillRect/>
          </a:stretch>
        </p:blipFill>
        <p:spPr bwMode="auto">
          <a:xfrm>
            <a:off x="5580112" y="0"/>
            <a:ext cx="3528392" cy="2321496"/>
          </a:xfrm>
          <a:prstGeom prst="rect">
            <a:avLst/>
          </a:prstGeom>
          <a:noFill/>
        </p:spPr>
      </p:pic>
      <p:sp>
        <p:nvSpPr>
          <p:cNvPr id="17" name="Title 1"/>
          <p:cNvSpPr txBox="1">
            <a:spLocks/>
          </p:cNvSpPr>
          <p:nvPr/>
        </p:nvSpPr>
        <p:spPr>
          <a:xfrm>
            <a:off x="0" y="5661248"/>
            <a:ext cx="9144000" cy="1224136"/>
          </a:xfrm>
          <a:prstGeom prst="rect">
            <a:avLst/>
          </a:prstGeom>
          <a:solidFill>
            <a:schemeClr val="bg1"/>
          </a:solidFill>
        </p:spPr>
        <p:txBody>
          <a:bodyPr>
            <a:normAutofit fontScale="92500"/>
          </a:bodyPr>
          <a:lstStyle/>
          <a:p>
            <a:pPr lvl="0" algn="ctr" eaLnBrk="0" hangingPunct="0">
              <a:defRPr/>
            </a:pPr>
            <a:r>
              <a:rPr lang="en-US" sz="3200" dirty="0" smtClean="0"/>
              <a:t>Joy and satisfaction is in Christ, not beauty, music, sports, cars, booze, romance, sex, money or homes!</a:t>
            </a:r>
            <a:endParaRPr kumimoji="0" lang="en-US" sz="32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7244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524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62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6" name="Freeform 55"/>
          <p:cNvSpPr/>
          <p:nvPr/>
        </p:nvSpPr>
        <p:spPr>
          <a:xfrm rot="469795">
            <a:off x="5064234" y="6485785"/>
            <a:ext cx="2093281" cy="220820"/>
          </a:xfrm>
          <a:custGeom>
            <a:avLst/>
            <a:gdLst>
              <a:gd name="connsiteX0" fmla="*/ 0 w 1696064"/>
              <a:gd name="connsiteY0" fmla="*/ 58994 h 417659"/>
              <a:gd name="connsiteX1" fmla="*/ 191729 w 1696064"/>
              <a:gd name="connsiteY1" fmla="*/ 29497 h 417659"/>
              <a:gd name="connsiteX2" fmla="*/ 280219 w 1696064"/>
              <a:gd name="connsiteY2" fmla="*/ 0 h 417659"/>
              <a:gd name="connsiteX3" fmla="*/ 324464 w 1696064"/>
              <a:gd name="connsiteY3" fmla="*/ 14749 h 417659"/>
              <a:gd name="connsiteX4" fmla="*/ 398206 w 1696064"/>
              <a:gd name="connsiteY4" fmla="*/ 103239 h 417659"/>
              <a:gd name="connsiteX5" fmla="*/ 442451 w 1696064"/>
              <a:gd name="connsiteY5" fmla="*/ 132736 h 417659"/>
              <a:gd name="connsiteX6" fmla="*/ 486696 w 1696064"/>
              <a:gd name="connsiteY6" fmla="*/ 176981 h 417659"/>
              <a:gd name="connsiteX7" fmla="*/ 501445 w 1696064"/>
              <a:gd name="connsiteY7" fmla="*/ 221226 h 417659"/>
              <a:gd name="connsiteX8" fmla="*/ 604684 w 1696064"/>
              <a:gd name="connsiteY8" fmla="*/ 280220 h 417659"/>
              <a:gd name="connsiteX9" fmla="*/ 648929 w 1696064"/>
              <a:gd name="connsiteY9" fmla="*/ 309716 h 417659"/>
              <a:gd name="connsiteX10" fmla="*/ 825909 w 1696064"/>
              <a:gd name="connsiteY10" fmla="*/ 324465 h 417659"/>
              <a:gd name="connsiteX11" fmla="*/ 1150374 w 1696064"/>
              <a:gd name="connsiteY11" fmla="*/ 294968 h 417659"/>
              <a:gd name="connsiteX12" fmla="*/ 1224116 w 1696064"/>
              <a:gd name="connsiteY12" fmla="*/ 309716 h 417659"/>
              <a:gd name="connsiteX13" fmla="*/ 1268361 w 1696064"/>
              <a:gd name="connsiteY13" fmla="*/ 339213 h 417659"/>
              <a:gd name="connsiteX14" fmla="*/ 1327355 w 1696064"/>
              <a:gd name="connsiteY14" fmla="*/ 368710 h 417659"/>
              <a:gd name="connsiteX15" fmla="*/ 1696064 w 1696064"/>
              <a:gd name="connsiteY15" fmla="*/ 383458 h 417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6064" h="417659">
                <a:moveTo>
                  <a:pt x="0" y="58994"/>
                </a:moveTo>
                <a:cubicBezTo>
                  <a:pt x="93466" y="48608"/>
                  <a:pt x="116600" y="52036"/>
                  <a:pt x="191729" y="29497"/>
                </a:cubicBezTo>
                <a:cubicBezTo>
                  <a:pt x="221510" y="20563"/>
                  <a:pt x="280219" y="0"/>
                  <a:pt x="280219" y="0"/>
                </a:cubicBezTo>
                <a:cubicBezTo>
                  <a:pt x="294967" y="4916"/>
                  <a:pt x="311529" y="6125"/>
                  <a:pt x="324464" y="14749"/>
                </a:cubicBezTo>
                <a:cubicBezTo>
                  <a:pt x="396947" y="63072"/>
                  <a:pt x="343793" y="48826"/>
                  <a:pt x="398206" y="103239"/>
                </a:cubicBezTo>
                <a:cubicBezTo>
                  <a:pt x="410740" y="115773"/>
                  <a:pt x="428834" y="121388"/>
                  <a:pt x="442451" y="132736"/>
                </a:cubicBezTo>
                <a:cubicBezTo>
                  <a:pt x="458474" y="146089"/>
                  <a:pt x="471948" y="162233"/>
                  <a:pt x="486696" y="176981"/>
                </a:cubicBezTo>
                <a:cubicBezTo>
                  <a:pt x="491612" y="191729"/>
                  <a:pt x="491733" y="209087"/>
                  <a:pt x="501445" y="221226"/>
                </a:cubicBezTo>
                <a:cubicBezTo>
                  <a:pt x="516575" y="240138"/>
                  <a:pt x="588639" y="271052"/>
                  <a:pt x="604684" y="280220"/>
                </a:cubicBezTo>
                <a:cubicBezTo>
                  <a:pt x="620074" y="289014"/>
                  <a:pt x="631548" y="306240"/>
                  <a:pt x="648929" y="309716"/>
                </a:cubicBezTo>
                <a:cubicBezTo>
                  <a:pt x="706977" y="321326"/>
                  <a:pt x="766916" y="319549"/>
                  <a:pt x="825909" y="324465"/>
                </a:cubicBezTo>
                <a:cubicBezTo>
                  <a:pt x="908829" y="315251"/>
                  <a:pt x="1077713" y="294968"/>
                  <a:pt x="1150374" y="294968"/>
                </a:cubicBezTo>
                <a:cubicBezTo>
                  <a:pt x="1175441" y="294968"/>
                  <a:pt x="1199535" y="304800"/>
                  <a:pt x="1224116" y="309716"/>
                </a:cubicBezTo>
                <a:cubicBezTo>
                  <a:pt x="1238864" y="319548"/>
                  <a:pt x="1252971" y="330419"/>
                  <a:pt x="1268361" y="339213"/>
                </a:cubicBezTo>
                <a:cubicBezTo>
                  <a:pt x="1287450" y="350121"/>
                  <a:pt x="1307147" y="360049"/>
                  <a:pt x="1327355" y="368710"/>
                </a:cubicBezTo>
                <a:cubicBezTo>
                  <a:pt x="1441570" y="417659"/>
                  <a:pt x="1583098" y="383458"/>
                  <a:pt x="1696064" y="383458"/>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444181" y="6356555"/>
            <a:ext cx="1423219"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981200" y="6400800"/>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188542"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027940"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4" name="Freeform 63"/>
          <p:cNvSpPr/>
          <p:nvPr/>
        </p:nvSpPr>
        <p:spPr>
          <a:xfrm>
            <a:off x="3352800" y="6324600"/>
            <a:ext cx="1622323" cy="506361"/>
          </a:xfrm>
          <a:custGeom>
            <a:avLst/>
            <a:gdLst>
              <a:gd name="connsiteX0" fmla="*/ 1622323 w 1622323"/>
              <a:gd name="connsiteY0" fmla="*/ 0 h 506361"/>
              <a:gd name="connsiteX1" fmla="*/ 855407 w 1622323"/>
              <a:gd name="connsiteY1" fmla="*/ 353961 h 506361"/>
              <a:gd name="connsiteX2" fmla="*/ 870155 w 1622323"/>
              <a:gd name="connsiteY2" fmla="*/ 486696 h 506361"/>
              <a:gd name="connsiteX3" fmla="*/ 0 w 1622323"/>
              <a:gd name="connsiteY3" fmla="*/ 471948 h 506361"/>
              <a:gd name="connsiteX4" fmla="*/ 0 w 1622323"/>
              <a:gd name="connsiteY4" fmla="*/ 471948 h 506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323" h="506361">
                <a:moveTo>
                  <a:pt x="1622323" y="0"/>
                </a:moveTo>
                <a:cubicBezTo>
                  <a:pt x="1301545" y="136422"/>
                  <a:pt x="980768" y="272845"/>
                  <a:pt x="855407" y="353961"/>
                </a:cubicBezTo>
                <a:cubicBezTo>
                  <a:pt x="730046" y="435077"/>
                  <a:pt x="1012723" y="467032"/>
                  <a:pt x="870155" y="486696"/>
                </a:cubicBezTo>
                <a:cubicBezTo>
                  <a:pt x="727587" y="506361"/>
                  <a:pt x="0" y="471948"/>
                  <a:pt x="0" y="471948"/>
                </a:cubicBezTo>
                <a:lnTo>
                  <a:pt x="0" y="471948"/>
                </a:lnTo>
              </a:path>
            </a:pathLst>
          </a:cu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5" name="TextBox 64"/>
          <p:cNvSpPr txBox="1"/>
          <p:nvPr/>
        </p:nvSpPr>
        <p:spPr>
          <a:xfrm>
            <a:off x="706760" y="6324600"/>
            <a:ext cx="7609656" cy="523220"/>
          </a:xfrm>
          <a:prstGeom prst="rect">
            <a:avLst/>
          </a:prstGeom>
          <a:noFill/>
        </p:spPr>
        <p:txBody>
          <a:bodyPr wrap="square" rtlCol="0">
            <a:spAutoFit/>
          </a:bodyPr>
          <a:lstStyle/>
          <a:p>
            <a:pPr algn="ctr"/>
            <a:r>
              <a:rPr lang="en-CA" sz="2800" b="1" dirty="0" smtClean="0">
                <a:solidFill>
                  <a:srgbClr val="FF0000"/>
                </a:solidFill>
              </a:rPr>
              <a:t>the blood of Jesus Christ, the Son of God</a:t>
            </a:r>
            <a:endParaRPr lang="en-CA" sz="2800" b="1" dirty="0">
              <a:solidFill>
                <a:srgbClr val="FF0000"/>
              </a:solidFill>
            </a:endParaRPr>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499992" y="4154269"/>
            <a:ext cx="1728192" cy="646331"/>
          </a:xfrm>
          <a:prstGeom prst="rect">
            <a:avLst/>
          </a:prstGeom>
          <a:noFill/>
        </p:spPr>
        <p:txBody>
          <a:bodyPr wrap="square" rtlCol="0">
            <a:spAutoFit/>
          </a:bodyPr>
          <a:lstStyle/>
          <a:p>
            <a:pPr algn="ctr"/>
            <a:r>
              <a:rPr lang="en-CA" dirty="0" smtClean="0">
                <a:solidFill>
                  <a:srgbClr val="FF0000"/>
                </a:solidFill>
              </a:rPr>
              <a:t>Christ’s </a:t>
            </a:r>
            <a:r>
              <a:rPr lang="en-CA" spc="-40" dirty="0" smtClean="0">
                <a:solidFill>
                  <a:srgbClr val="FF0000"/>
                </a:solidFill>
              </a:rPr>
              <a:t>righteousness</a:t>
            </a:r>
            <a:endParaRPr lang="en-CA" spc="-40"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66645"/>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38653"/>
            <a:ext cx="1600200" cy="646331"/>
          </a:xfrm>
          <a:prstGeom prst="rect">
            <a:avLst/>
          </a:prstGeom>
          <a:noFill/>
        </p:spPr>
        <p:txBody>
          <a:bodyPr wrap="square" rtlCol="0">
            <a:spAutoFit/>
          </a:bodyPr>
          <a:lstStyle/>
          <a:p>
            <a:pPr algn="ctr"/>
            <a:r>
              <a:rPr lang="en-CA" spc="-30" dirty="0" smtClean="0">
                <a:solidFill>
                  <a:srgbClr val="FF0000"/>
                </a:solidFill>
              </a:rPr>
              <a:t>hidden with  Christ in God</a:t>
            </a:r>
            <a:endParaRPr lang="en-CA" spc="-30"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44208"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6482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latin typeface="+mn-lt"/>
                <a:cs typeface="Calibri" pitchFamily="34" charset="0"/>
              </a:rPr>
              <a:t>resurrection</a:t>
            </a:r>
            <a:endParaRPr lang="en-CA" dirty="0">
              <a:solidFill>
                <a:srgbClr val="FF0000"/>
              </a:solidFill>
              <a:latin typeface="+mn-lt"/>
              <a:cs typeface="Calibri" pitchFamily="34" charset="0"/>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23528"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691680" y="298766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251937"/>
            <a:ext cx="1600200" cy="646331"/>
          </a:xfrm>
          <a:prstGeom prst="rect">
            <a:avLst/>
          </a:prstGeom>
          <a:noFill/>
        </p:spPr>
        <p:txBody>
          <a:bodyPr wrap="square" rtlCol="0">
            <a:spAutoFit/>
          </a:bodyPr>
          <a:lstStyle/>
          <a:p>
            <a:pPr algn="ctr"/>
            <a:r>
              <a:rPr lang="en-CA" dirty="0" smtClean="0">
                <a:solidFill>
                  <a:srgbClr val="FF0000"/>
                </a:solidFill>
                <a:latin typeface="+mn-lt"/>
                <a:cs typeface="Calibri" pitchFamily="34" charset="0"/>
              </a:rPr>
              <a:t>Spirit</a:t>
            </a:r>
          </a:p>
          <a:p>
            <a:pPr algn="ctr"/>
            <a:r>
              <a:rPr lang="en-CA" dirty="0" smtClean="0">
                <a:solidFill>
                  <a:srgbClr val="FF0000"/>
                </a:solidFill>
                <a:latin typeface="+mn-lt"/>
                <a:cs typeface="Calibri" pitchFamily="34" charset="0"/>
              </a:rPr>
              <a:t>gifted</a:t>
            </a:r>
            <a:endParaRPr lang="en-CA" dirty="0">
              <a:solidFill>
                <a:srgbClr val="FF0000"/>
              </a:solidFill>
              <a:latin typeface="+mn-lt"/>
              <a:cs typeface="Calibri" pitchFamily="34" charset="0"/>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1176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1219200" y="5020270"/>
            <a:ext cx="2209800" cy="1200329"/>
          </a:xfrm>
          <a:prstGeom prst="rect">
            <a:avLst/>
          </a:prstGeom>
          <a:noFill/>
        </p:spPr>
        <p:txBody>
          <a:bodyPr wrap="square" rtlCol="0">
            <a:spAutoFit/>
          </a:bodyPr>
          <a:lstStyle/>
          <a:p>
            <a:pPr algn="ctr"/>
            <a:r>
              <a:rPr lang="en-CA" dirty="0" smtClean="0">
                <a:solidFill>
                  <a:schemeClr val="bg1"/>
                </a:solidFill>
              </a:rPr>
              <a:t>When Christ rose,</a:t>
            </a:r>
          </a:p>
          <a:p>
            <a:pPr algn="ctr"/>
            <a:r>
              <a:rPr lang="en-CA" dirty="0" smtClean="0">
                <a:solidFill>
                  <a:schemeClr val="bg1"/>
                </a:solidFill>
              </a:rPr>
              <a:t>it’s as if his cross sprouted into a glorious tree of life</a:t>
            </a:r>
            <a:endParaRPr lang="en-CA" dirty="0">
              <a:solidFill>
                <a:schemeClr val="bg1"/>
              </a:solidFill>
            </a:endParaRPr>
          </a:p>
        </p:txBody>
      </p:sp>
      <p:sp>
        <p:nvSpPr>
          <p:cNvPr id="107" name="TextBox 106"/>
          <p:cNvSpPr txBox="1"/>
          <p:nvPr/>
        </p:nvSpPr>
        <p:spPr>
          <a:xfrm>
            <a:off x="5490592" y="5020270"/>
            <a:ext cx="2393776" cy="1200329"/>
          </a:xfrm>
          <a:prstGeom prst="rect">
            <a:avLst/>
          </a:prstGeom>
          <a:noFill/>
        </p:spPr>
        <p:txBody>
          <a:bodyPr wrap="square" rtlCol="0">
            <a:spAutoFit/>
          </a:bodyPr>
          <a:lstStyle/>
          <a:p>
            <a:pPr algn="ctr"/>
            <a:r>
              <a:rPr lang="en-CA" dirty="0" smtClean="0">
                <a:solidFill>
                  <a:schemeClr val="bg1"/>
                </a:solidFill>
              </a:rPr>
              <a:t>with many delicious,</a:t>
            </a:r>
          </a:p>
          <a:p>
            <a:pPr algn="ctr"/>
            <a:r>
              <a:rPr lang="en-CA" dirty="0" smtClean="0">
                <a:solidFill>
                  <a:schemeClr val="bg1"/>
                </a:solidFill>
              </a:rPr>
              <a:t> life-giving fruits to joyfully eat by faith.</a:t>
            </a:r>
          </a:p>
          <a:p>
            <a:pPr algn="ctr"/>
            <a:r>
              <a:rPr lang="en-CA" dirty="0" smtClean="0">
                <a:solidFill>
                  <a:schemeClr val="bg1"/>
                </a:solidFill>
              </a:rPr>
              <a:t>Come to me and eat.</a:t>
            </a:r>
            <a:endParaRPr lang="en-CA"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6876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156176" y="2132856"/>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114800" y="2743200"/>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800200"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95800" y="3581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1219200" y="5020270"/>
            <a:ext cx="2286000" cy="1200329"/>
          </a:xfrm>
          <a:prstGeom prst="rect">
            <a:avLst/>
          </a:prstGeom>
          <a:noFill/>
        </p:spPr>
        <p:txBody>
          <a:bodyPr wrap="square" rtlCol="0">
            <a:spAutoFit/>
          </a:bodyPr>
          <a:lstStyle/>
          <a:p>
            <a:pPr algn="ctr"/>
            <a:r>
              <a:rPr lang="en-CA" dirty="0" smtClean="0">
                <a:solidFill>
                  <a:schemeClr val="bg1"/>
                </a:solidFill>
              </a:rPr>
              <a:t>When Christ rose,</a:t>
            </a:r>
          </a:p>
          <a:p>
            <a:pPr algn="ctr"/>
            <a:r>
              <a:rPr lang="en-CA" dirty="0" smtClean="0">
                <a:solidFill>
                  <a:schemeClr val="bg1"/>
                </a:solidFill>
              </a:rPr>
              <a:t>it’s as if his cross became a glorious  fountain of pure, </a:t>
            </a:r>
            <a:endParaRPr lang="en-CA" dirty="0">
              <a:solidFill>
                <a:schemeClr val="bg1"/>
              </a:solidFill>
            </a:endParaRPr>
          </a:p>
        </p:txBody>
      </p:sp>
      <p:sp>
        <p:nvSpPr>
          <p:cNvPr id="107" name="TextBox 106"/>
          <p:cNvSpPr txBox="1"/>
          <p:nvPr/>
        </p:nvSpPr>
        <p:spPr>
          <a:xfrm>
            <a:off x="5562600" y="5020270"/>
            <a:ext cx="2514600" cy="1200329"/>
          </a:xfrm>
          <a:prstGeom prst="rect">
            <a:avLst/>
          </a:prstGeom>
          <a:noFill/>
        </p:spPr>
        <p:txBody>
          <a:bodyPr wrap="square" rtlCol="0">
            <a:spAutoFit/>
          </a:bodyPr>
          <a:lstStyle/>
          <a:p>
            <a:pPr algn="ctr"/>
            <a:r>
              <a:rPr lang="en-CA" dirty="0" smtClean="0">
                <a:solidFill>
                  <a:schemeClr val="bg1"/>
                </a:solidFill>
              </a:rPr>
              <a:t>refreshing, life-giving water to joyfully drink </a:t>
            </a:r>
          </a:p>
          <a:p>
            <a:pPr algn="ctr"/>
            <a:r>
              <a:rPr lang="en-CA" dirty="0" smtClean="0">
                <a:solidFill>
                  <a:schemeClr val="bg1"/>
                </a:solidFill>
              </a:rPr>
              <a:t>by faith.</a:t>
            </a:r>
          </a:p>
          <a:p>
            <a:pPr algn="ctr"/>
            <a:r>
              <a:rPr lang="en-CA" dirty="0" smtClean="0">
                <a:solidFill>
                  <a:schemeClr val="bg1"/>
                </a:solidFill>
              </a:rPr>
              <a:t>Come to me and drink.</a:t>
            </a:r>
            <a:endParaRPr lang="en-CA"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219200"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120" name="TextBox 119"/>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819400" y="426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3200400" y="3276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7" name="Teardrop 146"/>
          <p:cNvSpPr/>
          <p:nvPr/>
        </p:nvSpPr>
        <p:spPr>
          <a:xfrm flipH="1">
            <a:off x="6172200" y="426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6876257" y="113719"/>
            <a:ext cx="2304256" cy="6555641"/>
          </a:xfrm>
          <a:prstGeom prst="rect">
            <a:avLst/>
          </a:prstGeom>
          <a:noFill/>
          <a:ln w="9525">
            <a:noFill/>
            <a:miter lim="800000"/>
            <a:headEnd/>
            <a:tailEnd/>
          </a:ln>
        </p:spPr>
        <p:txBody>
          <a:bodyPr wrap="square">
            <a:spAutoFit/>
          </a:bodyPr>
          <a:lstStyle/>
          <a:p>
            <a:pPr algn="ctr">
              <a:lnSpc>
                <a:spcPts val="3600"/>
              </a:lnSpc>
            </a:pPr>
            <a:r>
              <a:rPr lang="en-US" sz="3600" b="1" dirty="0" smtClean="0">
                <a:solidFill>
                  <a:srgbClr val="FFFF00"/>
                </a:solidFill>
                <a:latin typeface="Preeti" pitchFamily="2" charset="0"/>
              </a:rPr>
              <a:t>s] v|Li6df </a:t>
            </a:r>
            <a:r>
              <a:rPr lang="en-US" sz="3600" b="1" dirty="0" err="1" smtClean="0">
                <a:solidFill>
                  <a:srgbClr val="FFFF00"/>
                </a:solidFill>
                <a:latin typeface="Preeti" pitchFamily="2" charset="0"/>
              </a:rPr>
              <a:t>ePsf</a:t>
            </a:r>
            <a:r>
              <a:rPr lang="en-US" sz="3600" b="1" dirty="0" smtClean="0">
                <a:solidFill>
                  <a:srgbClr val="FFFF00"/>
                </a:solidFill>
                <a:latin typeface="Preeti" pitchFamily="2" charset="0"/>
              </a:rPr>
              <a:t>] k/d]</a:t>
            </a:r>
            <a:r>
              <a:rPr lang="en-US" sz="3600" b="1" dirty="0" err="1" smtClean="0">
                <a:solidFill>
                  <a:srgbClr val="FFFF00"/>
                </a:solidFill>
                <a:latin typeface="Preeti" pitchFamily="2" charset="0"/>
              </a:rPr>
              <a:t>Zj</a:t>
            </a:r>
            <a:r>
              <a:rPr lang="en-US" sz="3600" b="1" dirty="0" smtClean="0">
                <a:solidFill>
                  <a:srgbClr val="FFFF00"/>
                </a:solidFill>
                <a:latin typeface="Preeti" pitchFamily="2" charset="0"/>
              </a:rPr>
              <a:t>/</a:t>
            </a:r>
            <a:r>
              <a:rPr lang="en-US" sz="3600" b="1" dirty="0" err="1" smtClean="0">
                <a:solidFill>
                  <a:srgbClr val="FFFF00"/>
                </a:solidFill>
                <a:latin typeface="Preeti" pitchFamily="2" charset="0"/>
              </a:rPr>
              <a:t>sf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cg'u|xsf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wg</a:t>
            </a:r>
            <a:r>
              <a:rPr lang="en-US" sz="3600" b="1" dirty="0" smtClean="0">
                <a:solidFill>
                  <a:srgbClr val="FFFF00"/>
                </a:solidFill>
                <a:latin typeface="Preeti" pitchFamily="2" charset="0"/>
              </a:rPr>
              <a:t>–bf}</a:t>
            </a:r>
            <a:r>
              <a:rPr lang="en-US" sz="3600" b="1" dirty="0" err="1" smtClean="0">
                <a:solidFill>
                  <a:srgbClr val="FFFF00"/>
                </a:solidFill>
                <a:latin typeface="Preeti" pitchFamily="2" charset="0"/>
              </a:rPr>
              <a:t>ntn</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tkfO</a:t>
            </a:r>
            <a:r>
              <a:rPr lang="en-US" sz="3600" b="1" dirty="0" smtClean="0">
                <a:solidFill>
                  <a:srgbClr val="FFFF00"/>
                </a:solidFill>
                <a:latin typeface="Preeti" pitchFamily="2" charset="0"/>
              </a:rPr>
              <a:t>{+</a:t>
            </a:r>
            <a:r>
              <a:rPr lang="en-US" sz="3600" b="1" dirty="0" err="1" smtClean="0">
                <a:solidFill>
                  <a:srgbClr val="FFFF00"/>
                </a:solidFill>
                <a:latin typeface="Preeti" pitchFamily="2" charset="0"/>
              </a:rPr>
              <a:t>nfO</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wGojfbn</a:t>
            </a:r>
            <a:r>
              <a:rPr lang="en-US" sz="3600" b="1" dirty="0" smtClean="0">
                <a:solidFill>
                  <a:srgbClr val="FFFF00"/>
                </a:solidFill>
                <a:latin typeface="Preeti" pitchFamily="2" charset="0"/>
              </a:rPr>
              <a:t>] el/k"0f{ agfpF5 / k/d]</a:t>
            </a:r>
            <a:r>
              <a:rPr lang="en-US" sz="3600" b="1" dirty="0" err="1" smtClean="0">
                <a:solidFill>
                  <a:srgbClr val="FFFF00"/>
                </a:solidFill>
                <a:latin typeface="Preeti" pitchFamily="2" charset="0"/>
              </a:rPr>
              <a:t>Zj</a:t>
            </a:r>
            <a:r>
              <a:rPr lang="en-US" sz="3600" b="1" dirty="0" smtClean="0">
                <a:solidFill>
                  <a:srgbClr val="FFFF00"/>
                </a:solidFill>
                <a:latin typeface="Preeti" pitchFamily="2" charset="0"/>
              </a:rPr>
              <a:t>/</a:t>
            </a:r>
            <a:r>
              <a:rPr lang="en-US" sz="3600" b="1" dirty="0" err="1" smtClean="0">
                <a:solidFill>
                  <a:srgbClr val="FFFF00"/>
                </a:solidFill>
                <a:latin typeface="Preeti" pitchFamily="2" charset="0"/>
              </a:rPr>
              <a:t>nfO</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jf</a:t>
            </a:r>
            <a:r>
              <a:rPr lang="en-US" sz="3600" b="1" dirty="0" smtClean="0">
                <a:solidFill>
                  <a:srgbClr val="FFFF00"/>
                </a:solidFill>
                <a:latin typeface="Preeti" pitchFamily="2" charset="0"/>
              </a:rPr>
              <a:t>]{</a:t>
            </a:r>
            <a:r>
              <a:rPr lang="en-US" sz="3600" b="1" dirty="0" err="1" smtClean="0">
                <a:solidFill>
                  <a:srgbClr val="FFFF00"/>
                </a:solidFill>
                <a:latin typeface="Preeti" pitchFamily="2" charset="0"/>
              </a:rPr>
              <a:t>Rr</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cfgGbsf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kdf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lng</a:t>
            </a:r>
            <a:r>
              <a:rPr lang="en-US" sz="3600" b="1" dirty="0" smtClean="0">
                <a:solidFill>
                  <a:srgbClr val="FFFF00"/>
                </a:solidFill>
                <a:latin typeface="Preeti" pitchFamily="2" charset="0"/>
              </a:rPr>
              <a:t>] t'NofpF5 &lt;</a:t>
            </a:r>
            <a:endParaRPr lang="en-CA" sz="3600" dirty="0" smtClean="0">
              <a:solidFill>
                <a:srgbClr val="FFFF00"/>
              </a:solidFill>
              <a:latin typeface="Preeti" pitchFamily="2" charset="0"/>
            </a:endParaRPr>
          </a:p>
          <a:p>
            <a:pPr algn="ctr">
              <a:lnSpc>
                <a:spcPts val="3600"/>
              </a:lnSpc>
              <a:defRPr/>
            </a:pPr>
            <a:endParaRPr lang="en-US" altLang="ko-KR" sz="3200" b="1" dirty="0">
              <a:solidFill>
                <a:srgbClr val="FFFF00"/>
              </a:solidFill>
              <a:latin typeface="Calibri" pitchFamily="34" charset="0"/>
              <a:ea typeface="굴림" pitchFamily="34" charset="-127"/>
            </a:endParaRPr>
          </a:p>
        </p:txBody>
      </p:sp>
      <p:pic>
        <p:nvPicPr>
          <p:cNvPr id="4" name="Picture 3" descr="in Christ English March 2015 with cross in center.bmp"/>
          <p:cNvPicPr>
            <a:picLocks noChangeAspect="1"/>
          </p:cNvPicPr>
          <p:nvPr/>
        </p:nvPicPr>
        <p:blipFill>
          <a:blip r:embed="rId2" cstate="print">
            <a:duotone>
              <a:prstClr val="black"/>
              <a:srgbClr val="FFFF00">
                <a:tint val="45000"/>
                <a:satMod val="400000"/>
              </a:srgbClr>
            </a:duotone>
          </a:blip>
          <a:stretch>
            <a:fillRect/>
          </a:stretch>
        </p:blipFill>
        <p:spPr>
          <a:xfrm>
            <a:off x="-36512" y="-27384"/>
            <a:ext cx="6912768" cy="6898098"/>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6876257" y="113719"/>
            <a:ext cx="2304256" cy="6093976"/>
          </a:xfrm>
          <a:prstGeom prst="rect">
            <a:avLst/>
          </a:prstGeom>
          <a:noFill/>
          <a:ln w="9525">
            <a:noFill/>
            <a:miter lim="800000"/>
            <a:headEnd/>
            <a:tailEnd/>
          </a:ln>
        </p:spPr>
        <p:txBody>
          <a:bodyPr wrap="square">
            <a:spAutoFit/>
          </a:bodyPr>
          <a:lstStyle/>
          <a:p>
            <a:pPr algn="ctr">
              <a:lnSpc>
                <a:spcPts val="3600"/>
              </a:lnSpc>
            </a:pPr>
            <a:r>
              <a:rPr lang="en-US" sz="3600" b="1" dirty="0" smtClean="0">
                <a:solidFill>
                  <a:srgbClr val="FFFF00"/>
                </a:solidFill>
                <a:latin typeface="Preeti" pitchFamily="2" charset="0"/>
              </a:rPr>
              <a:t> </a:t>
            </a:r>
            <a:endParaRPr lang="en-CA" sz="3600" b="1" dirty="0" smtClean="0">
              <a:solidFill>
                <a:srgbClr val="FFFF00"/>
              </a:solidFill>
              <a:latin typeface="Preeti" pitchFamily="2" charset="0"/>
            </a:endParaRPr>
          </a:p>
          <a:p>
            <a:pPr algn="ctr">
              <a:lnSpc>
                <a:spcPts val="3600"/>
              </a:lnSpc>
            </a:pPr>
            <a:r>
              <a:rPr lang="en-US" sz="3600" b="1" dirty="0" smtClean="0">
                <a:solidFill>
                  <a:srgbClr val="FFFF00"/>
                </a:solidFill>
                <a:latin typeface="Preeti" pitchFamily="2" charset="0"/>
              </a:rPr>
              <a:t>v|Li6df k/</a:t>
            </a:r>
            <a:r>
              <a:rPr lang="en-US" sz="3600" b="1" dirty="0" err="1" smtClean="0">
                <a:solidFill>
                  <a:srgbClr val="FFFF00"/>
                </a:solidFill>
                <a:latin typeface="Preeti" pitchFamily="2" charset="0"/>
              </a:rPr>
              <a:t>dk|e';Fu</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Plss</a:t>
            </a:r>
            <a:r>
              <a:rPr lang="en-US" sz="3600" b="1" dirty="0" smtClean="0">
                <a:solidFill>
                  <a:srgbClr val="FFFF00"/>
                </a:solidFill>
                <a:latin typeface="Preeti" pitchFamily="2" charset="0"/>
              </a:rPr>
              <a:t>[t </a:t>
            </a:r>
            <a:r>
              <a:rPr lang="en-US" sz="3600" b="1" dirty="0" err="1" smtClean="0">
                <a:solidFill>
                  <a:srgbClr val="FFFF00"/>
                </a:solidFill>
                <a:latin typeface="Preeti" pitchFamily="2" charset="0"/>
              </a:rPr>
              <a:t>eP</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pxfFnfO</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pxfFsf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cgGt</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ult</a:t>
            </a:r>
            <a:r>
              <a:rPr lang="en-US" sz="3600" b="1" dirty="0" smtClean="0">
                <a:solidFill>
                  <a:srgbClr val="FFFF00"/>
                </a:solidFill>
                <a:latin typeface="Preeti" pitchFamily="2" charset="0"/>
              </a:rPr>
              <a:t> / v|Li6sf] </a:t>
            </a:r>
            <a:r>
              <a:rPr lang="en-US" sz="3600" b="1" dirty="0" err="1" smtClean="0">
                <a:solidFill>
                  <a:srgbClr val="FFFF00"/>
                </a:solidFill>
                <a:latin typeface="Preeti" pitchFamily="2" charset="0"/>
              </a:rPr>
              <a:t>dlxdfdf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lrGg'df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tkfO</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slt</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wgL</a:t>
            </a:r>
            <a:r>
              <a:rPr lang="en-US" sz="3600" b="1" dirty="0" smtClean="0">
                <a:solidFill>
                  <a:srgbClr val="FFFF00"/>
                </a:solidFill>
                <a:latin typeface="Preeti" pitchFamily="2" charset="0"/>
              </a:rPr>
              <a:t> x'g'x'G5 </a:t>
            </a:r>
            <a:r>
              <a:rPr lang="en-US" sz="3600" b="1" dirty="0" err="1" smtClean="0">
                <a:solidFill>
                  <a:srgbClr val="FFFF00"/>
                </a:solidFill>
                <a:latin typeface="Preeti" pitchFamily="2" charset="0"/>
              </a:rPr>
              <a:t>eGg</a:t>
            </a:r>
            <a:r>
              <a:rPr lang="en-US" sz="3600" b="1" dirty="0" smtClean="0">
                <a:solidFill>
                  <a:srgbClr val="FFFF00"/>
                </a:solidFill>
                <a:latin typeface="Preeti" pitchFamily="2" charset="0"/>
              </a:rPr>
              <a:t>] s] </a:t>
            </a:r>
            <a:r>
              <a:rPr lang="en-US" sz="3600" b="1" dirty="0" err="1" smtClean="0">
                <a:solidFill>
                  <a:srgbClr val="FFFF00"/>
                </a:solidFill>
                <a:latin typeface="Preeti" pitchFamily="2" charset="0"/>
              </a:rPr>
              <a:t>tkfO</a:t>
            </a:r>
            <a:r>
              <a:rPr lang="en-US" sz="3600" b="1" dirty="0" smtClean="0">
                <a:solidFill>
                  <a:srgbClr val="FFFF00"/>
                </a:solidFill>
                <a:latin typeface="Preeti" pitchFamily="2" charset="0"/>
              </a:rPr>
              <a:t>{+n] hfGg'x'G5 &lt;</a:t>
            </a:r>
            <a:endParaRPr lang="en-CA" sz="3600" b="1" dirty="0">
              <a:solidFill>
                <a:srgbClr val="FFFF00"/>
              </a:solidFill>
              <a:latin typeface="Preeti" pitchFamily="2" charset="0"/>
            </a:endParaRPr>
          </a:p>
        </p:txBody>
      </p:sp>
      <p:pic>
        <p:nvPicPr>
          <p:cNvPr id="4" name="Picture 3" descr="in Christ English March 2015 with cross in center.bmp"/>
          <p:cNvPicPr>
            <a:picLocks noChangeAspect="1"/>
          </p:cNvPicPr>
          <p:nvPr/>
        </p:nvPicPr>
        <p:blipFill>
          <a:blip r:embed="rId2" cstate="print">
            <a:duotone>
              <a:prstClr val="black"/>
              <a:srgbClr val="FFFF00">
                <a:tint val="45000"/>
                <a:satMod val="400000"/>
              </a:srgbClr>
            </a:duotone>
          </a:blip>
          <a:stretch>
            <a:fillRect/>
          </a:stretch>
        </p:blipFill>
        <p:spPr>
          <a:xfrm>
            <a:off x="-36512" y="-27384"/>
            <a:ext cx="6912768" cy="6898098"/>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6876257" y="287352"/>
            <a:ext cx="2304256" cy="6093976"/>
          </a:xfrm>
          <a:prstGeom prst="rect">
            <a:avLst/>
          </a:prstGeom>
          <a:noFill/>
          <a:ln w="9525">
            <a:noFill/>
            <a:miter lim="800000"/>
            <a:headEnd/>
            <a:tailEnd/>
          </a:ln>
        </p:spPr>
        <p:txBody>
          <a:bodyPr wrap="square">
            <a:spAutoFit/>
          </a:bodyPr>
          <a:lstStyle/>
          <a:p>
            <a:pPr algn="ctr">
              <a:lnSpc>
                <a:spcPts val="3600"/>
              </a:lnSpc>
            </a:pPr>
            <a:r>
              <a:rPr lang="en-US" sz="3600" b="1" dirty="0" smtClean="0">
                <a:solidFill>
                  <a:srgbClr val="FFFF00"/>
                </a:solidFill>
                <a:latin typeface="Preeti" pitchFamily="2" charset="0"/>
              </a:rPr>
              <a:t>s] </a:t>
            </a:r>
            <a:r>
              <a:rPr lang="en-US" sz="3600" b="1" dirty="0" err="1" smtClean="0">
                <a:solidFill>
                  <a:srgbClr val="FFFF00"/>
                </a:solidFill>
                <a:latin typeface="Preeti" pitchFamily="2" charset="0"/>
              </a:rPr>
              <a:t>tkfO</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tkfO</a:t>
            </a:r>
            <a:r>
              <a:rPr lang="en-US" sz="3600" b="1" dirty="0" smtClean="0">
                <a:solidFill>
                  <a:srgbClr val="FFFF00"/>
                </a:solidFill>
                <a:latin typeface="Preeti" pitchFamily="2" charset="0"/>
              </a:rPr>
              <a:t>{+</a:t>
            </a:r>
            <a:r>
              <a:rPr lang="en-US" sz="3600" b="1" dirty="0" err="1" smtClean="0">
                <a:solidFill>
                  <a:srgbClr val="FFFF00"/>
                </a:solidFill>
                <a:latin typeface="Preeti" pitchFamily="2" charset="0"/>
              </a:rPr>
              <a:t>nfO</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cfjZos</a:t>
            </a:r>
            <a:r>
              <a:rPr lang="en-US" sz="3600" b="1" dirty="0" smtClean="0">
                <a:solidFill>
                  <a:srgbClr val="FFFF00"/>
                </a:solidFill>
                <a:latin typeface="Preeti" pitchFamily="2" charset="0"/>
              </a:rPr>
              <a:t> kg]{ ;a}</a:t>
            </a:r>
            <a:r>
              <a:rPr lang="en-US" sz="3600" b="1" dirty="0" err="1" smtClean="0">
                <a:solidFill>
                  <a:srgbClr val="FFFF00"/>
                </a:solidFill>
                <a:latin typeface="Preeti" pitchFamily="2" charset="0"/>
              </a:rPr>
              <a:t>yf</a:t>
            </a:r>
            <a:r>
              <a:rPr lang="en-US" sz="3600" b="1" dirty="0" smtClean="0">
                <a:solidFill>
                  <a:srgbClr val="FFFF00"/>
                </a:solidFill>
                <a:latin typeface="Preeti" pitchFamily="2" charset="0"/>
              </a:rPr>
              <a:t>]s </a:t>
            </a:r>
            <a:r>
              <a:rPr lang="en-US" sz="3600" b="1" dirty="0" err="1" smtClean="0">
                <a:solidFill>
                  <a:srgbClr val="FFFF00"/>
                </a:solidFill>
                <a:latin typeface="Preeti" pitchFamily="2" charset="0"/>
              </a:rPr>
              <a:t>l;Q</a:t>
            </a:r>
            <a:r>
              <a:rPr lang="en-US" sz="3600" b="1" dirty="0" smtClean="0">
                <a:solidFill>
                  <a:srgbClr val="FFFF00"/>
                </a:solidFill>
                <a:latin typeface="Preeti" pitchFamily="2" charset="0"/>
              </a:rPr>
              <a:t>}</a:t>
            </a:r>
            <a:r>
              <a:rPr lang="en-US" sz="3600" b="1" dirty="0" err="1" smtClean="0">
                <a:solidFill>
                  <a:srgbClr val="FFFF00"/>
                </a:solidFill>
                <a:latin typeface="Preeti" pitchFamily="2" charset="0"/>
              </a:rPr>
              <a:t>df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lbg'ePsf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xf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egL</a:t>
            </a:r>
            <a:r>
              <a:rPr lang="en-US" sz="3600" b="1" dirty="0" smtClean="0">
                <a:solidFill>
                  <a:srgbClr val="FFFF00"/>
                </a:solidFill>
                <a:latin typeface="Preeti" pitchFamily="2" charset="0"/>
              </a:rPr>
              <a:t> v|Li6sf] </a:t>
            </a:r>
            <a:r>
              <a:rPr lang="en-US" sz="3600" b="1" dirty="0" err="1" smtClean="0">
                <a:solidFill>
                  <a:srgbClr val="FFFF00"/>
                </a:solidFill>
                <a:latin typeface="Preeti" pitchFamily="2" charset="0"/>
              </a:rPr>
              <a:t>qm';df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lj</a:t>
            </a:r>
            <a:r>
              <a:rPr lang="en-US" sz="3600" b="1" dirty="0" smtClean="0">
                <a:solidFill>
                  <a:srgbClr val="FFFF00"/>
                </a:solidFill>
                <a:latin typeface="Preeti" pitchFamily="2" charset="0"/>
              </a:rPr>
              <a:t>&gt;</a:t>
            </a:r>
            <a:r>
              <a:rPr lang="en-US" sz="3600" b="1" dirty="0" err="1" smtClean="0">
                <a:solidFill>
                  <a:srgbClr val="FFFF00"/>
                </a:solidFill>
                <a:latin typeface="Preeti" pitchFamily="2" charset="0"/>
              </a:rPr>
              <a:t>fd</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ug</a:t>
            </a:r>
            <a:r>
              <a:rPr lang="en-US" sz="3600" b="1" dirty="0" smtClean="0">
                <a:solidFill>
                  <a:srgbClr val="FFFF00"/>
                </a:solidFill>
                <a:latin typeface="Preeti" pitchFamily="2" charset="0"/>
              </a:rPr>
              <a:t>'{'x'G5 </a:t>
            </a:r>
            <a:r>
              <a:rPr lang="en-US" sz="3600" b="1" dirty="0" err="1" smtClean="0">
                <a:solidFill>
                  <a:srgbClr val="FFFF00"/>
                </a:solidFill>
                <a:latin typeface="Preeti" pitchFamily="2" charset="0"/>
              </a:rPr>
              <a:t>jf</a:t>
            </a:r>
            <a:r>
              <a:rPr lang="en-US" sz="3600" b="1" dirty="0" smtClean="0">
                <a:solidFill>
                  <a:srgbClr val="FFFF00"/>
                </a:solidFill>
                <a:latin typeface="Preeti" pitchFamily="2" charset="0"/>
              </a:rPr>
              <a:t> v|Li6sf] z'4 </a:t>
            </a:r>
            <a:r>
              <a:rPr lang="en-US" sz="3600" b="1" dirty="0" err="1" smtClean="0">
                <a:solidFill>
                  <a:srgbClr val="FFFF00"/>
                </a:solidFill>
                <a:latin typeface="Preeti" pitchFamily="2" charset="0"/>
              </a:rPr>
              <a:t>cg'u|x</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glkP</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lxnf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lkP</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cfÇg</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andf</a:t>
            </a:r>
            <a:r>
              <a:rPr lang="en-US" sz="3600" b="1" dirty="0" smtClean="0">
                <a:solidFill>
                  <a:srgbClr val="FFFF00"/>
                </a:solidFill>
                <a:latin typeface="Preeti" pitchFamily="2" charset="0"/>
              </a:rPr>
              <a:t> ;+3if{ </a:t>
            </a:r>
            <a:r>
              <a:rPr lang="en-US" sz="3600" b="1" dirty="0" err="1" smtClean="0">
                <a:solidFill>
                  <a:srgbClr val="FFFF00"/>
                </a:solidFill>
                <a:latin typeface="Preeti" pitchFamily="2" charset="0"/>
              </a:rPr>
              <a:t>ug</a:t>
            </a:r>
            <a:r>
              <a:rPr lang="en-US" sz="3600" b="1" dirty="0" smtClean="0">
                <a:solidFill>
                  <a:srgbClr val="FFFF00"/>
                </a:solidFill>
                <a:latin typeface="Preeti" pitchFamily="2" charset="0"/>
              </a:rPr>
              <a:t>'{x'G5 &lt; </a:t>
            </a:r>
            <a:endParaRPr lang="en-CA" sz="3600" dirty="0">
              <a:solidFill>
                <a:srgbClr val="FFFF00"/>
              </a:solidFill>
              <a:latin typeface="Preeti" pitchFamily="2" charset="0"/>
            </a:endParaRPr>
          </a:p>
        </p:txBody>
      </p:sp>
      <p:pic>
        <p:nvPicPr>
          <p:cNvPr id="4" name="Picture 3" descr="in Christ English March 2015 with cross in center.bmp"/>
          <p:cNvPicPr>
            <a:picLocks noChangeAspect="1"/>
          </p:cNvPicPr>
          <p:nvPr/>
        </p:nvPicPr>
        <p:blipFill>
          <a:blip r:embed="rId2" cstate="print">
            <a:duotone>
              <a:prstClr val="black"/>
              <a:srgbClr val="FFFF00">
                <a:tint val="45000"/>
                <a:satMod val="400000"/>
              </a:srgbClr>
            </a:duotone>
          </a:blip>
          <a:stretch>
            <a:fillRect/>
          </a:stretch>
        </p:blipFill>
        <p:spPr>
          <a:xfrm>
            <a:off x="-36512" y="-27384"/>
            <a:ext cx="6912768" cy="6898098"/>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899592" y="5939988"/>
            <a:ext cx="4032448" cy="369332"/>
          </a:xfrm>
          <a:prstGeom prst="rect">
            <a:avLst/>
          </a:prstGeom>
          <a:noFill/>
        </p:spPr>
        <p:txBody>
          <a:bodyPr wrap="square" rtlCol="0">
            <a:spAutoFit/>
          </a:bodyPr>
          <a:lstStyle/>
          <a:p>
            <a:pPr algn="ctr"/>
            <a:r>
              <a:rPr lang="en-CA" dirty="0" smtClean="0">
                <a:solidFill>
                  <a:srgbClr val="FFFF00"/>
                </a:solidFill>
              </a:rPr>
              <a:t>Christ our righteousness</a:t>
            </a:r>
            <a:endParaRPr lang="en-CA" dirty="0">
              <a:solidFill>
                <a:srgbClr val="FFFF00"/>
              </a:solidFill>
            </a:endParaRPr>
          </a:p>
        </p:txBody>
      </p:sp>
      <p:sp>
        <p:nvSpPr>
          <p:cNvPr id="6" name="TextBox 5"/>
          <p:cNvSpPr txBox="1"/>
          <p:nvPr/>
        </p:nvSpPr>
        <p:spPr>
          <a:xfrm rot="16200000">
            <a:off x="-1085274" y="5692606"/>
            <a:ext cx="4032448" cy="369332"/>
          </a:xfrm>
          <a:prstGeom prst="rect">
            <a:avLst/>
          </a:prstGeom>
          <a:noFill/>
        </p:spPr>
        <p:txBody>
          <a:bodyPr wrap="square" rtlCol="0">
            <a:spAutoFit/>
          </a:bodyPr>
          <a:lstStyle/>
          <a:p>
            <a:pPr algn="ctr"/>
            <a:r>
              <a:rPr lang="en-CA" dirty="0" smtClean="0">
                <a:solidFill>
                  <a:srgbClr val="FFFF00"/>
                </a:solidFill>
              </a:rPr>
              <a:t>forgiveness</a:t>
            </a:r>
            <a:endParaRPr lang="en-CA" dirty="0">
              <a:solidFill>
                <a:srgbClr val="FFFF00"/>
              </a:solidFill>
            </a:endParaRPr>
          </a:p>
        </p:txBody>
      </p:sp>
      <p:sp>
        <p:nvSpPr>
          <p:cNvPr id="9" name="TextBox 8"/>
          <p:cNvSpPr txBox="1"/>
          <p:nvPr/>
        </p:nvSpPr>
        <p:spPr>
          <a:xfrm>
            <a:off x="-36512" y="692696"/>
            <a:ext cx="4032448" cy="646331"/>
          </a:xfrm>
          <a:prstGeom prst="rect">
            <a:avLst/>
          </a:prstGeom>
          <a:noFill/>
        </p:spPr>
        <p:txBody>
          <a:bodyPr wrap="square" rtlCol="0">
            <a:spAutoFit/>
          </a:bodyPr>
          <a:lstStyle/>
          <a:p>
            <a:pPr algn="ctr"/>
            <a:r>
              <a:rPr lang="en-CA" dirty="0" smtClean="0"/>
              <a:t>Christ our </a:t>
            </a:r>
          </a:p>
          <a:p>
            <a:pPr algn="ctr"/>
            <a:r>
              <a:rPr lang="en-CA" dirty="0" smtClean="0"/>
              <a:t>peace with God</a:t>
            </a:r>
            <a:endParaRPr lang="en-CA" dirty="0"/>
          </a:p>
        </p:txBody>
      </p:sp>
      <p:sp>
        <p:nvSpPr>
          <p:cNvPr id="10" name="TextBox 9"/>
          <p:cNvSpPr txBox="1"/>
          <p:nvPr/>
        </p:nvSpPr>
        <p:spPr>
          <a:xfrm>
            <a:off x="4355976" y="262389"/>
            <a:ext cx="4032448" cy="646331"/>
          </a:xfrm>
          <a:prstGeom prst="rect">
            <a:avLst/>
          </a:prstGeom>
          <a:noFill/>
        </p:spPr>
        <p:txBody>
          <a:bodyPr wrap="square" rtlCol="0">
            <a:spAutoFit/>
          </a:bodyPr>
          <a:lstStyle/>
          <a:p>
            <a:pPr algn="ctr"/>
            <a:r>
              <a:rPr lang="en-CA" dirty="0" smtClean="0">
                <a:solidFill>
                  <a:srgbClr val="0066FF"/>
                </a:solidFill>
              </a:rPr>
              <a:t>immersed in </a:t>
            </a:r>
          </a:p>
          <a:p>
            <a:pPr algn="ctr"/>
            <a:r>
              <a:rPr lang="en-CA" dirty="0" smtClean="0">
                <a:solidFill>
                  <a:srgbClr val="0066FF"/>
                </a:solidFill>
              </a:rPr>
              <a:t>the Father, Son and Spirit</a:t>
            </a:r>
            <a:endParaRPr lang="en-CA" dirty="0">
              <a:solidFill>
                <a:srgbClr val="0066FF"/>
              </a:solidFill>
            </a:endParaRPr>
          </a:p>
        </p:txBody>
      </p:sp>
      <p:sp>
        <p:nvSpPr>
          <p:cNvPr id="11" name="TextBox 10"/>
          <p:cNvSpPr txBox="1"/>
          <p:nvPr/>
        </p:nvSpPr>
        <p:spPr>
          <a:xfrm rot="18466575">
            <a:off x="-1282285" y="2737201"/>
            <a:ext cx="4032448" cy="646331"/>
          </a:xfrm>
          <a:prstGeom prst="rect">
            <a:avLst/>
          </a:prstGeom>
          <a:noFill/>
        </p:spPr>
        <p:txBody>
          <a:bodyPr wrap="square" rtlCol="0">
            <a:spAutoFit/>
          </a:bodyPr>
          <a:lstStyle/>
          <a:p>
            <a:pPr algn="ctr"/>
            <a:r>
              <a:rPr lang="en-CA" dirty="0" smtClean="0"/>
              <a:t>Christ our </a:t>
            </a:r>
          </a:p>
          <a:p>
            <a:pPr algn="ctr"/>
            <a:r>
              <a:rPr lang="en-CA" dirty="0" smtClean="0"/>
              <a:t>freedom from sin</a:t>
            </a:r>
            <a:endParaRPr lang="en-CA" dirty="0"/>
          </a:p>
        </p:txBody>
      </p:sp>
      <p:sp>
        <p:nvSpPr>
          <p:cNvPr id="12" name="TextBox 11"/>
          <p:cNvSpPr txBox="1"/>
          <p:nvPr/>
        </p:nvSpPr>
        <p:spPr>
          <a:xfrm rot="18466575">
            <a:off x="1857333" y="1249537"/>
            <a:ext cx="4032448" cy="369332"/>
          </a:xfrm>
          <a:prstGeom prst="rect">
            <a:avLst/>
          </a:prstGeom>
          <a:noFill/>
        </p:spPr>
        <p:txBody>
          <a:bodyPr wrap="square" rtlCol="0">
            <a:spAutoFit/>
          </a:bodyPr>
          <a:lstStyle/>
          <a:p>
            <a:pPr algn="ctr"/>
            <a:r>
              <a:rPr lang="en-CA" dirty="0" smtClean="0"/>
              <a:t>one with Christ</a:t>
            </a:r>
            <a:endParaRPr lang="en-CA" dirty="0"/>
          </a:p>
        </p:txBody>
      </p:sp>
      <p:sp>
        <p:nvSpPr>
          <p:cNvPr id="13" name="TextBox 12"/>
          <p:cNvSpPr txBox="1"/>
          <p:nvPr/>
        </p:nvSpPr>
        <p:spPr>
          <a:xfrm rot="18466575">
            <a:off x="6422571" y="3834508"/>
            <a:ext cx="4032448" cy="646331"/>
          </a:xfrm>
          <a:prstGeom prst="rect">
            <a:avLst/>
          </a:prstGeom>
          <a:noFill/>
        </p:spPr>
        <p:txBody>
          <a:bodyPr wrap="square" rtlCol="0">
            <a:spAutoFit/>
          </a:bodyPr>
          <a:lstStyle/>
          <a:p>
            <a:pPr algn="ctr"/>
            <a:r>
              <a:rPr lang="en-CA" dirty="0" smtClean="0">
                <a:solidFill>
                  <a:srgbClr val="0066FF"/>
                </a:solidFill>
              </a:rPr>
              <a:t>Christ our </a:t>
            </a:r>
          </a:p>
          <a:p>
            <a:pPr algn="ctr"/>
            <a:r>
              <a:rPr lang="en-CA" dirty="0" smtClean="0">
                <a:solidFill>
                  <a:srgbClr val="0066FF"/>
                </a:solidFill>
              </a:rPr>
              <a:t>eternal life</a:t>
            </a:r>
            <a:endParaRPr lang="en-CA" dirty="0">
              <a:solidFill>
                <a:srgbClr val="0066FF"/>
              </a:solidFill>
            </a:endParaRPr>
          </a:p>
        </p:txBody>
      </p:sp>
      <p:sp>
        <p:nvSpPr>
          <p:cNvPr id="14" name="TextBox 13"/>
          <p:cNvSpPr txBox="1"/>
          <p:nvPr/>
        </p:nvSpPr>
        <p:spPr>
          <a:xfrm rot="18466575">
            <a:off x="7459140" y="1273389"/>
            <a:ext cx="2343368" cy="667973"/>
          </a:xfrm>
          <a:prstGeom prst="rect">
            <a:avLst/>
          </a:prstGeom>
          <a:noFill/>
        </p:spPr>
        <p:txBody>
          <a:bodyPr wrap="square" rtlCol="0">
            <a:spAutoFit/>
          </a:bodyPr>
          <a:lstStyle/>
          <a:p>
            <a:pPr algn="ctr"/>
            <a:r>
              <a:rPr lang="en-CA" dirty="0" smtClean="0"/>
              <a:t>Christ our </a:t>
            </a:r>
          </a:p>
          <a:p>
            <a:pPr algn="ctr"/>
            <a:r>
              <a:rPr lang="en-CA" dirty="0" smtClean="0"/>
              <a:t>Mediator</a:t>
            </a:r>
            <a:endParaRPr lang="en-CA" dirty="0"/>
          </a:p>
        </p:txBody>
      </p:sp>
      <p:sp>
        <p:nvSpPr>
          <p:cNvPr id="15" name="TextBox 14"/>
          <p:cNvSpPr txBox="1"/>
          <p:nvPr/>
        </p:nvSpPr>
        <p:spPr>
          <a:xfrm rot="18466575">
            <a:off x="6422571" y="5922740"/>
            <a:ext cx="4032448" cy="646331"/>
          </a:xfrm>
          <a:prstGeom prst="rect">
            <a:avLst/>
          </a:prstGeom>
          <a:noFill/>
        </p:spPr>
        <p:txBody>
          <a:bodyPr wrap="square" rtlCol="0">
            <a:spAutoFit/>
          </a:bodyPr>
          <a:lstStyle/>
          <a:p>
            <a:pPr algn="ctr"/>
            <a:r>
              <a:rPr lang="en-CA" dirty="0" smtClean="0"/>
              <a:t>married to </a:t>
            </a:r>
          </a:p>
          <a:p>
            <a:pPr algn="ctr"/>
            <a:r>
              <a:rPr lang="en-CA" dirty="0" smtClean="0"/>
              <a:t>the Lamb</a:t>
            </a:r>
            <a:endParaRPr lang="en-CA" dirty="0"/>
          </a:p>
        </p:txBody>
      </p:sp>
      <p:sp>
        <p:nvSpPr>
          <p:cNvPr id="16" name="TextBox 15"/>
          <p:cNvSpPr txBox="1"/>
          <p:nvPr/>
        </p:nvSpPr>
        <p:spPr>
          <a:xfrm>
            <a:off x="3995936" y="5651956"/>
            <a:ext cx="4032448" cy="369332"/>
          </a:xfrm>
          <a:prstGeom prst="rect">
            <a:avLst/>
          </a:prstGeom>
          <a:noFill/>
        </p:spPr>
        <p:txBody>
          <a:bodyPr wrap="square" rtlCol="0">
            <a:spAutoFit/>
          </a:bodyPr>
          <a:lstStyle/>
          <a:p>
            <a:pPr algn="ctr"/>
            <a:r>
              <a:rPr lang="en-CA" dirty="0" smtClean="0">
                <a:solidFill>
                  <a:srgbClr val="FF0000"/>
                </a:solidFill>
              </a:rPr>
              <a:t>reign forever with Christ</a:t>
            </a:r>
            <a:endParaRPr lang="en-CA" dirty="0">
              <a:solidFill>
                <a:srgbClr val="FF0000"/>
              </a:solidFill>
            </a:endParaRPr>
          </a:p>
        </p:txBody>
      </p:sp>
      <p:sp>
        <p:nvSpPr>
          <p:cNvPr id="18" name="Title 1"/>
          <p:cNvSpPr txBox="1">
            <a:spLocks/>
          </p:cNvSpPr>
          <p:nvPr/>
        </p:nvSpPr>
        <p:spPr bwMode="auto">
          <a:xfrm>
            <a:off x="1923847" y="2596718"/>
            <a:ext cx="5608589" cy="1868039"/>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4800" b="1" dirty="0" smtClean="0">
                <a:latin typeface="Preeti" pitchFamily="2" charset="0"/>
              </a:rPr>
              <a:t>v|Li6df k/d]</a:t>
            </a:r>
            <a:r>
              <a:rPr lang="en-US" sz="4800" b="1" dirty="0" err="1" smtClean="0">
                <a:latin typeface="Preeti" pitchFamily="2" charset="0"/>
              </a:rPr>
              <a:t>Zj</a:t>
            </a:r>
            <a:r>
              <a:rPr lang="en-US" sz="4800" b="1" dirty="0" smtClean="0">
                <a:latin typeface="Preeti" pitchFamily="2" charset="0"/>
              </a:rPr>
              <a:t>/</a:t>
            </a:r>
            <a:r>
              <a:rPr lang="en-US" sz="4800" b="1" dirty="0" err="1" smtClean="0">
                <a:latin typeface="Preeti" pitchFamily="2" charset="0"/>
              </a:rPr>
              <a:t>sf</a:t>
            </a:r>
            <a:r>
              <a:rPr lang="en-US" sz="4800" b="1" dirty="0" smtClean="0">
                <a:latin typeface="Preeti" pitchFamily="2" charset="0"/>
              </a:rPr>
              <a:t>] </a:t>
            </a:r>
            <a:r>
              <a:rPr lang="en-US" sz="4800" b="1" dirty="0" err="1" smtClean="0">
                <a:latin typeface="Preeti" pitchFamily="2" charset="0"/>
              </a:rPr>
              <a:t>cg'u|x</a:t>
            </a:r>
            <a:endParaRPr lang="en-US" sz="4800" b="1" dirty="0" smtClean="0">
              <a:latin typeface="Preeti" pitchFamily="2" charset="0"/>
            </a:endParaRPr>
          </a:p>
          <a:p>
            <a:pPr algn="ctr"/>
            <a:r>
              <a:rPr lang="ne-NP" sz="3200" b="1" dirty="0" smtClean="0">
                <a:latin typeface="Preeti" pitchFamily="2" charset="0"/>
              </a:rPr>
              <a:t>रोमी</a:t>
            </a:r>
            <a:r>
              <a:rPr lang="en-CA" sz="3200" b="1" dirty="0" smtClean="0">
                <a:latin typeface="Preeti" pitchFamily="2" charset="0"/>
              </a:rPr>
              <a:t> </a:t>
            </a:r>
            <a:r>
              <a:rPr lang="en-CA" sz="3200" b="1" dirty="0" smtClean="0">
                <a:latin typeface="Calibri" pitchFamily="34" charset="0"/>
                <a:cs typeface="Calibri" pitchFamily="34" charset="0"/>
              </a:rPr>
              <a:t>6</a:t>
            </a:r>
            <a:endParaRPr lang="en-CA" sz="3200" b="1" dirty="0">
              <a:latin typeface="Calibri" pitchFamily="34" charset="0"/>
              <a:cs typeface="Calibri" pitchFamily="34" charset="0"/>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7720" y="2924944"/>
            <a:ext cx="3682752" cy="1143000"/>
          </a:xfrm>
        </p:spPr>
        <p:txBody>
          <a:bodyPr/>
          <a:lstStyle/>
          <a:p>
            <a:r>
              <a:rPr lang="en-CA" sz="3600" b="1" dirty="0" smtClean="0">
                <a:solidFill>
                  <a:schemeClr val="tx1"/>
                </a:solidFill>
              </a:rPr>
              <a:t> The gifts </a:t>
            </a:r>
            <a:br>
              <a:rPr lang="en-CA" sz="3600" b="1" dirty="0" smtClean="0">
                <a:solidFill>
                  <a:schemeClr val="tx1"/>
                </a:solidFill>
              </a:rPr>
            </a:br>
            <a:r>
              <a:rPr lang="en-CA" sz="3600" b="1" dirty="0" smtClean="0">
                <a:solidFill>
                  <a:schemeClr val="tx1"/>
                </a:solidFill>
              </a:rPr>
              <a:t>of grace </a:t>
            </a:r>
            <a:br>
              <a:rPr lang="en-CA" sz="3600" b="1" dirty="0" smtClean="0">
                <a:solidFill>
                  <a:schemeClr val="tx1"/>
                </a:solidFill>
              </a:rPr>
            </a:br>
            <a:r>
              <a:rPr lang="en-CA" sz="3600" b="1" dirty="0" smtClean="0">
                <a:solidFill>
                  <a:schemeClr val="tx1"/>
                </a:solidFill>
              </a:rPr>
              <a:t>in Christ</a:t>
            </a:r>
            <a:br>
              <a:rPr lang="en-CA" sz="3600" b="1" dirty="0" smtClean="0">
                <a:solidFill>
                  <a:schemeClr val="tx1"/>
                </a:solidFill>
              </a:rPr>
            </a:br>
            <a:r>
              <a:rPr lang="en-CA" sz="3600" b="1" dirty="0" smtClean="0">
                <a:solidFill>
                  <a:schemeClr val="tx1"/>
                </a:solidFill>
              </a:rPr>
              <a:t>God provides to overcome temptation.</a:t>
            </a:r>
            <a:br>
              <a:rPr lang="en-CA" sz="3600" b="1" dirty="0" smtClean="0">
                <a:solidFill>
                  <a:schemeClr val="tx1"/>
                </a:solidFill>
              </a:rPr>
            </a:br>
            <a:r>
              <a:rPr lang="en-CA" sz="1800" b="1" dirty="0" smtClean="0">
                <a:solidFill>
                  <a:schemeClr val="tx1"/>
                </a:solidFill>
              </a:rPr>
              <a:t/>
            </a:r>
            <a:br>
              <a:rPr lang="en-CA" sz="1800" b="1" dirty="0" smtClean="0">
                <a:solidFill>
                  <a:schemeClr val="tx1"/>
                </a:solidFill>
              </a:rPr>
            </a:br>
            <a:endParaRPr lang="en-CA" sz="3600" dirty="0">
              <a:solidFill>
                <a:schemeClr val="tx1"/>
              </a:solidFill>
            </a:endParaRPr>
          </a:p>
        </p:txBody>
      </p:sp>
      <p:pic>
        <p:nvPicPr>
          <p:cNvPr id="3" name="Picture 2" descr="temptation.jpg"/>
          <p:cNvPicPr>
            <a:picLocks noChangeAspect="1"/>
          </p:cNvPicPr>
          <p:nvPr/>
        </p:nvPicPr>
        <p:blipFill>
          <a:blip r:embed="rId2" cstate="print"/>
          <a:srcRect/>
          <a:stretch>
            <a:fillRect/>
          </a:stretch>
        </p:blipFill>
        <p:spPr bwMode="auto">
          <a:xfrm>
            <a:off x="-36512" y="44624"/>
            <a:ext cx="5200650" cy="6697662"/>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26988"/>
            <a:ext cx="9144000" cy="6884988"/>
          </a:xfrm>
          <a:prstGeom prst="rect">
            <a:avLst/>
          </a:prstGeom>
          <a:noFill/>
          <a:ln w="9525">
            <a:noFill/>
            <a:miter lim="800000"/>
            <a:headEnd/>
            <a:tailEnd/>
          </a:ln>
        </p:spPr>
      </p:pic>
      <p:sp>
        <p:nvSpPr>
          <p:cNvPr id="20483" name="Text Box 3"/>
          <p:cNvSpPr txBox="1">
            <a:spLocks noChangeArrowheads="1"/>
          </p:cNvSpPr>
          <p:nvPr/>
        </p:nvSpPr>
        <p:spPr bwMode="auto">
          <a:xfrm>
            <a:off x="7236296" y="4797152"/>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4" name="TextBox 3"/>
          <p:cNvSpPr txBox="1">
            <a:spLocks noChangeArrowheads="1"/>
          </p:cNvSpPr>
          <p:nvPr/>
        </p:nvSpPr>
        <p:spPr bwMode="auto">
          <a:xfrm>
            <a:off x="179512" y="12680"/>
            <a:ext cx="8892480" cy="3046988"/>
          </a:xfrm>
          <a:prstGeom prst="rect">
            <a:avLst/>
          </a:prstGeom>
          <a:noFill/>
          <a:ln w="9525">
            <a:noFill/>
            <a:miter lim="800000"/>
            <a:headEnd/>
            <a:tailEnd/>
          </a:ln>
        </p:spPr>
        <p:txBody>
          <a:bodyPr wrap="square">
            <a:spAutoFit/>
          </a:bodyPr>
          <a:lstStyle/>
          <a:p>
            <a:r>
              <a:rPr lang="ne-NP" sz="2400" dirty="0" smtClean="0">
                <a:solidFill>
                  <a:schemeClr val="bg1"/>
                </a:solidFill>
              </a:rPr>
              <a:t>के तिमीहरूले भुल्यौ, जब हामी बप्तिस्मा भयौं तबदेखि नै हामी येशू ख्रीष्टका एक अंश बन्यौं? हामीले बप्तिस्मा लियौं, हामी उहाँको मृत्युमा भागीदार बन्यौं। यसैकारण जब हामी बप्तिस्मा भयौं, हामी ख्रीष्ट सँगै </a:t>
            </a:r>
            <a:endParaRPr lang="en-CA" sz="2400" dirty="0" smtClean="0">
              <a:solidFill>
                <a:schemeClr val="bg1"/>
              </a:solidFill>
            </a:endParaRPr>
          </a:p>
          <a:p>
            <a:r>
              <a:rPr lang="ne-NP" sz="2400" dirty="0" smtClean="0">
                <a:solidFill>
                  <a:schemeClr val="bg1"/>
                </a:solidFill>
              </a:rPr>
              <a:t>गाडियौं र उहाँको मृत्युमा भागीदार बन्यौं। हामी </a:t>
            </a:r>
            <a:endParaRPr lang="en-CA" sz="2400" dirty="0" smtClean="0">
              <a:solidFill>
                <a:schemeClr val="bg1"/>
              </a:solidFill>
            </a:endParaRPr>
          </a:p>
          <a:p>
            <a:r>
              <a:rPr lang="ne-NP" sz="2400" dirty="0" smtClean="0">
                <a:solidFill>
                  <a:schemeClr val="bg1"/>
                </a:solidFill>
              </a:rPr>
              <a:t>ख्रीष्टसँगै दफन भयौं ताकि हामी जोगीन सकौं अनि </a:t>
            </a:r>
            <a:endParaRPr lang="en-CA" sz="2400" dirty="0" smtClean="0">
              <a:solidFill>
                <a:schemeClr val="bg1"/>
              </a:solidFill>
            </a:endParaRPr>
          </a:p>
          <a:p>
            <a:r>
              <a:rPr lang="ne-NP" sz="2400" dirty="0" smtClean="0">
                <a:solidFill>
                  <a:schemeClr val="bg1"/>
                </a:solidFill>
              </a:rPr>
              <a:t>नयाँ जीवन जीउन सकौं। यस्तै प्रकारले, </a:t>
            </a:r>
            <a:endParaRPr lang="en-CA" sz="2400" dirty="0" smtClean="0">
              <a:solidFill>
                <a:schemeClr val="bg1"/>
              </a:solidFill>
            </a:endParaRPr>
          </a:p>
          <a:p>
            <a:r>
              <a:rPr lang="ne-NP" sz="2400" dirty="0" smtClean="0">
                <a:solidFill>
                  <a:schemeClr val="bg1"/>
                </a:solidFill>
              </a:rPr>
              <a:t>पिताको अचम्मको शक्तिले ख्रीष्ट मृत्युबाट</a:t>
            </a:r>
            <a:endParaRPr lang="en-CA" sz="2400" dirty="0" smtClean="0">
              <a:solidFill>
                <a:schemeClr val="bg1"/>
              </a:solidFill>
            </a:endParaRPr>
          </a:p>
          <a:p>
            <a:r>
              <a:rPr lang="ne-NP" sz="2400" dirty="0" smtClean="0">
                <a:solidFill>
                  <a:schemeClr val="bg1"/>
                </a:solidFill>
              </a:rPr>
              <a:t> जीवित हुनुभयो।</a:t>
            </a:r>
            <a:r>
              <a:rPr lang="en-CA" sz="2400" dirty="0" smtClean="0">
                <a:solidFill>
                  <a:schemeClr val="bg1"/>
                </a:solidFill>
              </a:rPr>
              <a:t>  </a:t>
            </a:r>
            <a:r>
              <a:rPr lang="en-CA" sz="2400" b="1" dirty="0" smtClean="0">
                <a:solidFill>
                  <a:schemeClr val="bg1"/>
                </a:solidFill>
              </a:rPr>
              <a:t>Rom 6:3-4</a:t>
            </a:r>
            <a:endParaRPr lang="en-CA" sz="2000" b="1" dirty="0"/>
          </a:p>
        </p:txBody>
      </p:sp>
      <p:sp>
        <p:nvSpPr>
          <p:cNvPr id="20485" name="TextBox 3"/>
          <p:cNvSpPr txBox="1">
            <a:spLocks noChangeArrowheads="1"/>
          </p:cNvSpPr>
          <p:nvPr/>
        </p:nvSpPr>
        <p:spPr bwMode="auto">
          <a:xfrm>
            <a:off x="720080" y="5643245"/>
            <a:ext cx="8028384" cy="969368"/>
          </a:xfrm>
          <a:prstGeom prst="rect">
            <a:avLst/>
          </a:prstGeom>
          <a:noFill/>
          <a:ln w="9525">
            <a:noFill/>
            <a:miter lim="800000"/>
            <a:headEnd/>
            <a:tailEnd/>
          </a:ln>
        </p:spPr>
        <p:txBody>
          <a:bodyPr wrap="square">
            <a:spAutoFit/>
          </a:bodyPr>
          <a:lstStyle/>
          <a:p>
            <a:pPr algn="ctr">
              <a:lnSpc>
                <a:spcPts val="3400"/>
              </a:lnSpc>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v|Li6df / </a:t>
            </a:r>
            <a:r>
              <a:rPr lang="en-US" sz="3600" b="1" dirty="0" err="1" smtClean="0">
                <a:solidFill>
                  <a:srgbClr val="FF0000"/>
                </a:solidFill>
                <a:latin typeface="Preeti" pitchFamily="2" charset="0"/>
              </a:rPr>
              <a:t>pxfFsf</a:t>
            </a:r>
            <a:r>
              <a:rPr lang="en-US" sz="3600" b="1" dirty="0" smtClean="0">
                <a:solidFill>
                  <a:srgbClr val="FF0000"/>
                </a:solidFill>
                <a:latin typeface="Preeti" pitchFamily="2" charset="0"/>
              </a:rPr>
              <a:t>] d[To' / </a:t>
            </a:r>
            <a:r>
              <a:rPr lang="en-US" sz="3600" b="1" dirty="0" err="1" smtClean="0">
                <a:solidFill>
                  <a:srgbClr val="FF0000"/>
                </a:solidFill>
                <a:latin typeface="Preeti" pitchFamily="2" charset="0"/>
              </a:rPr>
              <a:t>k'g?Tyfgdf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xefuL</a:t>
            </a:r>
            <a:r>
              <a:rPr lang="en-US" sz="3600" b="1" dirty="0" smtClean="0">
                <a:solidFill>
                  <a:srgbClr val="FF0000"/>
                </a:solidFill>
                <a:latin typeface="Preeti" pitchFamily="2" charset="0"/>
              </a:rPr>
              <a:t> u/fpg'x'G5</a:t>
            </a:r>
            <a:endParaRPr lang="en-CA" sz="3600" b="1" dirty="0">
              <a:solidFill>
                <a:srgbClr val="FF0000"/>
              </a:solidFill>
              <a:latin typeface="Preeti" pitchFamily="2"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the death of your Son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916832"/>
            <a:ext cx="5472608" cy="3502798"/>
          </a:xfrm>
          <a:prstGeom prst="rect">
            <a:avLst/>
          </a:prstGeom>
        </p:spPr>
      </p:pic>
      <p:sp>
        <p:nvSpPr>
          <p:cNvPr id="5" name="TextBox 4"/>
          <p:cNvSpPr txBox="1"/>
          <p:nvPr/>
        </p:nvSpPr>
        <p:spPr>
          <a:xfrm>
            <a:off x="2843808" y="5157192"/>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815882"/>
          </a:xfrm>
          <a:prstGeom prst="rect">
            <a:avLst/>
          </a:prstGeom>
          <a:noFill/>
        </p:spPr>
        <p:txBody>
          <a:bodyPr wrap="square" rtlCol="0">
            <a:spAutoFit/>
          </a:bodyPr>
          <a:lstStyle/>
          <a:p>
            <a:pPr algn="ctr"/>
            <a:r>
              <a:rPr lang="ne-NP" sz="2800" dirty="0" smtClean="0"/>
              <a:t>“उहाँ एक, जो सिंहासनमा बस्नु भएकोछ, उहाँ अनि भेंडाको पाठाप्रति सम्पूर्ण स्तुति अनि सम्मान अनि गौरव अनि शक्ति </a:t>
            </a:r>
            <a:endParaRPr lang="en-CA" sz="2800" dirty="0" smtClean="0"/>
          </a:p>
          <a:p>
            <a:pPr algn="ctr"/>
            <a:r>
              <a:rPr lang="ne-NP" sz="2800" dirty="0" smtClean="0"/>
              <a:t>सदा सर्वदा रहून्।”</a:t>
            </a:r>
            <a:r>
              <a:rPr lang="en-CA" sz="2800" dirty="0" smtClean="0"/>
              <a:t>  </a:t>
            </a:r>
            <a:r>
              <a:rPr lang="ne-NP" sz="2800" dirty="0" smtClean="0"/>
              <a:t>(प्रकाश</a:t>
            </a:r>
            <a:r>
              <a:rPr lang="en-CA" sz="2800" dirty="0" smtClean="0"/>
              <a:t>  5:13)</a:t>
            </a:r>
          </a:p>
          <a:p>
            <a:endParaRPr lang="x-none" sz="280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Resurrection pic by Yoon Namsun.jpg"/>
          <p:cNvPicPr>
            <a:picLocks noChangeAspect="1"/>
          </p:cNvPicPr>
          <p:nvPr/>
        </p:nvPicPr>
        <p:blipFill>
          <a:blip r:embed="rId2" cstate="print">
            <a:lum bright="10000" contrast="20000"/>
          </a:blip>
          <a:srcRect t="10101"/>
          <a:stretch>
            <a:fillRect/>
          </a:stretch>
        </p:blipFill>
        <p:spPr bwMode="auto">
          <a:xfrm>
            <a:off x="0" y="-26988"/>
            <a:ext cx="9144000" cy="6884988"/>
          </a:xfrm>
          <a:prstGeom prst="rect">
            <a:avLst/>
          </a:prstGeom>
          <a:noFill/>
          <a:ln w="9525">
            <a:noFill/>
            <a:miter lim="800000"/>
            <a:headEnd/>
            <a:tailEnd/>
          </a:ln>
        </p:spPr>
      </p:pic>
      <p:sp>
        <p:nvSpPr>
          <p:cNvPr id="11" name="Text Box 3"/>
          <p:cNvSpPr txBox="1">
            <a:spLocks noChangeArrowheads="1"/>
          </p:cNvSpPr>
          <p:nvPr/>
        </p:nvSpPr>
        <p:spPr bwMode="auto">
          <a:xfrm>
            <a:off x="7164288" y="5240233"/>
            <a:ext cx="1619672" cy="276999"/>
          </a:xfrm>
          <a:prstGeom prst="rect">
            <a:avLst/>
          </a:prstGeom>
          <a:noFill/>
          <a:ln w="9525">
            <a:noFill/>
            <a:miter lim="800000"/>
            <a:headEnd/>
            <a:tailEnd/>
          </a:ln>
        </p:spPr>
        <p:txBody>
          <a:bodyPr wrap="square">
            <a:spAutoFit/>
          </a:bodyPr>
          <a:lstStyle/>
          <a:p>
            <a:pPr algn="ctr">
              <a:spcAft>
                <a:spcPts val="1000"/>
              </a:spcAft>
            </a:pPr>
            <a:r>
              <a:rPr lang="en-CA" sz="1200" dirty="0" smtClean="0">
                <a:solidFill>
                  <a:srgbClr val="009999"/>
                </a:solidFill>
              </a:rPr>
              <a:t>©</a:t>
            </a:r>
            <a:r>
              <a:rPr lang="en-CA" sz="1200" dirty="0" smtClean="0">
                <a:solidFill>
                  <a:srgbClr val="66CCFF"/>
                </a:solidFill>
              </a:rPr>
              <a:t> </a:t>
            </a:r>
            <a:r>
              <a:rPr lang="en-CA" altLang="ko-KR" sz="1200"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13" name="Title 1"/>
          <p:cNvSpPr txBox="1">
            <a:spLocks/>
          </p:cNvSpPr>
          <p:nvPr/>
        </p:nvSpPr>
        <p:spPr bwMode="auto">
          <a:xfrm>
            <a:off x="72008" y="5741988"/>
            <a:ext cx="9071992" cy="9273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400"/>
              </a:lnSpc>
              <a:defRPr/>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xfdvLnfO</a:t>
            </a:r>
            <a:r>
              <a:rPr lang="en-US" sz="3600" b="1" dirty="0" smtClean="0">
                <a:solidFill>
                  <a:srgbClr val="FF0000"/>
                </a:solidFill>
                <a:latin typeface="Preeti" pitchFamily="2" charset="0"/>
              </a:rPr>
              <a:t>{ v|Li6;Fu} </a:t>
            </a:r>
            <a:r>
              <a:rPr lang="en-US" sz="3600" b="1" dirty="0" err="1" smtClean="0">
                <a:solidFill>
                  <a:srgbClr val="FF0000"/>
                </a:solidFill>
                <a:latin typeface="Preeti" pitchFamily="2" charset="0"/>
              </a:rPr>
              <a:t>qm';df</a:t>
            </a:r>
            <a:r>
              <a:rPr lang="en-US" sz="3600" b="1" dirty="0" smtClean="0">
                <a:solidFill>
                  <a:srgbClr val="FF0000"/>
                </a:solidFill>
                <a:latin typeface="Preeti" pitchFamily="2" charset="0"/>
              </a:rPr>
              <a:t> 6fFluPsf] / ufl8Psf], v|Li6;Fu} </a:t>
            </a:r>
            <a:r>
              <a:rPr lang="en-US" sz="3600" b="1" dirty="0" err="1" smtClean="0">
                <a:solidFill>
                  <a:srgbClr val="FF0000"/>
                </a:solidFill>
                <a:latin typeface="Preeti" pitchFamily="2" charset="0"/>
              </a:rPr>
              <a:t>hLljt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kfl</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Psf</a:t>
            </a:r>
            <a:r>
              <a:rPr lang="en-US" sz="3600" b="1" dirty="0" smtClean="0">
                <a:solidFill>
                  <a:srgbClr val="FF0000"/>
                </a:solidFill>
                <a:latin typeface="Preeti" pitchFamily="2" charset="0"/>
              </a:rPr>
              <a:t>] / </a:t>
            </a:r>
            <a:r>
              <a:rPr lang="en-US" sz="3600" b="1" dirty="0" err="1" smtClean="0">
                <a:solidFill>
                  <a:srgbClr val="FF0000"/>
                </a:solidFill>
                <a:latin typeface="Preeti" pitchFamily="2" charset="0"/>
              </a:rPr>
              <a:t>hLljt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ePsf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pxfFsf</a:t>
            </a:r>
            <a:r>
              <a:rPr lang="en-US" sz="3600" b="1" dirty="0" smtClean="0">
                <a:solidFill>
                  <a:srgbClr val="FF0000"/>
                </a:solidFill>
                <a:latin typeface="Preeti" pitchFamily="2" charset="0"/>
              </a:rPr>
              <a:t>] h:t} d[To' </a:t>
            </a:r>
          </a:p>
          <a:p>
            <a:pPr lvl="0" algn="ctr" eaLnBrk="0" hangingPunct="0">
              <a:lnSpc>
                <a:spcPts val="3400"/>
              </a:lnSpc>
              <a:defRPr/>
            </a:pP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k'g?Tyfgdf</a:t>
            </a:r>
            <a:r>
              <a:rPr lang="en-US" sz="3600" b="1" dirty="0" smtClean="0">
                <a:solidFill>
                  <a:srgbClr val="FF0000"/>
                </a:solidFill>
                <a:latin typeface="Preeti" pitchFamily="2" charset="0"/>
              </a:rPr>
              <a:t> v|Li6;Fu} </a:t>
            </a:r>
            <a:r>
              <a:rPr lang="en-US" sz="3600" b="1" dirty="0" err="1" smtClean="0">
                <a:solidFill>
                  <a:srgbClr val="FF0000"/>
                </a:solidFill>
                <a:latin typeface="Preeti" pitchFamily="2" charset="0"/>
              </a:rPr>
              <a:t>Plss</a:t>
            </a:r>
            <a:r>
              <a:rPr lang="en-US" sz="3600" b="1" dirty="0" smtClean="0">
                <a:solidFill>
                  <a:srgbClr val="FF0000"/>
                </a:solidFill>
                <a:latin typeface="Preeti" pitchFamily="2" charset="0"/>
              </a:rPr>
              <a:t>[t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 </a:t>
            </a:r>
            <a:r>
              <a:rPr lang="en-US" sz="2800" dirty="0" smtClean="0"/>
              <a:t>.</a:t>
            </a:r>
            <a:endParaRPr kumimoji="0" lang="en-CA" sz="2800" b="0"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12" name="Picture 11" descr="dove and sword large cropped.png"/>
          <p:cNvPicPr>
            <a:picLocks noChangeAspect="1"/>
          </p:cNvPicPr>
          <p:nvPr/>
        </p:nvPicPr>
        <p:blipFill>
          <a:blip r:embed="rId3" cstate="print"/>
          <a:stretch>
            <a:fillRect/>
          </a:stretch>
        </p:blipFill>
        <p:spPr>
          <a:xfrm>
            <a:off x="5292080" y="2780928"/>
            <a:ext cx="983450" cy="1017658"/>
          </a:xfrm>
          <a:prstGeom prst="rect">
            <a:avLst/>
          </a:prstGeom>
        </p:spPr>
      </p:pic>
      <p:sp>
        <p:nvSpPr>
          <p:cNvPr id="7" name="TextBox 6"/>
          <p:cNvSpPr txBox="1"/>
          <p:nvPr/>
        </p:nvSpPr>
        <p:spPr>
          <a:xfrm>
            <a:off x="107504" y="0"/>
            <a:ext cx="8352928" cy="5493812"/>
          </a:xfrm>
          <a:prstGeom prst="rect">
            <a:avLst/>
          </a:prstGeom>
          <a:noFill/>
        </p:spPr>
        <p:txBody>
          <a:bodyPr wrap="square" rtlCol="0">
            <a:spAutoFit/>
          </a:bodyPr>
          <a:lstStyle/>
          <a:p>
            <a:pPr>
              <a:lnSpc>
                <a:spcPts val="2600"/>
              </a:lnSpc>
            </a:pPr>
            <a:r>
              <a:rPr lang="ne-NP" sz="2400" dirty="0" smtClean="0">
                <a:solidFill>
                  <a:schemeClr val="bg1"/>
                </a:solidFill>
              </a:rPr>
              <a:t>यसैकारण जब हामी बप्तिस्मा भयौं, हामी ख्रीष्ट सँगै गाडियौं र उहाँको मृत्युमा भागीदार बन्यौं। हामी ख्रीष्टसँगै दफन भयौं ताकि हामी जोगीन सकौं अनि नयाँ जीवन जीउन सकौं। यस्तै प्रकारले, </a:t>
            </a:r>
            <a:endParaRPr lang="en-CA" sz="2400" dirty="0" smtClean="0">
              <a:solidFill>
                <a:schemeClr val="bg1"/>
              </a:solidFill>
            </a:endParaRPr>
          </a:p>
          <a:p>
            <a:pPr>
              <a:lnSpc>
                <a:spcPts val="2600"/>
              </a:lnSpc>
            </a:pPr>
            <a:r>
              <a:rPr lang="ne-NP" sz="2400" dirty="0" smtClean="0">
                <a:solidFill>
                  <a:schemeClr val="bg1"/>
                </a:solidFill>
              </a:rPr>
              <a:t>पिताको अचम्मको शक्तिले ख्रीष्ट मृत्युबाट जीवित </a:t>
            </a:r>
            <a:endParaRPr lang="en-CA" sz="2400" dirty="0" smtClean="0">
              <a:solidFill>
                <a:schemeClr val="bg1"/>
              </a:solidFill>
            </a:endParaRPr>
          </a:p>
          <a:p>
            <a:pPr>
              <a:lnSpc>
                <a:spcPts val="2600"/>
              </a:lnSpc>
            </a:pPr>
            <a:r>
              <a:rPr lang="ne-NP" sz="2400" dirty="0" smtClean="0">
                <a:solidFill>
                  <a:schemeClr val="bg1"/>
                </a:solidFill>
              </a:rPr>
              <a:t>हुनुभयो।</a:t>
            </a:r>
            <a:r>
              <a:rPr lang="en-CA" sz="2400" dirty="0" smtClean="0">
                <a:solidFill>
                  <a:schemeClr val="bg1"/>
                </a:solidFill>
              </a:rPr>
              <a:t>  </a:t>
            </a:r>
            <a:r>
              <a:rPr lang="en-CA" sz="2400" b="1" dirty="0" smtClean="0">
                <a:solidFill>
                  <a:schemeClr val="bg1"/>
                </a:solidFill>
                <a:latin typeface="Calibri" pitchFamily="34" charset="0"/>
              </a:rPr>
              <a:t>Rom 6:4</a:t>
            </a:r>
          </a:p>
          <a:p>
            <a:endParaRPr lang="en-US" sz="1000" b="1" dirty="0" smtClean="0">
              <a:solidFill>
                <a:schemeClr val="bg1"/>
              </a:solidFill>
              <a:latin typeface="Calibri" pitchFamily="34" charset="0"/>
            </a:endParaRPr>
          </a:p>
          <a:p>
            <a:pPr>
              <a:lnSpc>
                <a:spcPts val="2600"/>
              </a:lnSpc>
            </a:pPr>
            <a:r>
              <a:rPr lang="ne-NP" sz="2400" dirty="0" smtClean="0">
                <a:solidFill>
                  <a:schemeClr val="bg1"/>
                </a:solidFill>
              </a:rPr>
              <a:t>ख्रीष्ट मर्नु भयो, र हामी पनि उहाँको मृत्युकै </a:t>
            </a:r>
            <a:endParaRPr lang="en-CA" sz="2400" dirty="0" smtClean="0">
              <a:solidFill>
                <a:schemeClr val="bg1"/>
              </a:solidFill>
            </a:endParaRPr>
          </a:p>
          <a:p>
            <a:pPr>
              <a:lnSpc>
                <a:spcPts val="2600"/>
              </a:lnSpc>
            </a:pPr>
            <a:r>
              <a:rPr lang="ne-NP" sz="2400" dirty="0" smtClean="0">
                <a:solidFill>
                  <a:schemeClr val="bg1"/>
                </a:solidFill>
              </a:rPr>
              <a:t>अनुरूपमा उहाँसित मिल्यौं। यसकारण </a:t>
            </a:r>
            <a:endParaRPr lang="en-CA" sz="2400" dirty="0" smtClean="0">
              <a:solidFill>
                <a:schemeClr val="bg1"/>
              </a:solidFill>
            </a:endParaRPr>
          </a:p>
          <a:p>
            <a:pPr>
              <a:lnSpc>
                <a:spcPts val="2600"/>
              </a:lnSpc>
            </a:pPr>
            <a:r>
              <a:rPr lang="ne-NP" sz="2400" dirty="0" smtClean="0">
                <a:solidFill>
                  <a:schemeClr val="bg1"/>
                </a:solidFill>
              </a:rPr>
              <a:t>हामी उहाँको बौराइको अनुरुपमा पनि </a:t>
            </a:r>
            <a:endParaRPr lang="en-CA" sz="2400" dirty="0" smtClean="0">
              <a:solidFill>
                <a:schemeClr val="bg1"/>
              </a:solidFill>
            </a:endParaRPr>
          </a:p>
          <a:p>
            <a:pPr>
              <a:lnSpc>
                <a:spcPts val="2600"/>
              </a:lnSpc>
            </a:pPr>
            <a:r>
              <a:rPr lang="ne-NP" sz="2400" dirty="0" smtClean="0">
                <a:solidFill>
                  <a:schemeClr val="bg1"/>
                </a:solidFill>
              </a:rPr>
              <a:t>ख्रीष्टसितै मिल्नेछौं। हामी जान्दछौं हाम्रो </a:t>
            </a:r>
            <a:endParaRPr lang="en-CA" sz="2400" dirty="0" smtClean="0">
              <a:solidFill>
                <a:schemeClr val="bg1"/>
              </a:solidFill>
            </a:endParaRPr>
          </a:p>
          <a:p>
            <a:pPr>
              <a:lnSpc>
                <a:spcPts val="2600"/>
              </a:lnSpc>
            </a:pPr>
            <a:r>
              <a:rPr lang="ne-NP" sz="2400" dirty="0" smtClean="0">
                <a:solidFill>
                  <a:schemeClr val="bg1"/>
                </a:solidFill>
              </a:rPr>
              <a:t>पुरानो जीवन ख्रीष्ट सँगै क्रूसमा मर्यो।</a:t>
            </a:r>
            <a:endParaRPr lang="x-none" sz="2400" smtClean="0">
              <a:solidFill>
                <a:schemeClr val="bg1"/>
              </a:solidFill>
            </a:endParaRPr>
          </a:p>
          <a:p>
            <a:pPr>
              <a:lnSpc>
                <a:spcPts val="2600"/>
              </a:lnSpc>
            </a:pPr>
            <a:r>
              <a:rPr lang="en-US" sz="2400" b="1" dirty="0" smtClean="0">
                <a:solidFill>
                  <a:schemeClr val="bg1"/>
                </a:solidFill>
                <a:latin typeface="Calibri" pitchFamily="34" charset="0"/>
              </a:rPr>
              <a:t>Rom 6:5-6 </a:t>
            </a:r>
            <a:endParaRPr lang="en-CA" sz="800" dirty="0" smtClean="0">
              <a:solidFill>
                <a:schemeClr val="bg1"/>
              </a:solidFill>
              <a:latin typeface="Calibri" pitchFamily="34" charset="0"/>
            </a:endParaRPr>
          </a:p>
          <a:p>
            <a:endParaRPr lang="en-CA" sz="800" dirty="0" smtClean="0">
              <a:solidFill>
                <a:schemeClr val="bg1"/>
              </a:solidFill>
              <a:latin typeface="Calibri" pitchFamily="34" charset="0"/>
            </a:endParaRPr>
          </a:p>
          <a:p>
            <a:pPr>
              <a:lnSpc>
                <a:spcPts val="2600"/>
              </a:lnSpc>
            </a:pPr>
            <a:r>
              <a:rPr lang="ne-NP" sz="2400" dirty="0" smtClean="0"/>
              <a:t>यदि हामी ख्रीष्टसँगै मरेका छौं भने, हामी जान्दछौं </a:t>
            </a:r>
            <a:endParaRPr lang="en-CA" sz="2400" dirty="0" smtClean="0"/>
          </a:p>
          <a:p>
            <a:pPr>
              <a:lnSpc>
                <a:spcPts val="2600"/>
              </a:lnSpc>
            </a:pPr>
            <a:r>
              <a:rPr lang="ne-NP" sz="2400" dirty="0" smtClean="0"/>
              <a:t>कि हामी पनि उहाँसँगै बाँच्ने छौं।</a:t>
            </a:r>
            <a:r>
              <a:rPr lang="en-CA" sz="2400" dirty="0" smtClean="0"/>
              <a:t> </a:t>
            </a:r>
            <a:r>
              <a:rPr lang="en-CA" sz="2400" b="1" dirty="0" smtClean="0">
                <a:latin typeface="Calibri" pitchFamily="34" charset="0"/>
                <a:cs typeface="Calibri" pitchFamily="34" charset="0"/>
              </a:rPr>
              <a:t>Rom 6:8</a:t>
            </a:r>
          </a:p>
          <a:p>
            <a:endParaRPr lang="x-none" sz="800" smtClean="0"/>
          </a:p>
          <a:p>
            <a:pPr>
              <a:lnSpc>
                <a:spcPts val="2600"/>
              </a:lnSpc>
            </a:pPr>
            <a:r>
              <a:rPr lang="ne-NP" sz="2400" dirty="0" smtClean="0"/>
              <a:t>त्यस्तै प्रकाले तिमीहरूले पनि पापको कारणले </a:t>
            </a:r>
            <a:r>
              <a:rPr lang="ne-NP" sz="2400" dirty="0" smtClean="0">
                <a:solidFill>
                  <a:schemeClr val="bg1"/>
                </a:solidFill>
              </a:rPr>
              <a:t>मरेको सम्झ। अनि ख्रीष्ट </a:t>
            </a:r>
            <a:r>
              <a:rPr lang="ne-NP" sz="2400" dirty="0" smtClean="0"/>
              <a:t>येशुमा परमेश्वरको निम्ति जीवित भएको ठान।</a:t>
            </a:r>
            <a:r>
              <a:rPr lang="en-CA" sz="2400" dirty="0" smtClean="0"/>
              <a:t>  </a:t>
            </a:r>
            <a:r>
              <a:rPr lang="en-CA" sz="2400" b="1" dirty="0" smtClean="0">
                <a:latin typeface="Calibri" pitchFamily="34" charset="0"/>
                <a:cs typeface="Calibri" pitchFamily="34" charset="0"/>
              </a:rPr>
              <a:t>Rom 6:11</a:t>
            </a:r>
          </a:p>
        </p:txBody>
      </p:sp>
      <p:sp>
        <p:nvSpPr>
          <p:cNvPr id="8" name="TextBox 7"/>
          <p:cNvSpPr txBox="1"/>
          <p:nvPr/>
        </p:nvSpPr>
        <p:spPr>
          <a:xfrm>
            <a:off x="5724128" y="4149080"/>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30" name="Picture 29" descr="4you.png"/>
          <p:cNvPicPr>
            <a:picLocks noChangeAspect="1"/>
          </p:cNvPicPr>
          <p:nvPr/>
        </p:nvPicPr>
        <p:blipFill>
          <a:blip r:embed="rId2" cstate="print"/>
          <a:srcRect l="17780" t="14858" r="54067" b="44000"/>
          <a:stretch>
            <a:fillRect/>
          </a:stretch>
        </p:blipFill>
        <p:spPr>
          <a:xfrm>
            <a:off x="3275856" y="908720"/>
            <a:ext cx="2538282" cy="3384376"/>
          </a:xfrm>
          <a:prstGeom prst="rect">
            <a:avLst/>
          </a:prstGeom>
        </p:spPr>
      </p:pic>
      <p:sp>
        <p:nvSpPr>
          <p:cNvPr id="17" name="Rounded Rectangle 16"/>
          <p:cNvSpPr/>
          <p:nvPr/>
        </p:nvSpPr>
        <p:spPr>
          <a:xfrm>
            <a:off x="7020272" y="1556792"/>
            <a:ext cx="1584176" cy="172777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 name="Rounded Rectangle 3"/>
          <p:cNvSpPr/>
          <p:nvPr/>
        </p:nvSpPr>
        <p:spPr>
          <a:xfrm>
            <a:off x="539552" y="1628800"/>
            <a:ext cx="1584176" cy="172777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4" name="Heart 33"/>
          <p:cNvSpPr/>
          <p:nvPr/>
        </p:nvSpPr>
        <p:spPr>
          <a:xfrm>
            <a:off x="827584" y="1844824"/>
            <a:ext cx="1008112" cy="936104"/>
          </a:xfrm>
          <a:prstGeom prst="hear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Oval 2"/>
          <p:cNvSpPr/>
          <p:nvPr/>
        </p:nvSpPr>
        <p:spPr>
          <a:xfrm>
            <a:off x="827584" y="764704"/>
            <a:ext cx="1009402" cy="86451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6"/>
          <p:cNvSpPr/>
          <p:nvPr/>
        </p:nvSpPr>
        <p:spPr>
          <a:xfrm>
            <a:off x="1403648" y="2996952"/>
            <a:ext cx="288032" cy="151152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Rectangle 13"/>
          <p:cNvSpPr/>
          <p:nvPr/>
        </p:nvSpPr>
        <p:spPr>
          <a:xfrm>
            <a:off x="971600" y="2996952"/>
            <a:ext cx="288032" cy="151152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Oval 15"/>
          <p:cNvSpPr/>
          <p:nvPr/>
        </p:nvSpPr>
        <p:spPr>
          <a:xfrm>
            <a:off x="7307014" y="692696"/>
            <a:ext cx="1009402" cy="86451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Rectangle 19"/>
          <p:cNvSpPr/>
          <p:nvPr/>
        </p:nvSpPr>
        <p:spPr>
          <a:xfrm>
            <a:off x="7452320" y="2996952"/>
            <a:ext cx="288032" cy="151152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Rectangle 20"/>
          <p:cNvSpPr/>
          <p:nvPr/>
        </p:nvSpPr>
        <p:spPr>
          <a:xfrm>
            <a:off x="7956376" y="2996952"/>
            <a:ext cx="288032" cy="151152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5" name="Straight Arrow Connector 24"/>
          <p:cNvCxnSpPr/>
          <p:nvPr/>
        </p:nvCxnSpPr>
        <p:spPr>
          <a:xfrm>
            <a:off x="2339752" y="2420888"/>
            <a:ext cx="792088"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84168" y="2420888"/>
            <a:ext cx="792088" cy="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0" y="11360"/>
            <a:ext cx="9144000" cy="969368"/>
          </a:xfrm>
          <a:prstGeom prst="rect">
            <a:avLst/>
          </a:prstGeom>
          <a:noFill/>
        </p:spPr>
        <p:txBody>
          <a:bodyPr wrap="square" rtlCol="0">
            <a:spAutoFit/>
          </a:bodyPr>
          <a:lstStyle/>
          <a:p>
            <a:pPr algn="ctr">
              <a:lnSpc>
                <a:spcPts val="3400"/>
              </a:lnSpc>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xfd|f</a:t>
            </a:r>
            <a:r>
              <a:rPr lang="en-US" sz="3600" b="1" dirty="0" smtClean="0">
                <a:solidFill>
                  <a:srgbClr val="FF0000"/>
                </a:solidFill>
                <a:latin typeface="Preeti" pitchFamily="2" charset="0"/>
              </a:rPr>
              <a:t>] k'/</a:t>
            </a:r>
            <a:r>
              <a:rPr lang="en-US" sz="3600" b="1" dirty="0" err="1" smtClean="0">
                <a:solidFill>
                  <a:srgbClr val="FF0000"/>
                </a:solidFill>
                <a:latin typeface="Preeti" pitchFamily="2" charset="0"/>
              </a:rPr>
              <a:t>fgf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dg'ioTjnfO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qm';df</a:t>
            </a:r>
            <a:r>
              <a:rPr lang="en-US" sz="3600" b="1" dirty="0" smtClean="0">
                <a:solidFill>
                  <a:srgbClr val="FF0000"/>
                </a:solidFill>
                <a:latin typeface="Preeti" pitchFamily="2" charset="0"/>
              </a:rPr>
              <a:t> 6fFUg'x'G5 </a:t>
            </a:r>
            <a:endParaRPr lang="en-CA" sz="3600" b="1" dirty="0" smtClean="0">
              <a:solidFill>
                <a:srgbClr val="FF0000"/>
              </a:solidFill>
              <a:latin typeface="Preeti" pitchFamily="2" charset="0"/>
            </a:endParaRPr>
          </a:p>
          <a:p>
            <a:pPr algn="ctr">
              <a:lnSpc>
                <a:spcPts val="3400"/>
              </a:lnSpc>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gofF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dg'ioTj</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cyf</a:t>
            </a:r>
            <a:r>
              <a:rPr lang="en-US" sz="3600" b="1" dirty="0" smtClean="0">
                <a:solidFill>
                  <a:srgbClr val="FF0000"/>
                </a:solidFill>
                <a:latin typeface="Preeti" pitchFamily="2" charset="0"/>
              </a:rPr>
              <a:t>{t\ </a:t>
            </a:r>
            <a:r>
              <a:rPr lang="en-US" sz="3600" b="1" dirty="0" err="1" smtClean="0">
                <a:solidFill>
                  <a:srgbClr val="FF0000"/>
                </a:solidFill>
                <a:latin typeface="Preeti" pitchFamily="2" charset="0"/>
              </a:rPr>
              <a:t>gofF</a:t>
            </a:r>
            <a:r>
              <a:rPr lang="en-US" sz="3600" b="1" dirty="0" smtClean="0">
                <a:solidFill>
                  <a:srgbClr val="FF0000"/>
                </a:solidFill>
                <a:latin typeface="Preeti" pitchFamily="2" charset="0"/>
              </a:rPr>
              <a:t> ;[li6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a:t>
            </a:r>
            <a:endParaRPr lang="en-CA" sz="3600" b="1" dirty="0">
              <a:solidFill>
                <a:srgbClr val="FF0000"/>
              </a:solidFill>
              <a:latin typeface="Preeti" pitchFamily="2" charset="0"/>
            </a:endParaRPr>
          </a:p>
        </p:txBody>
      </p:sp>
      <p:sp>
        <p:nvSpPr>
          <p:cNvPr id="29" name="TextBox 28"/>
          <p:cNvSpPr txBox="1"/>
          <p:nvPr/>
        </p:nvSpPr>
        <p:spPr>
          <a:xfrm>
            <a:off x="179512" y="5589240"/>
            <a:ext cx="8712968" cy="1284967"/>
          </a:xfrm>
          <a:prstGeom prst="rect">
            <a:avLst/>
          </a:prstGeom>
          <a:noFill/>
        </p:spPr>
        <p:txBody>
          <a:bodyPr wrap="square" rtlCol="0">
            <a:spAutoFit/>
          </a:bodyPr>
          <a:lstStyle/>
          <a:p>
            <a:pPr>
              <a:lnSpc>
                <a:spcPts val="3100"/>
              </a:lnSpc>
            </a:pPr>
            <a:r>
              <a:rPr lang="ne-NP" sz="2800" dirty="0" smtClean="0">
                <a:solidFill>
                  <a:schemeClr val="bg1"/>
                </a:solidFill>
                <a:latin typeface="Calibri" pitchFamily="34" charset="0"/>
              </a:rPr>
              <a:t>तिमीहरू नयाँ मानिस बनिनु पर्छ जस्तो विश्वास अनुसार धर्मी र पवित्र जीवन बाँच्न परमेश्वरले तिमीहरूलाई आफ्नै अनुरूपमा सिर्जनु भएको छ।</a:t>
            </a:r>
            <a:r>
              <a:rPr lang="en-CA" sz="2800" dirty="0" smtClean="0">
                <a:solidFill>
                  <a:schemeClr val="bg1"/>
                </a:solidFill>
                <a:latin typeface="Calibri" pitchFamily="34" charset="0"/>
              </a:rPr>
              <a:t>  </a:t>
            </a:r>
            <a:r>
              <a:rPr lang="en-CA" sz="2800" b="1" dirty="0" smtClean="0">
                <a:solidFill>
                  <a:schemeClr val="bg1"/>
                </a:solidFill>
                <a:latin typeface="Calibri" pitchFamily="34" charset="0"/>
              </a:rPr>
              <a:t>Eph 4:24 </a:t>
            </a:r>
            <a:endParaRPr lang="en-CA" sz="2800" dirty="0">
              <a:solidFill>
                <a:schemeClr val="bg1"/>
              </a:solidFill>
              <a:latin typeface="Calibri" pitchFamily="34" charset="0"/>
            </a:endParaRPr>
          </a:p>
        </p:txBody>
      </p:sp>
      <p:sp>
        <p:nvSpPr>
          <p:cNvPr id="22" name="TextBox 21"/>
          <p:cNvSpPr txBox="1"/>
          <p:nvPr/>
        </p:nvSpPr>
        <p:spPr>
          <a:xfrm>
            <a:off x="35496" y="4293096"/>
            <a:ext cx="8964488" cy="1284967"/>
          </a:xfrm>
          <a:prstGeom prst="rect">
            <a:avLst/>
          </a:prstGeom>
          <a:noFill/>
        </p:spPr>
        <p:txBody>
          <a:bodyPr wrap="square" rtlCol="0">
            <a:spAutoFit/>
          </a:bodyPr>
          <a:lstStyle/>
          <a:p>
            <a:pPr algn="ctr">
              <a:lnSpc>
                <a:spcPts val="3100"/>
              </a:lnSpc>
            </a:pPr>
            <a:r>
              <a:rPr lang="ne-NP" sz="2800" dirty="0" smtClean="0">
                <a:solidFill>
                  <a:schemeClr val="bg1"/>
                </a:solidFill>
              </a:rPr>
              <a:t> नयाँ जीवन जीउन सकौं। . . . हामी पनि उहाँको मृत्युकै अनुरूपमा उहाँसित मिल्यौं। </a:t>
            </a:r>
            <a:r>
              <a:rPr lang="en-CA" sz="2800" dirty="0" smtClean="0">
                <a:solidFill>
                  <a:schemeClr val="bg1"/>
                </a:solidFill>
              </a:rPr>
              <a:t>. . . </a:t>
            </a:r>
            <a:r>
              <a:rPr lang="ne-NP" sz="2800" dirty="0" smtClean="0">
                <a:solidFill>
                  <a:schemeClr val="bg1"/>
                </a:solidFill>
              </a:rPr>
              <a:t>यसकारण हामी उहाँको बौराइको अनुरुपमा पनि ख्रीष्टसितै मिल्नेछौं।</a:t>
            </a:r>
            <a:r>
              <a:rPr lang="en-CA" sz="2800" dirty="0" smtClean="0">
                <a:solidFill>
                  <a:schemeClr val="bg1"/>
                </a:solidFill>
              </a:rPr>
              <a:t>  </a:t>
            </a:r>
            <a:r>
              <a:rPr lang="en-CA" sz="2800" b="1" dirty="0" smtClean="0">
                <a:solidFill>
                  <a:schemeClr val="bg1"/>
                </a:solidFill>
                <a:latin typeface="Calibri" pitchFamily="34" charset="0"/>
                <a:cs typeface="Calibri" pitchFamily="34" charset="0"/>
              </a:rPr>
              <a:t>Rom 6:4-7</a:t>
            </a:r>
            <a:endParaRPr lang="en-CA" sz="2800" b="1" dirty="0">
              <a:solidFill>
                <a:schemeClr val="bg1"/>
              </a:solidFill>
              <a:latin typeface="Calibri" pitchFamily="34" charset="0"/>
            </a:endParaRPr>
          </a:p>
        </p:txBody>
      </p:sp>
      <p:sp>
        <p:nvSpPr>
          <p:cNvPr id="24" name="Smiley Face 23"/>
          <p:cNvSpPr/>
          <p:nvPr/>
        </p:nvSpPr>
        <p:spPr>
          <a:xfrm>
            <a:off x="4211960" y="2060848"/>
            <a:ext cx="720080" cy="72008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miley Face 30"/>
          <p:cNvSpPr/>
          <p:nvPr/>
        </p:nvSpPr>
        <p:spPr>
          <a:xfrm>
            <a:off x="971600" y="1916832"/>
            <a:ext cx="720080" cy="72008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Heart 34"/>
          <p:cNvSpPr/>
          <p:nvPr/>
        </p:nvSpPr>
        <p:spPr>
          <a:xfrm>
            <a:off x="7308304" y="1916832"/>
            <a:ext cx="1008112" cy="936104"/>
          </a:xfrm>
          <a:prstGeom prst="hear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Smiley Face 32"/>
          <p:cNvSpPr/>
          <p:nvPr/>
        </p:nvSpPr>
        <p:spPr>
          <a:xfrm>
            <a:off x="7452320" y="1988840"/>
            <a:ext cx="720080" cy="720080"/>
          </a:xfrm>
          <a:prstGeom prst="smileyFace">
            <a:avLst>
              <a:gd name="adj" fmla="val 465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TextBox 8"/>
          <p:cNvSpPr txBox="1">
            <a:spLocks noChangeArrowheads="1"/>
          </p:cNvSpPr>
          <p:nvPr/>
        </p:nvSpPr>
        <p:spPr bwMode="auto">
          <a:xfrm>
            <a:off x="3707903" y="3861048"/>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23" name="TextBox 9"/>
          <p:cNvSpPr txBox="1">
            <a:spLocks noChangeArrowheads="1"/>
          </p:cNvSpPr>
          <p:nvPr/>
        </p:nvSpPr>
        <p:spPr bwMode="auto">
          <a:xfrm>
            <a:off x="3779912" y="2780928"/>
            <a:ext cx="1656184" cy="1200329"/>
          </a:xfrm>
          <a:prstGeom prst="rect">
            <a:avLst/>
          </a:prstGeom>
          <a:noFill/>
          <a:ln w="9525">
            <a:noFill/>
            <a:miter lim="800000"/>
            <a:headEnd/>
            <a:tailEnd/>
          </a:ln>
        </p:spPr>
        <p:txBody>
          <a:bodyPr wrap="square">
            <a:spAutoFit/>
          </a:bodyPr>
          <a:lstStyle/>
          <a:p>
            <a:pPr algn="ctr"/>
            <a:r>
              <a:rPr lang="en-CA" sz="2400" b="1" dirty="0" smtClean="0"/>
              <a:t>crucified with Christ</a:t>
            </a:r>
            <a:endParaRPr lang="en-CA" sz="2400" b="1"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72709" name="Picture 5" descr="dove MB900048045.JPG"/>
          <p:cNvPicPr>
            <a:picLocks noChangeAspect="1"/>
          </p:cNvPicPr>
          <p:nvPr/>
        </p:nvPicPr>
        <p:blipFill>
          <a:blip r:embed="rId2" cstate="print"/>
          <a:srcRect/>
          <a:stretch>
            <a:fillRect/>
          </a:stretch>
        </p:blipFill>
        <p:spPr bwMode="auto">
          <a:xfrm>
            <a:off x="6804025" y="2227263"/>
            <a:ext cx="554038" cy="554037"/>
          </a:xfrm>
          <a:prstGeom prst="rect">
            <a:avLst/>
          </a:prstGeom>
          <a:noFill/>
          <a:ln w="9525">
            <a:noFill/>
            <a:miter lim="800000"/>
            <a:headEnd/>
            <a:tailEnd/>
          </a:ln>
        </p:spPr>
      </p:pic>
      <p:pic>
        <p:nvPicPr>
          <p:cNvPr id="72710" name="Picture 6" descr="dove MB900048045.JPG"/>
          <p:cNvPicPr>
            <a:picLocks noChangeAspect="1"/>
          </p:cNvPicPr>
          <p:nvPr/>
        </p:nvPicPr>
        <p:blipFill>
          <a:blip r:embed="rId2" cstate="print"/>
          <a:srcRect/>
          <a:stretch>
            <a:fillRect/>
          </a:stretch>
        </p:blipFill>
        <p:spPr bwMode="auto">
          <a:xfrm>
            <a:off x="7092950" y="1001713"/>
            <a:ext cx="554038" cy="555625"/>
          </a:xfrm>
          <a:prstGeom prst="rect">
            <a:avLst/>
          </a:prstGeom>
          <a:noFill/>
          <a:ln w="9525">
            <a:noFill/>
            <a:miter lim="800000"/>
            <a:headEnd/>
            <a:tailEnd/>
          </a:ln>
        </p:spPr>
      </p:pic>
      <p:pic>
        <p:nvPicPr>
          <p:cNvPr id="72711" name="Picture 7" descr="dove MB900048045.JPG"/>
          <p:cNvPicPr>
            <a:picLocks noChangeAspect="1"/>
          </p:cNvPicPr>
          <p:nvPr/>
        </p:nvPicPr>
        <p:blipFill>
          <a:blip r:embed="rId2" cstate="print"/>
          <a:srcRect/>
          <a:stretch>
            <a:fillRect/>
          </a:stretch>
        </p:blipFill>
        <p:spPr bwMode="auto">
          <a:xfrm>
            <a:off x="6105525" y="1108075"/>
            <a:ext cx="554038" cy="554038"/>
          </a:xfrm>
          <a:prstGeom prst="rect">
            <a:avLst/>
          </a:prstGeom>
          <a:noFill/>
          <a:ln w="9525">
            <a:noFill/>
            <a:miter lim="800000"/>
            <a:headEnd/>
            <a:tailEnd/>
          </a:ln>
        </p:spPr>
      </p:pic>
      <p:pic>
        <p:nvPicPr>
          <p:cNvPr id="72713" name="Picture 9" descr="dove MB900048045.JPG"/>
          <p:cNvPicPr>
            <a:picLocks noChangeAspect="1"/>
          </p:cNvPicPr>
          <p:nvPr/>
        </p:nvPicPr>
        <p:blipFill>
          <a:blip r:embed="rId2" cstate="print"/>
          <a:srcRect/>
          <a:stretch>
            <a:fillRect/>
          </a:stretch>
        </p:blipFill>
        <p:spPr bwMode="auto">
          <a:xfrm>
            <a:off x="4233863" y="1196975"/>
            <a:ext cx="554037" cy="554038"/>
          </a:xfrm>
          <a:prstGeom prst="rect">
            <a:avLst/>
          </a:prstGeom>
          <a:noFill/>
          <a:ln w="9525">
            <a:noFill/>
            <a:miter lim="800000"/>
            <a:headEnd/>
            <a:tailEnd/>
          </a:ln>
        </p:spPr>
      </p:pic>
      <p:pic>
        <p:nvPicPr>
          <p:cNvPr id="72715" name="Picture 11" descr="dove MB900048045.JPG"/>
          <p:cNvPicPr>
            <a:picLocks noChangeAspect="1"/>
          </p:cNvPicPr>
          <p:nvPr/>
        </p:nvPicPr>
        <p:blipFill>
          <a:blip r:embed="rId2" cstate="print"/>
          <a:srcRect/>
          <a:stretch>
            <a:fillRect/>
          </a:stretch>
        </p:blipFill>
        <p:spPr bwMode="auto">
          <a:xfrm>
            <a:off x="1570038" y="1219200"/>
            <a:ext cx="554037" cy="554038"/>
          </a:xfrm>
          <a:prstGeom prst="rect">
            <a:avLst/>
          </a:prstGeom>
          <a:noFill/>
          <a:ln w="9525">
            <a:noFill/>
            <a:miter lim="800000"/>
            <a:headEnd/>
            <a:tailEnd/>
          </a:ln>
        </p:spPr>
      </p:pic>
      <p:pic>
        <p:nvPicPr>
          <p:cNvPr id="72716" name="Picture 12" descr="dove MB900048045.JPG"/>
          <p:cNvPicPr>
            <a:picLocks noChangeAspect="1"/>
          </p:cNvPicPr>
          <p:nvPr/>
        </p:nvPicPr>
        <p:blipFill>
          <a:blip r:embed="rId2" cstate="print"/>
          <a:srcRect/>
          <a:stretch>
            <a:fillRect/>
          </a:stretch>
        </p:blipFill>
        <p:spPr bwMode="auto">
          <a:xfrm>
            <a:off x="1908175" y="2227263"/>
            <a:ext cx="554038" cy="554037"/>
          </a:xfrm>
          <a:prstGeom prst="rect">
            <a:avLst/>
          </a:prstGeom>
          <a:noFill/>
          <a:ln w="9525">
            <a:noFill/>
            <a:miter lim="800000"/>
            <a:headEnd/>
            <a:tailEnd/>
          </a:ln>
        </p:spPr>
      </p:pic>
      <p:pic>
        <p:nvPicPr>
          <p:cNvPr id="72717" name="Picture 13" descr="dove MB900048045.JPG"/>
          <p:cNvPicPr>
            <a:picLocks noChangeAspect="1"/>
          </p:cNvPicPr>
          <p:nvPr/>
        </p:nvPicPr>
        <p:blipFill>
          <a:blip r:embed="rId2" cstate="print"/>
          <a:srcRect/>
          <a:stretch>
            <a:fillRect/>
          </a:stretch>
        </p:blipFill>
        <p:spPr bwMode="auto">
          <a:xfrm>
            <a:off x="3995738" y="2565400"/>
            <a:ext cx="554037" cy="554038"/>
          </a:xfrm>
          <a:prstGeom prst="rect">
            <a:avLst/>
          </a:prstGeom>
          <a:noFill/>
          <a:ln w="9525">
            <a:noFill/>
            <a:miter lim="800000"/>
            <a:headEnd/>
            <a:tailEnd/>
          </a:ln>
        </p:spPr>
      </p:pic>
      <p:sp>
        <p:nvSpPr>
          <p:cNvPr id="15" name="Title 2"/>
          <p:cNvSpPr txBox="1">
            <a:spLocks/>
          </p:cNvSpPr>
          <p:nvPr/>
        </p:nvSpPr>
        <p:spPr bwMode="auto">
          <a:xfrm>
            <a:off x="107504" y="5229200"/>
            <a:ext cx="8892480"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ne-NP" sz="2800" kern="0" dirty="0" smtClean="0">
                <a:solidFill>
                  <a:schemeClr val="bg1"/>
                </a:solidFill>
                <a:latin typeface="Calibri" pitchFamily="34" charset="0"/>
                <a:ea typeface="+mj-ea"/>
                <a:cs typeface="+mj-cs"/>
              </a:rPr>
              <a:t>मीहरूले पनि पापको कारणले मरेको सम्झ। अनि ख्रीष्ट येशुमा परमेश्वरको निम्ति जीवित भएको ठान। </a:t>
            </a:r>
            <a:r>
              <a:rPr lang="ne-NP" sz="2800" b="1" kern="0" dirty="0" smtClean="0">
                <a:solidFill>
                  <a:schemeClr val="bg1"/>
                </a:solidFill>
                <a:latin typeface="Calibri" pitchFamily="34" charset="0"/>
                <a:ea typeface="+mj-ea"/>
                <a:cs typeface="+mj-cs"/>
              </a:rPr>
              <a:t> </a:t>
            </a:r>
            <a:r>
              <a:rPr lang="en-US" sz="2800" b="1" kern="0" dirty="0" smtClean="0">
                <a:solidFill>
                  <a:schemeClr val="bg1"/>
                </a:solidFill>
                <a:latin typeface="Calibri" pitchFamily="34" charset="0"/>
                <a:ea typeface="+mj-ea"/>
                <a:cs typeface="+mj-cs"/>
              </a:rPr>
              <a:t>Rom 6:11</a:t>
            </a:r>
          </a:p>
          <a:p>
            <a:pPr algn="ctr"/>
            <a:endParaRPr lang="en-US" sz="1000" b="1" kern="0" dirty="0" smtClean="0">
              <a:solidFill>
                <a:schemeClr val="bg1"/>
              </a:solidFill>
              <a:latin typeface="Calibri" pitchFamily="34" charset="0"/>
              <a:ea typeface="+mj-ea"/>
              <a:cs typeface="+mj-cs"/>
            </a:endParaRPr>
          </a:p>
          <a:p>
            <a:pPr algn="ctr"/>
            <a:r>
              <a:rPr lang="en-US" sz="2800" b="1" kern="0" dirty="0" smtClean="0">
                <a:solidFill>
                  <a:schemeClr val="bg1"/>
                </a:solidFill>
                <a:latin typeface="Calibri" pitchFamily="34" charset="0"/>
                <a:ea typeface="+mj-ea"/>
                <a:cs typeface="+mj-cs"/>
              </a:rPr>
              <a:t> </a:t>
            </a:r>
            <a:r>
              <a:rPr lang="ne-NP" sz="2800" kern="0" dirty="0" smtClean="0">
                <a:solidFill>
                  <a:schemeClr val="bg1"/>
                </a:solidFill>
                <a:latin typeface="Calibri" pitchFamily="34" charset="0"/>
                <a:ea typeface="+mj-ea"/>
                <a:cs typeface="+mj-cs"/>
              </a:rPr>
              <a:t>नियंत्रणबाट मुक्त हुँदछ।</a:t>
            </a:r>
            <a:r>
              <a:rPr lang="en-CA" sz="2800" kern="0" dirty="0" smtClean="0">
                <a:solidFill>
                  <a:schemeClr val="bg1"/>
                </a:solidFill>
                <a:latin typeface="Calibri" pitchFamily="34" charset="0"/>
                <a:ea typeface="+mj-ea"/>
                <a:cs typeface="Calibri" pitchFamily="34" charset="0"/>
              </a:rPr>
              <a:t>. . . </a:t>
            </a:r>
            <a:r>
              <a:rPr lang="ne-NP" sz="2800" kern="0" dirty="0" smtClean="0">
                <a:solidFill>
                  <a:schemeClr val="bg1"/>
                </a:solidFill>
                <a:latin typeface="Calibri" pitchFamily="34" charset="0"/>
                <a:ea typeface="+mj-ea"/>
                <a:cs typeface="+mj-cs"/>
              </a:rPr>
              <a:t>तिमीहरू पापदेखि मुक्त भयौ। </a:t>
            </a:r>
            <a:r>
              <a:rPr lang="en-CA" sz="2800" kern="0" dirty="0" smtClean="0">
                <a:solidFill>
                  <a:schemeClr val="bg1"/>
                </a:solidFill>
                <a:latin typeface="Calibri" pitchFamily="34" charset="0"/>
                <a:ea typeface="+mj-ea"/>
                <a:cs typeface="Calibri" pitchFamily="34" charset="0"/>
              </a:rPr>
              <a:t>. . . </a:t>
            </a:r>
            <a:r>
              <a:rPr lang="ne-NP" sz="2800" kern="0" dirty="0" smtClean="0">
                <a:solidFill>
                  <a:schemeClr val="bg1"/>
                </a:solidFill>
                <a:latin typeface="Calibri" pitchFamily="34" charset="0"/>
                <a:ea typeface="+mj-ea"/>
                <a:cs typeface="+mj-cs"/>
              </a:rPr>
              <a:t>तर अब तिमीहरू पापबाट मुक्त छौ।</a:t>
            </a:r>
            <a:r>
              <a:rPr lang="en-CA" sz="2800" b="1" kern="0" dirty="0" smtClean="0">
                <a:solidFill>
                  <a:schemeClr val="bg1"/>
                </a:solidFill>
                <a:latin typeface="Calibri" pitchFamily="34" charset="0"/>
                <a:ea typeface="+mj-ea"/>
                <a:cs typeface="+mj-cs"/>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Rom 6:7, 18, 22</a:t>
            </a:r>
            <a:endParaRPr kumimoji="0" lang="en-CA" sz="2800" b="0" i="0" u="none" strike="noStrike" kern="0" cap="none" spc="0" normalizeH="0" baseline="0" noProof="0" dirty="0" smtClean="0">
              <a:ln>
                <a:noFill/>
              </a:ln>
              <a:effectLst/>
              <a:uLnTx/>
              <a:uFillTx/>
              <a:latin typeface="Calibri" pitchFamily="34" charset="0"/>
              <a:ea typeface="+mj-ea"/>
              <a:cs typeface="+mj-cs"/>
            </a:endParaRPr>
          </a:p>
        </p:txBody>
      </p:sp>
      <p:pic>
        <p:nvPicPr>
          <p:cNvPr id="14" name="Picture 2" descr="msotw9_temp0"/>
          <p:cNvPicPr>
            <a:picLocks noChangeAspect="1" noChangeArrowheads="1"/>
          </p:cNvPicPr>
          <p:nvPr/>
        </p:nvPicPr>
        <p:blipFill>
          <a:blip r:embed="rId3" cstate="print">
            <a:duotone>
              <a:prstClr val="black"/>
              <a:srgbClr val="FFFF00">
                <a:tint val="45000"/>
                <a:satMod val="400000"/>
              </a:srgbClr>
            </a:duotone>
          </a:blip>
          <a:srcRect b="1610"/>
          <a:stretch>
            <a:fillRect/>
          </a:stretch>
        </p:blipFill>
        <p:spPr bwMode="auto">
          <a:xfrm>
            <a:off x="0" y="548680"/>
            <a:ext cx="9144000" cy="4392488"/>
          </a:xfrm>
          <a:prstGeom prst="rect">
            <a:avLst/>
          </a:prstGeom>
          <a:noFill/>
          <a:ln w="9525">
            <a:noFill/>
            <a:miter lim="800000"/>
            <a:headEnd/>
            <a:tailEnd/>
          </a:ln>
        </p:spPr>
      </p:pic>
      <p:sp>
        <p:nvSpPr>
          <p:cNvPr id="16" name="TextBox 15"/>
          <p:cNvSpPr txBox="1"/>
          <p:nvPr/>
        </p:nvSpPr>
        <p:spPr>
          <a:xfrm>
            <a:off x="288032" y="-27384"/>
            <a:ext cx="8604448" cy="646331"/>
          </a:xfrm>
          <a:prstGeom prst="rect">
            <a:avLst/>
          </a:prstGeom>
          <a:noFill/>
        </p:spPr>
        <p:txBody>
          <a:bodyPr wrap="square" rtlCol="0">
            <a:spAutoFit/>
          </a:bodyPr>
          <a:lstStyle/>
          <a:p>
            <a:pPr algn="ct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kfkaf6 </a:t>
            </a:r>
            <a:r>
              <a:rPr lang="en-US" sz="3600" b="1" dirty="0" err="1" smtClean="0">
                <a:solidFill>
                  <a:srgbClr val="FF0000"/>
                </a:solidFill>
                <a:latin typeface="Preeti" pitchFamily="2" charset="0"/>
              </a:rPr>
              <a:t>d'Qm</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a:t>
            </a:r>
            <a:endParaRPr lang="en-CA" sz="3600" b="1" dirty="0">
              <a:solidFill>
                <a:srgbClr val="FF0000"/>
              </a:solidFill>
              <a:latin typeface="Preeti" pitchFamily="2" charset="0"/>
            </a:endParaRPr>
          </a:p>
        </p:txBody>
      </p:sp>
      <p:sp>
        <p:nvSpPr>
          <p:cNvPr id="17" name="Text Box 3"/>
          <p:cNvSpPr txBox="1">
            <a:spLocks noChangeArrowheads="1"/>
          </p:cNvSpPr>
          <p:nvPr/>
        </p:nvSpPr>
        <p:spPr bwMode="auto">
          <a:xfrm>
            <a:off x="7200800" y="4221088"/>
            <a:ext cx="2411760"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a:t>
            </a:r>
            <a:endParaRPr lang="en-US" altLang="ko-KR" sz="800" dirty="0">
              <a:solidFill>
                <a:schemeClr val="tx1">
                  <a:lumMod val="50000"/>
                </a:schemeClr>
              </a:solidFill>
              <a:ea typeface="Gulim" pitchFamily="34" charset="-127"/>
            </a:endParaRPr>
          </a:p>
        </p:txBody>
      </p:sp>
      <p:sp>
        <p:nvSpPr>
          <p:cNvPr id="20" name="TextBox 19"/>
          <p:cNvSpPr txBox="1"/>
          <p:nvPr/>
        </p:nvSpPr>
        <p:spPr>
          <a:xfrm>
            <a:off x="899592" y="446905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sp>
        <p:nvSpPr>
          <p:cNvPr id="22" name="TextBox 21"/>
          <p:cNvSpPr txBox="1"/>
          <p:nvPr/>
        </p:nvSpPr>
        <p:spPr>
          <a:xfrm>
            <a:off x="971600" y="836712"/>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without the death of your Son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916832"/>
            <a:ext cx="5472608" cy="3502798"/>
          </a:xfrm>
          <a:prstGeom prst="rect">
            <a:avLst/>
          </a:prstGeom>
        </p:spPr>
      </p:pic>
      <p:sp>
        <p:nvSpPr>
          <p:cNvPr id="5" name="TextBox 4"/>
          <p:cNvSpPr txBox="1"/>
          <p:nvPr/>
        </p:nvSpPr>
        <p:spPr>
          <a:xfrm>
            <a:off x="2843808" y="5157192"/>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815882"/>
          </a:xfrm>
          <a:prstGeom prst="rect">
            <a:avLst/>
          </a:prstGeom>
          <a:noFill/>
        </p:spPr>
        <p:txBody>
          <a:bodyPr wrap="square" rtlCol="0">
            <a:spAutoFit/>
          </a:bodyPr>
          <a:lstStyle/>
          <a:p>
            <a:pPr algn="ctr"/>
            <a:r>
              <a:rPr lang="ne-NP" sz="2800" dirty="0" smtClean="0"/>
              <a:t>“उहाँ एक, जो सिंहासनमा बस्नु भएकोछ, उहाँ अनि भेंडाको पाठाप्रति सम्पूर्ण स्तुति अनि सम्मान अनि गौरव अनि शक्ति </a:t>
            </a:r>
            <a:endParaRPr lang="en-CA" sz="2800" dirty="0" smtClean="0"/>
          </a:p>
          <a:p>
            <a:pPr algn="ctr"/>
            <a:r>
              <a:rPr lang="ne-NP" sz="2800" dirty="0" smtClean="0"/>
              <a:t>सदा सर्वदा रहून्।”</a:t>
            </a:r>
            <a:r>
              <a:rPr lang="en-CA" sz="2800" dirty="0" smtClean="0"/>
              <a:t>  </a:t>
            </a:r>
            <a:r>
              <a:rPr lang="ne-NP" sz="2800" dirty="0" smtClean="0"/>
              <a:t>(प्रकाश</a:t>
            </a:r>
            <a:r>
              <a:rPr lang="en-CA" sz="2800" dirty="0" smtClean="0"/>
              <a:t>  5:13)</a:t>
            </a:r>
          </a:p>
          <a:p>
            <a:endParaRPr lang="x-none" sz="280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2" name="Picture 2" descr="http://www.google.com/url?source=imglanding&amp;ct=img&amp;q=http://static.guim.co.uk/sys-images/Guardian/Pix/site_furniture/2011/2/1/1296576746200/surgeons-gloves-page.jpg&amp;sa=X&amp;ei=vx8AT8WPG-yHmQXjiPCIAg&amp;ved=0CAsQ8wc&amp;usg=AFQjCNF22fH9nDFBqpLgiJdBZY4SSRwRpg"/>
          <p:cNvPicPr>
            <a:picLocks noChangeAspect="1" noChangeArrowheads="1"/>
          </p:cNvPicPr>
          <p:nvPr/>
        </p:nvPicPr>
        <p:blipFill>
          <a:blip r:embed="rId2" cstate="print"/>
          <a:srcRect l="13828" t="17284" r="14462" b="7838"/>
          <a:stretch>
            <a:fillRect/>
          </a:stretch>
        </p:blipFill>
        <p:spPr bwMode="auto">
          <a:xfrm>
            <a:off x="2654399" y="2693392"/>
            <a:ext cx="3933825" cy="2463800"/>
          </a:xfrm>
          <a:prstGeom prst="rect">
            <a:avLst/>
          </a:prstGeom>
          <a:noFill/>
          <a:ln w="9525">
            <a:noFill/>
            <a:miter lim="800000"/>
            <a:headEnd/>
            <a:tailEnd/>
          </a:ln>
        </p:spPr>
      </p:pic>
      <p:pic>
        <p:nvPicPr>
          <p:cNvPr id="30724" name="Picture 2" descr="piano instrument MP900404920.JPG"/>
          <p:cNvPicPr>
            <a:picLocks noChangeAspect="1"/>
          </p:cNvPicPr>
          <p:nvPr/>
        </p:nvPicPr>
        <p:blipFill>
          <a:blip r:embed="rId3" cstate="print"/>
          <a:srcRect l="10500" t="8717" r="14915" b="4288"/>
          <a:stretch>
            <a:fillRect/>
          </a:stretch>
        </p:blipFill>
        <p:spPr bwMode="auto">
          <a:xfrm>
            <a:off x="6227763" y="296937"/>
            <a:ext cx="2808287" cy="2339975"/>
          </a:xfrm>
          <a:prstGeom prst="rect">
            <a:avLst/>
          </a:prstGeom>
          <a:noFill/>
          <a:ln w="9525">
            <a:noFill/>
            <a:miter lim="800000"/>
            <a:headEnd/>
            <a:tailEnd/>
          </a:ln>
        </p:spPr>
      </p:pic>
      <p:pic>
        <p:nvPicPr>
          <p:cNvPr id="30726" name="Picture 2" descr="msotw9_temp0"/>
          <p:cNvPicPr>
            <a:picLocks noChangeAspect="1" noChangeArrowheads="1"/>
          </p:cNvPicPr>
          <p:nvPr/>
        </p:nvPicPr>
        <p:blipFill>
          <a:blip r:embed="rId4" cstate="print">
            <a:grayscl/>
            <a:biLevel thresh="50000"/>
          </a:blip>
          <a:srcRect/>
          <a:stretch>
            <a:fillRect/>
          </a:stretch>
        </p:blipFill>
        <p:spPr bwMode="auto">
          <a:xfrm>
            <a:off x="253008" y="361365"/>
            <a:ext cx="2878832" cy="2275547"/>
          </a:xfrm>
          <a:prstGeom prst="rect">
            <a:avLst/>
          </a:prstGeom>
          <a:noFill/>
          <a:ln w="9525">
            <a:noFill/>
            <a:miter lim="800000"/>
            <a:headEnd/>
            <a:tailEnd/>
          </a:ln>
        </p:spPr>
      </p:pic>
      <p:sp>
        <p:nvSpPr>
          <p:cNvPr id="3" name="Title 1"/>
          <p:cNvSpPr txBox="1">
            <a:spLocks/>
          </p:cNvSpPr>
          <p:nvPr/>
        </p:nvSpPr>
        <p:spPr>
          <a:xfrm>
            <a:off x="3203848" y="188640"/>
            <a:ext cx="2952328" cy="1855788"/>
          </a:xfrm>
          <a:prstGeom prst="rect">
            <a:avLst/>
          </a:prstGeom>
        </p:spPr>
        <p:txBody>
          <a:bodyPr/>
          <a:lstStyle/>
          <a:p>
            <a:pPr algn="ctr">
              <a:defRPr/>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pxfFsf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wfld</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stfsf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dfWod</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fwg</a:t>
            </a:r>
            <a:r>
              <a:rPr lang="en-US" sz="3600" b="1" dirty="0" smtClean="0">
                <a:solidFill>
                  <a:srgbClr val="FF0000"/>
                </a:solidFill>
                <a:latin typeface="Preeti" pitchFamily="2" charset="0"/>
              </a:rPr>
              <a:t>_ agfpg'x'G5</a:t>
            </a:r>
            <a:endParaRPr lang="en-US" sz="3600" b="1" kern="0" dirty="0">
              <a:solidFill>
                <a:srgbClr val="FF0000"/>
              </a:solidFill>
              <a:latin typeface="Preeti" pitchFamily="2" charset="0"/>
              <a:ea typeface="+mj-ea"/>
              <a:cs typeface="+mj-cs"/>
            </a:endParaRPr>
          </a:p>
        </p:txBody>
      </p:sp>
      <p:sp>
        <p:nvSpPr>
          <p:cNvPr id="6" name="TextBox 5"/>
          <p:cNvSpPr txBox="1"/>
          <p:nvPr/>
        </p:nvSpPr>
        <p:spPr>
          <a:xfrm>
            <a:off x="251520" y="5373216"/>
            <a:ext cx="8568952" cy="1284967"/>
          </a:xfrm>
          <a:prstGeom prst="rect">
            <a:avLst/>
          </a:prstGeom>
          <a:noFill/>
        </p:spPr>
        <p:txBody>
          <a:bodyPr wrap="square" rtlCol="0">
            <a:spAutoFit/>
          </a:bodyPr>
          <a:lstStyle/>
          <a:p>
            <a:pPr algn="ctr">
              <a:lnSpc>
                <a:spcPts val="3100"/>
              </a:lnSpc>
            </a:pPr>
            <a:r>
              <a:rPr lang="ne-NP" sz="2800" dirty="0" smtClean="0">
                <a:solidFill>
                  <a:schemeClr val="bg1"/>
                </a:solidFill>
              </a:rPr>
              <a:t>बरू आफू मृत्युबाट जिउदो भएको कारण स्वयंलाई परमेश्वरप्रति समर्पति गर। राम्रो कामको लागि तिम्रा शरीरका अंग परमेश्वरको सेवामा अर्पण गर।</a:t>
            </a:r>
            <a:r>
              <a:rPr lang="en-CA" sz="2800" dirty="0" smtClean="0">
                <a:solidFill>
                  <a:schemeClr val="bg1"/>
                </a:solidFill>
              </a:rPr>
              <a:t>  </a:t>
            </a:r>
            <a:r>
              <a:rPr lang="en-CA" sz="2800" b="1" dirty="0" smtClean="0">
                <a:solidFill>
                  <a:schemeClr val="bg1"/>
                </a:solidFill>
                <a:latin typeface="Calibri" pitchFamily="34" charset="0"/>
              </a:rPr>
              <a:t>Rom 6:13</a:t>
            </a:r>
            <a:endParaRPr lang="en-CA" sz="2800" dirty="0">
              <a:solidFill>
                <a:schemeClr val="bg1"/>
              </a:solidFill>
              <a:latin typeface="Calibri" pitchFamily="34" charset="0"/>
            </a:endParaRPr>
          </a:p>
        </p:txBody>
      </p:sp>
      <p:sp>
        <p:nvSpPr>
          <p:cNvPr id="7" name="TextBox 6"/>
          <p:cNvSpPr txBox="1"/>
          <p:nvPr/>
        </p:nvSpPr>
        <p:spPr>
          <a:xfrm>
            <a:off x="2727999" y="4859868"/>
            <a:ext cx="3788217" cy="369332"/>
          </a:xfrm>
          <a:prstGeom prst="rect">
            <a:avLst/>
          </a:prstGeom>
          <a:noFill/>
        </p:spPr>
        <p:txBody>
          <a:bodyPr wrap="none" rtlCol="0">
            <a:spAutoFit/>
          </a:bodyPr>
          <a:lstStyle/>
          <a:p>
            <a:r>
              <a:rPr lang="en-CA" dirty="0" smtClean="0"/>
              <a:t>instruments like gloves on his hand</a:t>
            </a:r>
            <a:endParaRPr lang="en-CA" dirty="0"/>
          </a:p>
        </p:txBody>
      </p:sp>
      <p:sp>
        <p:nvSpPr>
          <p:cNvPr id="8" name="TextBox 7"/>
          <p:cNvSpPr txBox="1"/>
          <p:nvPr/>
        </p:nvSpPr>
        <p:spPr>
          <a:xfrm>
            <a:off x="521499" y="2638653"/>
            <a:ext cx="1890261" cy="646331"/>
          </a:xfrm>
          <a:prstGeom prst="rect">
            <a:avLst/>
          </a:prstGeom>
          <a:noFill/>
        </p:spPr>
        <p:txBody>
          <a:bodyPr wrap="none" rtlCol="0">
            <a:spAutoFit/>
          </a:bodyPr>
          <a:lstStyle/>
          <a:p>
            <a:pPr algn="ctr"/>
            <a:r>
              <a:rPr lang="en-CA" dirty="0" smtClean="0"/>
              <a:t>instruments for </a:t>
            </a:r>
          </a:p>
          <a:p>
            <a:pPr algn="ctr"/>
            <a:r>
              <a:rPr lang="en-CA" dirty="0" smtClean="0"/>
              <a:t>love and witness</a:t>
            </a:r>
            <a:endParaRPr lang="en-CA" dirty="0"/>
          </a:p>
        </p:txBody>
      </p:sp>
      <p:sp>
        <p:nvSpPr>
          <p:cNvPr id="9" name="TextBox 8"/>
          <p:cNvSpPr txBox="1"/>
          <p:nvPr/>
        </p:nvSpPr>
        <p:spPr>
          <a:xfrm>
            <a:off x="6593328" y="2710661"/>
            <a:ext cx="2210862" cy="646331"/>
          </a:xfrm>
          <a:prstGeom prst="rect">
            <a:avLst/>
          </a:prstGeom>
          <a:noFill/>
        </p:spPr>
        <p:txBody>
          <a:bodyPr wrap="none" rtlCol="0">
            <a:spAutoFit/>
          </a:bodyPr>
          <a:lstStyle/>
          <a:p>
            <a:pPr algn="ctr"/>
            <a:r>
              <a:rPr lang="en-CA" dirty="0" smtClean="0"/>
              <a:t>instruments for</a:t>
            </a:r>
          </a:p>
          <a:p>
            <a:pPr algn="ctr"/>
            <a:r>
              <a:rPr lang="en-CA" dirty="0" smtClean="0"/>
              <a:t> worship and prayer</a:t>
            </a:r>
            <a:endParaRPr lang="en-CA" dirty="0"/>
          </a:p>
        </p:txBody>
      </p:sp>
      <p:sp>
        <p:nvSpPr>
          <p:cNvPr id="10" name="TextBox 9"/>
          <p:cNvSpPr txBox="1"/>
          <p:nvPr/>
        </p:nvSpPr>
        <p:spPr>
          <a:xfrm>
            <a:off x="6012160" y="2226350"/>
            <a:ext cx="1872208" cy="338554"/>
          </a:xfrm>
          <a:prstGeom prst="rect">
            <a:avLst/>
          </a:prstGeom>
          <a:noFill/>
        </p:spPr>
        <p:txBody>
          <a:bodyPr wrap="square" rtlCol="0">
            <a:spAutoFit/>
          </a:bodyPr>
          <a:lstStyle/>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
        <p:nvSpPr>
          <p:cNvPr id="11" name="TextBox 10"/>
          <p:cNvSpPr txBox="1"/>
          <p:nvPr/>
        </p:nvSpPr>
        <p:spPr>
          <a:xfrm>
            <a:off x="3707904" y="4242574"/>
            <a:ext cx="1872208" cy="338554"/>
          </a:xfrm>
          <a:prstGeom prst="rect">
            <a:avLst/>
          </a:prstGeom>
          <a:noFill/>
        </p:spPr>
        <p:txBody>
          <a:bodyPr wrap="square" rtlCol="0">
            <a:spAutoFit/>
          </a:bodyPr>
          <a:lstStyle/>
          <a:p>
            <a:pPr algn="ctr"/>
            <a:r>
              <a:rPr lang="en-CA" sz="800" dirty="0" smtClean="0">
                <a:solidFill>
                  <a:schemeClr val="accent1">
                    <a:lumMod val="40000"/>
                    <a:lumOff val="60000"/>
                  </a:schemeClr>
                </a:solidFill>
              </a:rPr>
              <a:t>Microsoft clip art © 2013 </a:t>
            </a:r>
          </a:p>
          <a:p>
            <a:pPr algn="ctr"/>
            <a:r>
              <a:rPr lang="en-CA" sz="800" dirty="0" smtClean="0">
                <a:solidFill>
                  <a:schemeClr val="accent1">
                    <a:lumMod val="40000"/>
                    <a:lumOff val="60000"/>
                  </a:schemeClr>
                </a:solidFill>
              </a:rPr>
              <a:t>Microsoft Corporation. </a:t>
            </a:r>
            <a:endParaRPr lang="en-CA" sz="800" dirty="0">
              <a:solidFill>
                <a:schemeClr val="accent1">
                  <a:lumMod val="40000"/>
                  <a:lumOff val="60000"/>
                </a:schemeClr>
              </a:solidFill>
            </a:endParaRPr>
          </a:p>
        </p:txBody>
      </p:sp>
      <p:sp>
        <p:nvSpPr>
          <p:cNvPr id="13" name="TextBox 12"/>
          <p:cNvSpPr txBox="1"/>
          <p:nvPr/>
        </p:nvSpPr>
        <p:spPr>
          <a:xfrm>
            <a:off x="755576" y="101824"/>
            <a:ext cx="1872208" cy="230832"/>
          </a:xfrm>
          <a:prstGeom prst="rect">
            <a:avLst/>
          </a:prstGeom>
          <a:noFill/>
        </p:spPr>
        <p:txBody>
          <a:bodyPr wrap="square" rtlCol="0">
            <a:spAutoFit/>
          </a:bodyPr>
          <a:lstStyle/>
          <a:p>
            <a:pPr algn="ctr"/>
            <a:r>
              <a:rPr lang="en-CA" sz="900" dirty="0" smtClean="0">
                <a:solidFill>
                  <a:schemeClr val="accent4">
                    <a:lumMod val="50000"/>
                  </a:schemeClr>
                </a:solidFill>
              </a:rPr>
              <a:t>johncrozieris@gmail.com</a:t>
            </a:r>
            <a:endParaRPr lang="en-CA" sz="900" dirty="0">
              <a:solidFill>
                <a:schemeClr val="accent4">
                  <a:lumMod val="50000"/>
                </a:schemeClr>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804" name="image21.pdf" descr="j0237940[1]"/>
          <p:cNvPicPr>
            <a:picLocks noChangeAspect="1"/>
          </p:cNvPicPr>
          <p:nvPr/>
        </p:nvPicPr>
        <p:blipFill>
          <a:blip r:embed="rId2" cstate="print">
            <a:extLst/>
          </a:blip>
          <a:stretch>
            <a:fillRect/>
          </a:stretch>
        </p:blipFill>
        <p:spPr>
          <a:xfrm>
            <a:off x="6754563" y="260647"/>
            <a:ext cx="1993901" cy="1577976"/>
          </a:xfrm>
          <a:prstGeom prst="rect">
            <a:avLst/>
          </a:prstGeom>
          <a:ln w="12700">
            <a:miter lim="400000"/>
          </a:ln>
        </p:spPr>
      </p:pic>
      <p:sp>
        <p:nvSpPr>
          <p:cNvPr id="805" name="Shape 805"/>
          <p:cNvSpPr/>
          <p:nvPr/>
        </p:nvSpPr>
        <p:spPr>
          <a:xfrm>
            <a:off x="7596013" y="2924943"/>
            <a:ext cx="360363"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6" name="Shape 806"/>
          <p:cNvSpPr/>
          <p:nvPr/>
        </p:nvSpPr>
        <p:spPr>
          <a:xfrm>
            <a:off x="7452691" y="3429000"/>
            <a:ext cx="647701"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7" name="Shape 807"/>
          <p:cNvSpPr/>
          <p:nvPr/>
        </p:nvSpPr>
        <p:spPr>
          <a:xfrm>
            <a:off x="7595889"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8" name="Shape 808"/>
          <p:cNvSpPr/>
          <p:nvPr/>
        </p:nvSpPr>
        <p:spPr>
          <a:xfrm>
            <a:off x="7811913"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09" name="Shape 809"/>
          <p:cNvSpPr/>
          <p:nvPr/>
        </p:nvSpPr>
        <p:spPr>
          <a:xfrm>
            <a:off x="1115616" y="2924175"/>
            <a:ext cx="360365" cy="504827"/>
          </a:xfrm>
          <a:prstGeom prst="ellipse">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0" name="Shape 810"/>
          <p:cNvSpPr/>
          <p:nvPr/>
        </p:nvSpPr>
        <p:spPr>
          <a:xfrm>
            <a:off x="971600" y="3429000"/>
            <a:ext cx="647700" cy="935038"/>
          </a:xfrm>
          <a:prstGeom prst="roundRect">
            <a:avLst>
              <a:gd name="adj" fmla="val 16667"/>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1" name="Shape 811"/>
          <p:cNvSpPr/>
          <p:nvPr/>
        </p:nvSpPr>
        <p:spPr>
          <a:xfrm>
            <a:off x="1115616"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2" name="Shape 812"/>
          <p:cNvSpPr/>
          <p:nvPr/>
        </p:nvSpPr>
        <p:spPr>
          <a:xfrm>
            <a:off x="1331640" y="4365104"/>
            <a:ext cx="144463" cy="647701"/>
          </a:xfrm>
          <a:prstGeom prst="rect">
            <a:avLst/>
          </a:prstGeom>
          <a:solidFill>
            <a:srgbClr val="0000FF"/>
          </a:solidFill>
          <a:ln w="25400">
            <a:solidFill>
              <a:srgbClr val="0000FF"/>
            </a:solidFill>
          </a:ln>
        </p:spPr>
        <p:txBody>
          <a:bodyPr lIns="45719" rIns="45719" anchor="ctr"/>
          <a:lstStyle/>
          <a:p>
            <a:pPr algn="ctr">
              <a:defRPr>
                <a:solidFill>
                  <a:srgbClr val="FFFFFF"/>
                </a:solidFill>
              </a:defRPr>
            </a:pPr>
            <a:endParaRPr/>
          </a:p>
        </p:txBody>
      </p:sp>
      <p:sp>
        <p:nvSpPr>
          <p:cNvPr id="814" name="Shape 814"/>
          <p:cNvSpPr/>
          <p:nvPr/>
        </p:nvSpPr>
        <p:spPr>
          <a:xfrm>
            <a:off x="6660231" y="2132855"/>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5" name="Shape 815"/>
          <p:cNvSpPr/>
          <p:nvPr/>
        </p:nvSpPr>
        <p:spPr>
          <a:xfrm>
            <a:off x="7308303"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6" name="Shape 816"/>
          <p:cNvSpPr/>
          <p:nvPr/>
        </p:nvSpPr>
        <p:spPr>
          <a:xfrm>
            <a:off x="8676455"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7" name="Shape 817"/>
          <p:cNvSpPr/>
          <p:nvPr/>
        </p:nvSpPr>
        <p:spPr>
          <a:xfrm>
            <a:off x="6876255"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8" name="Shape 818"/>
          <p:cNvSpPr/>
          <p:nvPr/>
        </p:nvSpPr>
        <p:spPr>
          <a:xfrm>
            <a:off x="7092279"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19" name="Shape 819"/>
          <p:cNvSpPr/>
          <p:nvPr/>
        </p:nvSpPr>
        <p:spPr>
          <a:xfrm>
            <a:off x="7740351"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0" name="Shape 820"/>
          <p:cNvSpPr/>
          <p:nvPr/>
        </p:nvSpPr>
        <p:spPr>
          <a:xfrm>
            <a:off x="8388423"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1" name="Shape 821"/>
          <p:cNvSpPr/>
          <p:nvPr/>
        </p:nvSpPr>
        <p:spPr>
          <a:xfrm>
            <a:off x="7524327"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2" name="Shape 822"/>
          <p:cNvSpPr/>
          <p:nvPr/>
        </p:nvSpPr>
        <p:spPr>
          <a:xfrm>
            <a:off x="7308303" y="2420888"/>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3" name="Shape 823"/>
          <p:cNvSpPr/>
          <p:nvPr/>
        </p:nvSpPr>
        <p:spPr>
          <a:xfrm>
            <a:off x="8892479"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4" name="Shape 824"/>
          <p:cNvSpPr/>
          <p:nvPr/>
        </p:nvSpPr>
        <p:spPr>
          <a:xfrm>
            <a:off x="8172399" y="1916832"/>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5" name="Shape 825"/>
          <p:cNvSpPr/>
          <p:nvPr/>
        </p:nvSpPr>
        <p:spPr>
          <a:xfrm>
            <a:off x="7956375" y="213285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6" name="Shape 826"/>
          <p:cNvSpPr/>
          <p:nvPr/>
        </p:nvSpPr>
        <p:spPr>
          <a:xfrm>
            <a:off x="6876255" y="2420888"/>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7" name="Shape 827"/>
          <p:cNvSpPr/>
          <p:nvPr/>
        </p:nvSpPr>
        <p:spPr>
          <a:xfrm>
            <a:off x="7740351" y="2420888"/>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8" name="Shape 828"/>
          <p:cNvSpPr/>
          <p:nvPr/>
        </p:nvSpPr>
        <p:spPr>
          <a:xfrm>
            <a:off x="8172399" y="2492896"/>
            <a:ext cx="1" cy="360041"/>
          </a:xfrm>
          <a:prstGeom prst="line">
            <a:avLst/>
          </a:prstGeom>
          <a:ln w="57150">
            <a:solidFill>
              <a:srgbClr val="FFFF00"/>
            </a:solidFill>
          </a:ln>
        </p:spPr>
        <p:txBody>
          <a:bodyPr lIns="45719" rIns="45719"/>
          <a:lstStyle/>
          <a:p>
            <a:pPr>
              <a:defRPr>
                <a:solidFill>
                  <a:srgbClr val="FFFFFF"/>
                </a:solidFill>
              </a:defRPr>
            </a:pPr>
            <a:endParaRPr/>
          </a:p>
        </p:txBody>
      </p:sp>
      <p:sp>
        <p:nvSpPr>
          <p:cNvPr id="829" name="Shape 829"/>
          <p:cNvSpPr/>
          <p:nvPr/>
        </p:nvSpPr>
        <p:spPr>
          <a:xfrm>
            <a:off x="8676455" y="2420888"/>
            <a:ext cx="1" cy="360041"/>
          </a:xfrm>
          <a:prstGeom prst="line">
            <a:avLst/>
          </a:prstGeom>
          <a:ln w="57150">
            <a:solidFill>
              <a:srgbClr val="FFFF00"/>
            </a:solidFill>
          </a:ln>
        </p:spPr>
        <p:txBody>
          <a:bodyPr lIns="45719" rIns="45719"/>
          <a:lstStyle/>
          <a:p>
            <a:pPr>
              <a:defRPr>
                <a:solidFill>
                  <a:srgbClr val="FFFFFF"/>
                </a:solidFill>
              </a:defRPr>
            </a:pPr>
            <a:endParaRPr/>
          </a:p>
        </p:txBody>
      </p:sp>
      <p:pic>
        <p:nvPicPr>
          <p:cNvPr id="831" name="image46.jpg" descr="chain MH900399019.JPG"/>
          <p:cNvPicPr>
            <a:picLocks noChangeAspect="1"/>
          </p:cNvPicPr>
          <p:nvPr/>
        </p:nvPicPr>
        <p:blipFill>
          <a:blip r:embed="rId3" cstate="print">
            <a:extLst/>
          </a:blip>
          <a:srcRect l="22086" r="24413"/>
          <a:stretch>
            <a:fillRect/>
          </a:stretch>
        </p:blipFill>
        <p:spPr>
          <a:xfrm>
            <a:off x="395536" y="1340767"/>
            <a:ext cx="751045" cy="1403798"/>
          </a:xfrm>
          <a:prstGeom prst="rect">
            <a:avLst/>
          </a:prstGeom>
          <a:ln w="12700">
            <a:miter lim="400000"/>
          </a:ln>
        </p:spPr>
      </p:pic>
      <p:pic>
        <p:nvPicPr>
          <p:cNvPr id="832" name="image46.jpg" descr="chain MH900399019.JPG"/>
          <p:cNvPicPr>
            <a:picLocks noChangeAspect="1"/>
          </p:cNvPicPr>
          <p:nvPr/>
        </p:nvPicPr>
        <p:blipFill>
          <a:blip r:embed="rId3" cstate="print">
            <a:extLst/>
          </a:blip>
          <a:srcRect l="22086" r="24413"/>
          <a:stretch>
            <a:fillRect/>
          </a:stretch>
        </p:blipFill>
        <p:spPr>
          <a:xfrm>
            <a:off x="899592" y="1340767"/>
            <a:ext cx="751044" cy="1403798"/>
          </a:xfrm>
          <a:prstGeom prst="rect">
            <a:avLst/>
          </a:prstGeom>
          <a:ln w="12700">
            <a:miter lim="400000"/>
          </a:ln>
        </p:spPr>
      </p:pic>
      <p:pic>
        <p:nvPicPr>
          <p:cNvPr id="833" name="image46.jpg" descr="chain MH900399019.JPG"/>
          <p:cNvPicPr>
            <a:picLocks noChangeAspect="1"/>
          </p:cNvPicPr>
          <p:nvPr/>
        </p:nvPicPr>
        <p:blipFill>
          <a:blip r:embed="rId3" cstate="print">
            <a:extLst/>
          </a:blip>
          <a:srcRect l="22086" r="24413"/>
          <a:stretch>
            <a:fillRect/>
          </a:stretch>
        </p:blipFill>
        <p:spPr>
          <a:xfrm>
            <a:off x="1475656" y="1340767"/>
            <a:ext cx="751044" cy="1403798"/>
          </a:xfrm>
          <a:prstGeom prst="rect">
            <a:avLst/>
          </a:prstGeom>
          <a:ln w="12700">
            <a:miter lim="400000"/>
          </a:ln>
        </p:spPr>
      </p:pic>
      <p:sp>
        <p:nvSpPr>
          <p:cNvPr id="834" name="Shape 834"/>
          <p:cNvSpPr/>
          <p:nvPr/>
        </p:nvSpPr>
        <p:spPr>
          <a:xfrm>
            <a:off x="6804247" y="172229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sp>
        <p:nvSpPr>
          <p:cNvPr id="835" name="Shape 835"/>
          <p:cNvSpPr/>
          <p:nvPr/>
        </p:nvSpPr>
        <p:spPr>
          <a:xfrm>
            <a:off x="539552" y="2442373"/>
            <a:ext cx="1872209" cy="3167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800">
                <a:solidFill>
                  <a:srgbClr val="6D6D6D"/>
                </a:solidFill>
              </a:defRPr>
            </a:pPr>
            <a:r>
              <a:rPr dirty="0"/>
              <a:t>Microsoft clip art © 2013 </a:t>
            </a:r>
            <a:endParaRPr dirty="0">
              <a:solidFill>
                <a:srgbClr val="FFFFFF"/>
              </a:solidFill>
            </a:endParaRPr>
          </a:p>
          <a:p>
            <a:pPr algn="ctr">
              <a:defRPr sz="800">
                <a:solidFill>
                  <a:srgbClr val="6D6D6D"/>
                </a:solidFill>
              </a:defRPr>
            </a:pPr>
            <a:r>
              <a:rPr dirty="0"/>
              <a:t>Microsoft Corporation. </a:t>
            </a:r>
          </a:p>
        </p:txBody>
      </p:sp>
      <p:pic>
        <p:nvPicPr>
          <p:cNvPr id="37" name="Picture 36" descr="4you.png"/>
          <p:cNvPicPr>
            <a:picLocks noChangeAspect="1"/>
          </p:cNvPicPr>
          <p:nvPr/>
        </p:nvPicPr>
        <p:blipFill>
          <a:blip r:embed="rId4" cstate="print"/>
          <a:srcRect l="17780" t="14858" r="54067" b="44000"/>
          <a:stretch>
            <a:fillRect/>
          </a:stretch>
        </p:blipFill>
        <p:spPr>
          <a:xfrm>
            <a:off x="3635896" y="2852936"/>
            <a:ext cx="1656184" cy="2208246"/>
          </a:xfrm>
          <a:prstGeom prst="rect">
            <a:avLst/>
          </a:prstGeom>
        </p:spPr>
      </p:pic>
      <p:sp>
        <p:nvSpPr>
          <p:cNvPr id="38" name="Smiley Face 37"/>
          <p:cNvSpPr/>
          <p:nvPr/>
        </p:nvSpPr>
        <p:spPr>
          <a:xfrm>
            <a:off x="4211960" y="3645024"/>
            <a:ext cx="504056" cy="432048"/>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extBox 8"/>
          <p:cNvSpPr txBox="1">
            <a:spLocks noChangeArrowheads="1"/>
          </p:cNvSpPr>
          <p:nvPr/>
        </p:nvSpPr>
        <p:spPr bwMode="auto">
          <a:xfrm>
            <a:off x="3635896" y="4510281"/>
            <a:ext cx="1656184"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bg2">
                    <a:lumMod val="75000"/>
                  </a:schemeClr>
                </a:solidFill>
              </a:rPr>
              <a:t>©</a:t>
            </a:r>
            <a:r>
              <a:rPr lang="en-CA" altLang="ko-KR" sz="1000" dirty="0" smtClean="0">
                <a:solidFill>
                  <a:schemeClr val="bg2">
                    <a:lumMod val="75000"/>
                  </a:schemeClr>
                </a:solidFill>
              </a:rPr>
              <a:t> </a:t>
            </a:r>
            <a:r>
              <a:rPr lang="en-CA" sz="1000" dirty="0" smtClean="0">
                <a:solidFill>
                  <a:schemeClr val="bg2">
                    <a:lumMod val="75000"/>
                  </a:schemeClr>
                </a:solidFill>
              </a:rPr>
              <a:t>GospelGifs.com </a:t>
            </a:r>
          </a:p>
          <a:p>
            <a:pPr algn="ctr">
              <a:defRPr/>
            </a:pPr>
            <a:r>
              <a:rPr lang="en-CA" sz="1000" dirty="0" smtClean="0">
                <a:solidFill>
                  <a:schemeClr val="bg2">
                    <a:lumMod val="75000"/>
                  </a:schemeClr>
                </a:solidFill>
              </a:rPr>
              <a:t>used with permission</a:t>
            </a:r>
            <a:endParaRPr lang="en-CA" sz="1000" dirty="0">
              <a:solidFill>
                <a:schemeClr val="bg2">
                  <a:lumMod val="75000"/>
                </a:schemeClr>
              </a:solidFill>
            </a:endParaRPr>
          </a:p>
        </p:txBody>
      </p:sp>
      <p:cxnSp>
        <p:nvCxnSpPr>
          <p:cNvPr id="40" name="Straight Arrow Connector 39"/>
          <p:cNvCxnSpPr/>
          <p:nvPr/>
        </p:nvCxnSpPr>
        <p:spPr>
          <a:xfrm>
            <a:off x="2267744"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40152" y="3861048"/>
            <a:ext cx="792088" cy="0"/>
          </a:xfrm>
          <a:prstGeom prst="straightConnector1">
            <a:avLst/>
          </a:prstGeom>
          <a:ln w="571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627784" y="390143"/>
            <a:ext cx="3672408" cy="1938992"/>
          </a:xfrm>
          <a:prstGeom prst="rect">
            <a:avLst/>
          </a:prstGeom>
          <a:noFill/>
        </p:spPr>
        <p:txBody>
          <a:bodyPr wrap="square" rtlCol="0">
            <a:spAutoFit/>
          </a:bodyPr>
          <a:lstStyle/>
          <a:p>
            <a:pPr algn="ctr">
              <a:lnSpc>
                <a:spcPts val="3600"/>
              </a:lnSpc>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v|Li6sf] / </a:t>
            </a:r>
            <a:r>
              <a:rPr lang="en-US" sz="3600" b="1" dirty="0" err="1" smtClean="0">
                <a:solidFill>
                  <a:srgbClr val="FF0000"/>
                </a:solidFill>
                <a:latin typeface="Preeti" pitchFamily="2" charset="0"/>
              </a:rPr>
              <a:t>pxfFsf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k|z:t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cg'u|xsf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dftxtdf</a:t>
            </a:r>
            <a:r>
              <a:rPr lang="en-US" sz="3600" b="1" dirty="0" smtClean="0">
                <a:solidFill>
                  <a:srgbClr val="FF0000"/>
                </a:solidFill>
                <a:latin typeface="Preeti" pitchFamily="2" charset="0"/>
              </a:rPr>
              <a:t> /fVg'x'G5</a:t>
            </a:r>
            <a:endParaRPr lang="en-CA" sz="3600" b="1" dirty="0">
              <a:solidFill>
                <a:srgbClr val="FF0000"/>
              </a:solidFill>
              <a:latin typeface="Preeti" pitchFamily="2" charset="0"/>
            </a:endParaRPr>
          </a:p>
        </p:txBody>
      </p:sp>
      <p:sp>
        <p:nvSpPr>
          <p:cNvPr id="43" name="Rectangle 42"/>
          <p:cNvSpPr/>
          <p:nvPr/>
        </p:nvSpPr>
        <p:spPr>
          <a:xfrm>
            <a:off x="611560" y="260648"/>
            <a:ext cx="1338829" cy="923330"/>
          </a:xfrm>
          <a:prstGeom prst="rect">
            <a:avLst/>
          </a:prstGeom>
          <a:noFill/>
        </p:spPr>
        <p:txBody>
          <a:bodyPr wrap="none">
            <a:spAutoFit/>
          </a:bodyPr>
          <a:lstStyle/>
          <a:p>
            <a:pPr algn="ctr">
              <a:defRPr/>
            </a:pP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SIN</a:t>
            </a:r>
          </a:p>
        </p:txBody>
      </p:sp>
      <p:sp>
        <p:nvSpPr>
          <p:cNvPr id="46" name="TextBox 45"/>
          <p:cNvSpPr txBox="1"/>
          <p:nvPr/>
        </p:nvSpPr>
        <p:spPr>
          <a:xfrm>
            <a:off x="6876256" y="2060848"/>
            <a:ext cx="1728192" cy="523220"/>
          </a:xfrm>
          <a:prstGeom prst="rect">
            <a:avLst/>
          </a:prstGeom>
          <a:noFill/>
        </p:spPr>
        <p:txBody>
          <a:bodyPr wrap="square" rtlCol="0">
            <a:spAutoFit/>
          </a:bodyPr>
          <a:lstStyle/>
          <a:p>
            <a:pPr algn="ctr"/>
            <a:r>
              <a:rPr lang="en-CA" sz="2800" b="1" dirty="0" smtClean="0">
                <a:solidFill>
                  <a:schemeClr val="bg1"/>
                </a:solidFill>
              </a:rPr>
              <a:t>Grace</a:t>
            </a:r>
            <a:endParaRPr lang="en-CA" sz="2800" b="1" dirty="0">
              <a:solidFill>
                <a:schemeClr val="bg1"/>
              </a:solidFill>
            </a:endParaRPr>
          </a:p>
        </p:txBody>
      </p:sp>
      <p:sp>
        <p:nvSpPr>
          <p:cNvPr id="44" name="Text Placeholder 7"/>
          <p:cNvSpPr txBox="1">
            <a:spLocks/>
          </p:cNvSpPr>
          <p:nvPr/>
        </p:nvSpPr>
        <p:spPr>
          <a:xfrm>
            <a:off x="144016" y="5219650"/>
            <a:ext cx="8820472" cy="1809750"/>
          </a:xfrm>
          <a:prstGeom prst="rect">
            <a:avLst/>
          </a:prstGeom>
        </p:spPr>
        <p:txBody>
          <a:bodyPr/>
          <a:lstStyle/>
          <a:p>
            <a:pPr marL="342900" marR="0" lvl="0" indent="-342900" algn="ctr" defTabSz="914400" rtl="0" eaLnBrk="0" fontAlgn="base" latinLnBrk="0" hangingPunct="0">
              <a:lnSpc>
                <a:spcPct val="100000"/>
              </a:lnSpc>
              <a:spcBef>
                <a:spcPct val="20000"/>
              </a:spcBef>
              <a:spcAft>
                <a:spcPct val="0"/>
              </a:spcAft>
              <a:buClrTx/>
              <a:buSzTx/>
              <a:tabLst/>
              <a:defRPr/>
            </a:pPr>
            <a:r>
              <a:rPr kumimoji="0" lang="ne-NP" sz="2800" b="0" i="0" u="none" strike="noStrike" kern="0" cap="none" spc="0" normalizeH="0" baseline="0" noProof="0" dirty="0" smtClean="0">
                <a:ln>
                  <a:noFill/>
                </a:ln>
                <a:solidFill>
                  <a:schemeClr val="bg1"/>
                </a:solidFill>
                <a:effectLst/>
                <a:uLnTx/>
                <a:uFillTx/>
                <a:latin typeface="+mn-lt"/>
                <a:ea typeface="+mn-ea"/>
                <a:cs typeface="+mn-cs"/>
              </a:rPr>
              <a:t>जसले परमेश्वरको पूर्ण अनुग्रह </a:t>
            </a:r>
            <a:r>
              <a:rPr kumimoji="0" lang="en-CA" sz="2800" b="0" i="0" u="none" strike="noStrike" kern="0" cap="none" spc="0" normalizeH="0" baseline="0" noProof="0" dirty="0" smtClean="0">
                <a:ln>
                  <a:noFill/>
                </a:ln>
                <a:solidFill>
                  <a:schemeClr val="bg1"/>
                </a:solidFill>
                <a:effectLst/>
                <a:uLnTx/>
                <a:uFillTx/>
                <a:latin typeface="+mn-lt"/>
                <a:ea typeface="+mn-ea"/>
                <a:cs typeface="+mn-cs"/>
              </a:rPr>
              <a:t>. . . </a:t>
            </a:r>
            <a:r>
              <a:rPr kumimoji="0" lang="ne-NP" sz="2800" b="0" i="0" u="none" strike="noStrike" kern="0" cap="none" spc="0" normalizeH="0" baseline="0" noProof="0" dirty="0" smtClean="0">
                <a:ln>
                  <a:noFill/>
                </a:ln>
                <a:solidFill>
                  <a:schemeClr val="bg1"/>
                </a:solidFill>
                <a:effectLst/>
                <a:uLnTx/>
                <a:uFillTx/>
                <a:latin typeface="+mn-lt"/>
                <a:ea typeface="+mn-ea"/>
                <a:cs typeface="+mn-cs"/>
              </a:rPr>
              <a:t>पाप तिम्रो स्वामी हुनेछैन। किन? किनभने तिमी व्यवस्थाको अधीनमा छैनौ। तिमीहरू अब परमेश्वरको अनुग्रहमा छौ।</a:t>
            </a:r>
            <a:r>
              <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rPr>
              <a:t> Rom 5:17; 6:14</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CA"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CA" sz="32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if Jesus did not die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844824"/>
            <a:ext cx="5472608" cy="3502798"/>
          </a:xfrm>
          <a:prstGeom prst="rect">
            <a:avLst/>
          </a:prstGeom>
        </p:spPr>
      </p:pic>
      <p:sp>
        <p:nvSpPr>
          <p:cNvPr id="5" name="TextBox 4"/>
          <p:cNvSpPr txBox="1"/>
          <p:nvPr/>
        </p:nvSpPr>
        <p:spPr>
          <a:xfrm>
            <a:off x="2843808" y="5085184"/>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077218"/>
          </a:xfrm>
          <a:prstGeom prst="rect">
            <a:avLst/>
          </a:prstGeom>
          <a:noFill/>
        </p:spPr>
        <p:txBody>
          <a:bodyPr wrap="square" rtlCol="0">
            <a:spAutoFit/>
          </a:bodyPr>
          <a:lstStyle/>
          <a:p>
            <a:pPr algn="ctr"/>
            <a:r>
              <a:rPr lang="ne-NP" sz="2800" dirty="0" smtClean="0"/>
              <a:t>तर हामी परमेश्वरलाई धन्यवाद दिंदछौं। उहाँले हामीलाई हाम्रा </a:t>
            </a:r>
            <a:endParaRPr lang="en-CA" sz="2800" dirty="0" smtClean="0"/>
          </a:p>
          <a:p>
            <a:pPr algn="ctr"/>
            <a:r>
              <a:rPr lang="ne-NP" sz="2800" dirty="0" smtClean="0"/>
              <a:t>प्रभु येशू ख्रीष्टद्वारा विजय दिनु हुन्छ।</a:t>
            </a:r>
            <a:r>
              <a:rPr lang="en-CA" sz="2800" dirty="0" smtClean="0"/>
              <a:t>  </a:t>
            </a:r>
            <a:r>
              <a:rPr lang="ne-NP" sz="2800" dirty="0" smtClean="0"/>
              <a:t>(</a:t>
            </a:r>
            <a:r>
              <a:rPr lang="en-US" sz="3600" dirty="0" smtClean="0">
                <a:latin typeface="Preeti" pitchFamily="2" charset="0"/>
              </a:rPr>
              <a:t>!</a:t>
            </a:r>
            <a:r>
              <a:rPr lang="en-US" sz="3600" dirty="0" err="1" smtClean="0">
                <a:latin typeface="Preeti" pitchFamily="2" charset="0"/>
              </a:rPr>
              <a:t>sf</a:t>
            </a:r>
            <a:r>
              <a:rPr lang="en-US" sz="3600" dirty="0" smtClean="0">
                <a:latin typeface="Preeti" pitchFamily="2" charset="0"/>
              </a:rPr>
              <a:t>]l/</a:t>
            </a:r>
            <a:r>
              <a:rPr lang="en-US" sz="3600" dirty="0" err="1" smtClean="0">
                <a:latin typeface="Preeti" pitchFamily="2" charset="0"/>
              </a:rPr>
              <a:t>GyL</a:t>
            </a:r>
            <a:r>
              <a:rPr lang="en-US" sz="3600" dirty="0" smtClean="0">
                <a:latin typeface="Preeti" pitchFamily="2" charset="0"/>
              </a:rPr>
              <a:t> </a:t>
            </a:r>
            <a:r>
              <a:rPr lang="en-CA" sz="2800" dirty="0" smtClean="0"/>
              <a:t>15:57)</a:t>
            </a:r>
            <a:endParaRPr lang="x-none" sz="2800"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ectangle 21"/>
          <p:cNvSpPr/>
          <p:nvPr/>
        </p:nvSpPr>
        <p:spPr>
          <a:xfrm>
            <a:off x="827584" y="1772816"/>
            <a:ext cx="720080" cy="1296144"/>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090" name="TextBox 9"/>
          <p:cNvSpPr txBox="1">
            <a:spLocks noChangeArrowheads="1"/>
          </p:cNvSpPr>
          <p:nvPr/>
        </p:nvSpPr>
        <p:spPr bwMode="auto">
          <a:xfrm>
            <a:off x="827584" y="1683965"/>
            <a:ext cx="720080" cy="1384995"/>
          </a:xfrm>
          <a:prstGeom prst="rect">
            <a:avLst/>
          </a:prstGeom>
          <a:noFill/>
          <a:ln w="9525">
            <a:noFill/>
            <a:miter lim="800000"/>
            <a:headEnd/>
            <a:tailEnd/>
          </a:ln>
        </p:spPr>
        <p:txBody>
          <a:bodyPr wrap="square">
            <a:spAutoFit/>
          </a:bodyPr>
          <a:lstStyle/>
          <a:p>
            <a:pPr algn="ctr"/>
            <a:r>
              <a:rPr lang="en-CA" sz="2800" b="1" dirty="0"/>
              <a:t>L</a:t>
            </a:r>
          </a:p>
          <a:p>
            <a:pPr algn="ctr"/>
            <a:r>
              <a:rPr lang="en-CA" sz="2800" b="1" dirty="0"/>
              <a:t>A</a:t>
            </a:r>
          </a:p>
          <a:p>
            <a:pPr algn="ctr"/>
            <a:r>
              <a:rPr lang="en-CA" sz="2800" b="1" dirty="0"/>
              <a:t>W</a:t>
            </a:r>
          </a:p>
        </p:txBody>
      </p:sp>
      <p:sp>
        <p:nvSpPr>
          <p:cNvPr id="16" name="Oval 15"/>
          <p:cNvSpPr/>
          <p:nvPr/>
        </p:nvSpPr>
        <p:spPr>
          <a:xfrm>
            <a:off x="971600" y="1340768"/>
            <a:ext cx="432048" cy="43204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2267744" y="1484784"/>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1"/>
              </a:solidFill>
            </a:endParaRPr>
          </a:p>
        </p:txBody>
      </p:sp>
      <p:sp>
        <p:nvSpPr>
          <p:cNvPr id="23" name="Trapezoid 22"/>
          <p:cNvSpPr/>
          <p:nvPr/>
        </p:nvSpPr>
        <p:spPr>
          <a:xfrm>
            <a:off x="2123728" y="1916832"/>
            <a:ext cx="720080" cy="1296144"/>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24"/>
          <p:cNvSpPr/>
          <p:nvPr/>
        </p:nvSpPr>
        <p:spPr>
          <a:xfrm>
            <a:off x="971600" y="3068960"/>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1259632" y="3068960"/>
            <a:ext cx="144016" cy="72008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2267744" y="3068960"/>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2555776" y="3068960"/>
            <a:ext cx="14401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rot="1500000">
            <a:off x="602465" y="1751845"/>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rot="1500000">
            <a:off x="2081269" y="1904428"/>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rot="20100000" flipV="1">
            <a:off x="1648261" y="1751845"/>
            <a:ext cx="144016" cy="10972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ectangle 34"/>
          <p:cNvSpPr/>
          <p:nvPr/>
        </p:nvSpPr>
        <p:spPr>
          <a:xfrm rot="20100000" flipV="1">
            <a:off x="2742251" y="1904428"/>
            <a:ext cx="14401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rot="20100000" flipV="1">
            <a:off x="8430883" y="1904428"/>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rot="1500000">
            <a:off x="7769901" y="1904428"/>
            <a:ext cx="144016"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rapezoid 30"/>
          <p:cNvSpPr/>
          <p:nvPr/>
        </p:nvSpPr>
        <p:spPr>
          <a:xfrm>
            <a:off x="7812360" y="1916832"/>
            <a:ext cx="720080" cy="1296144"/>
          </a:xfrm>
          <a:prstGeom prst="trapezoid">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ectangle 35"/>
          <p:cNvSpPr/>
          <p:nvPr/>
        </p:nvSpPr>
        <p:spPr>
          <a:xfrm>
            <a:off x="8244408" y="3068960"/>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p:cNvSpPr/>
          <p:nvPr/>
        </p:nvSpPr>
        <p:spPr>
          <a:xfrm>
            <a:off x="7956376" y="3068960"/>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4" name="Picture 23" descr="small dove.png"/>
          <p:cNvPicPr>
            <a:picLocks noChangeAspect="1"/>
          </p:cNvPicPr>
          <p:nvPr/>
        </p:nvPicPr>
        <p:blipFill>
          <a:blip r:embed="rId2" cstate="print"/>
          <a:stretch>
            <a:fillRect/>
          </a:stretch>
        </p:blipFill>
        <p:spPr>
          <a:xfrm>
            <a:off x="7749993" y="1844824"/>
            <a:ext cx="854455" cy="888095"/>
          </a:xfrm>
          <a:prstGeom prst="rect">
            <a:avLst/>
          </a:prstGeom>
        </p:spPr>
      </p:pic>
      <p:sp>
        <p:nvSpPr>
          <p:cNvPr id="38" name="Oval 37"/>
          <p:cNvSpPr/>
          <p:nvPr/>
        </p:nvSpPr>
        <p:spPr>
          <a:xfrm>
            <a:off x="7956376" y="1484784"/>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39"/>
          <p:cNvSpPr/>
          <p:nvPr/>
        </p:nvSpPr>
        <p:spPr>
          <a:xfrm rot="20100000" flipV="1">
            <a:off x="7371217" y="1751845"/>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40"/>
          <p:cNvSpPr/>
          <p:nvPr/>
        </p:nvSpPr>
        <p:spPr>
          <a:xfrm>
            <a:off x="6588224" y="1772816"/>
            <a:ext cx="720080" cy="12961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rot="1500000">
            <a:off x="6363105" y="1751845"/>
            <a:ext cx="144016" cy="109728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6732240" y="3068960"/>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7020272" y="3068960"/>
            <a:ext cx="144016"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2" descr="j0237940[1]"/>
          <p:cNvPicPr>
            <a:picLocks noChangeAspect="1" noChangeArrowheads="1"/>
          </p:cNvPicPr>
          <p:nvPr/>
        </p:nvPicPr>
        <p:blipFill>
          <a:blip r:embed="rId3" cstate="print"/>
          <a:srcRect/>
          <a:stretch>
            <a:fillRect/>
          </a:stretch>
        </p:blipFill>
        <p:spPr bwMode="auto">
          <a:xfrm>
            <a:off x="6516216" y="836712"/>
            <a:ext cx="936104" cy="740834"/>
          </a:xfrm>
          <a:prstGeom prst="rect">
            <a:avLst/>
          </a:prstGeom>
          <a:noFill/>
          <a:ln w="9525">
            <a:noFill/>
            <a:miter lim="800000"/>
            <a:headEnd/>
            <a:tailEnd/>
          </a:ln>
        </p:spPr>
      </p:pic>
      <p:sp>
        <p:nvSpPr>
          <p:cNvPr id="43" name="Oval 42"/>
          <p:cNvSpPr/>
          <p:nvPr/>
        </p:nvSpPr>
        <p:spPr>
          <a:xfrm>
            <a:off x="6732240" y="1340768"/>
            <a:ext cx="432048" cy="43204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itle 1"/>
          <p:cNvSpPr txBox="1">
            <a:spLocks/>
          </p:cNvSpPr>
          <p:nvPr/>
        </p:nvSpPr>
        <p:spPr bwMode="auto">
          <a:xfrm>
            <a:off x="179512" y="4806280"/>
            <a:ext cx="8784976" cy="1143000"/>
          </a:xfrm>
          <a:prstGeom prst="rect">
            <a:avLst/>
          </a:prstGeom>
          <a:noFill/>
          <a:ln w="9525">
            <a:noFill/>
            <a:miter lim="800000"/>
            <a:headEnd/>
            <a:tailEnd/>
          </a:ln>
        </p:spPr>
        <p:txBody>
          <a:bodyPr anchor="ctr"/>
          <a:lstStyle/>
          <a:p>
            <a:pPr>
              <a:lnSpc>
                <a:spcPts val="3100"/>
              </a:lnSpc>
            </a:pPr>
            <a:r>
              <a:rPr lang="ne-NP" sz="2800" dirty="0" smtClean="0">
                <a:solidFill>
                  <a:schemeClr val="bg1"/>
                </a:solidFill>
                <a:latin typeface="Calibri" pitchFamily="34" charset="0"/>
              </a:rPr>
              <a:t>तिम्रा पूराना स्वभावहरू मरिसकेकाछन् र तिमीहरू पनि ख्रीष्टका शरीरद्वारा व्यस्थाबाट मुक्त बन्यौ। अब तिमीहरू कसैको भयौ। तिमीहरू ख्रीष्टको भयौ जो मृत्युबाट जगाइनु भयो। हामी ख्रीष्टका छौं र हामी परमेश्वरको सेवामा हुनसक्छौं।</a:t>
            </a:r>
            <a:r>
              <a:rPr lang="en-CA" sz="2800" dirty="0" smtClean="0">
                <a:solidFill>
                  <a:schemeClr val="bg1"/>
                </a:solidFill>
                <a:latin typeface="Calibri" pitchFamily="34" charset="0"/>
                <a:cs typeface="Calibri" pitchFamily="34" charset="0"/>
              </a:rPr>
              <a:t>  </a:t>
            </a:r>
            <a:r>
              <a:rPr lang="ne-NP" sz="2800" dirty="0" smtClean="0">
                <a:solidFill>
                  <a:schemeClr val="bg1"/>
                </a:solidFill>
                <a:latin typeface="Calibri" pitchFamily="34" charset="0"/>
              </a:rPr>
              <a:t>. . . तर हाम्रा पुराना स्वभावहरू मरेर गए अनि हामी व्यवस्थावाट मुक्त गरियौं। यसैले अब हामी परमेश्वरलाई आत्माको नयाँ ढाँचाले सेवा गर्दछौं, . . . हामी परमेश्वरलाई आत्माद्वारा नयाँ ढाँचाले पुज्दछौं।</a:t>
            </a:r>
            <a:r>
              <a:rPr lang="en-CA" sz="2800" dirty="0" smtClean="0">
                <a:solidFill>
                  <a:schemeClr val="bg1"/>
                </a:solidFill>
                <a:latin typeface="Calibri" pitchFamily="34" charset="0"/>
              </a:rPr>
              <a:t>  </a:t>
            </a:r>
            <a:r>
              <a:rPr lang="en-CA" sz="2800" b="1" dirty="0" smtClean="0">
                <a:solidFill>
                  <a:schemeClr val="bg1"/>
                </a:solidFill>
                <a:latin typeface="Calibri" pitchFamily="34" charset="0"/>
              </a:rPr>
              <a:t>Rom 7:4,6</a:t>
            </a:r>
            <a:r>
              <a:rPr lang="ne-NP" sz="2800" dirty="0" smtClean="0">
                <a:solidFill>
                  <a:schemeClr val="bg1"/>
                </a:solidFill>
                <a:latin typeface="Calibri" pitchFamily="34" charset="0"/>
              </a:rPr>
              <a:t> </a:t>
            </a:r>
            <a:endParaRPr lang="en-CA" dirty="0" smtClean="0">
              <a:solidFill>
                <a:schemeClr val="bg1"/>
              </a:solidFill>
              <a:latin typeface="Calibri" pitchFamily="34" charset="0"/>
              <a:cs typeface="Calibri" pitchFamily="34" charset="0"/>
            </a:endParaRPr>
          </a:p>
        </p:txBody>
      </p:sp>
      <p:sp>
        <p:nvSpPr>
          <p:cNvPr id="48" name="Title 1"/>
          <p:cNvSpPr txBox="1">
            <a:spLocks/>
          </p:cNvSpPr>
          <p:nvPr/>
        </p:nvSpPr>
        <p:spPr>
          <a:xfrm>
            <a:off x="0" y="-243408"/>
            <a:ext cx="9144000" cy="1143000"/>
          </a:xfrm>
          <a:prstGeom prst="rect">
            <a:avLst/>
          </a:prstGeom>
        </p:spPr>
        <p:txBody>
          <a:bodyPr vert="horz" lIns="91440" tIns="45720" rIns="91440" bIns="45720" rtlCol="0" anchor="ctr">
            <a:normAutofit/>
          </a:bodyPr>
          <a:lstStyle/>
          <a:p>
            <a:pPr lvl="0" algn="ctr" fontAlgn="auto">
              <a:spcAft>
                <a:spcPts val="0"/>
              </a:spcAft>
              <a:defRPr/>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v|Li6;Fu </a:t>
            </a:r>
            <a:r>
              <a:rPr lang="en-US" sz="3600" b="1" dirty="0" err="1" smtClean="0">
                <a:solidFill>
                  <a:srgbClr val="FF0000"/>
                </a:solidFill>
                <a:latin typeface="Preeti" pitchFamily="2" charset="0"/>
              </a:rPr>
              <a:t>ljjfx</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Joj:yfaf6 </a:t>
            </a:r>
            <a:r>
              <a:rPr lang="en-US" sz="3600" b="1" dirty="0" err="1" smtClean="0">
                <a:solidFill>
                  <a:srgbClr val="FF0000"/>
                </a:solidFill>
                <a:latin typeface="Preeti" pitchFamily="2" charset="0"/>
              </a:rPr>
              <a:t>d'Qm</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a:t>
            </a:r>
            <a:endParaRPr kumimoji="0" lang="en-CA" sz="3600" b="1" i="0" u="none" strike="noStrike" kern="1200" cap="none" spc="0" normalizeH="0" baseline="0" noProof="0" dirty="0" smtClean="0">
              <a:ln>
                <a:noFill/>
              </a:ln>
              <a:solidFill>
                <a:srgbClr val="FF0000"/>
              </a:solidFill>
              <a:effectLst/>
              <a:uLnTx/>
              <a:uFillTx/>
              <a:latin typeface="Preeti" pitchFamily="2" charset="0"/>
              <a:ea typeface="+mj-ea"/>
              <a:cs typeface="+mj-cs"/>
            </a:endParaRPr>
          </a:p>
        </p:txBody>
      </p:sp>
      <p:sp>
        <p:nvSpPr>
          <p:cNvPr id="20" name="TextBox 9"/>
          <p:cNvSpPr txBox="1">
            <a:spLocks noChangeArrowheads="1"/>
          </p:cNvSpPr>
          <p:nvPr/>
        </p:nvSpPr>
        <p:spPr bwMode="auto">
          <a:xfrm>
            <a:off x="6732240" y="1628800"/>
            <a:ext cx="432048" cy="1527213"/>
          </a:xfrm>
          <a:prstGeom prst="rect">
            <a:avLst/>
          </a:prstGeom>
          <a:noFill/>
          <a:ln w="9525">
            <a:noFill/>
            <a:miter lim="800000"/>
            <a:headEnd/>
            <a:tailEnd/>
          </a:ln>
        </p:spPr>
        <p:txBody>
          <a:bodyPr wrap="square">
            <a:spAutoFit/>
          </a:bodyPr>
          <a:lstStyle/>
          <a:p>
            <a:pPr algn="ctr">
              <a:lnSpc>
                <a:spcPts val="2200"/>
              </a:lnSpc>
            </a:pPr>
            <a:r>
              <a:rPr lang="en-CA" sz="2800" b="1" dirty="0" smtClean="0">
                <a:solidFill>
                  <a:schemeClr val="bg1"/>
                </a:solidFill>
              </a:rPr>
              <a:t>JESUS</a:t>
            </a:r>
            <a:endParaRPr lang="en-CA" sz="2800" b="1" dirty="0">
              <a:solidFill>
                <a:schemeClr val="bg1"/>
              </a:solidFill>
            </a:endParaRPr>
          </a:p>
        </p:txBody>
      </p:sp>
      <p:pic>
        <p:nvPicPr>
          <p:cNvPr id="47" name="Picture 46" descr="4you.png"/>
          <p:cNvPicPr>
            <a:picLocks noChangeAspect="1"/>
          </p:cNvPicPr>
          <p:nvPr/>
        </p:nvPicPr>
        <p:blipFill>
          <a:blip r:embed="rId4" cstate="print"/>
          <a:srcRect l="19258" t="16482" r="55616" b="51037"/>
          <a:stretch>
            <a:fillRect/>
          </a:stretch>
        </p:blipFill>
        <p:spPr>
          <a:xfrm>
            <a:off x="3347864" y="901461"/>
            <a:ext cx="2448272" cy="2887579"/>
          </a:xfrm>
          <a:prstGeom prst="rect">
            <a:avLst/>
          </a:prstGeom>
        </p:spPr>
      </p:pic>
      <p:sp>
        <p:nvSpPr>
          <p:cNvPr id="50" name="Smiley Face 49"/>
          <p:cNvSpPr/>
          <p:nvPr/>
        </p:nvSpPr>
        <p:spPr>
          <a:xfrm>
            <a:off x="4211960" y="2132856"/>
            <a:ext cx="720080" cy="720080"/>
          </a:xfrm>
          <a:prstGeom prst="smileyFace">
            <a:avLst>
              <a:gd name="adj" fmla="val -4653"/>
            </a:avLst>
          </a:prstGeom>
          <a:solidFill>
            <a:schemeClr val="bg1"/>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a:off x="3447296"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148064" y="2492896"/>
            <a:ext cx="54864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8"/>
          <p:cNvSpPr txBox="1">
            <a:spLocks noChangeArrowheads="1"/>
          </p:cNvSpPr>
          <p:nvPr/>
        </p:nvSpPr>
        <p:spPr bwMode="auto">
          <a:xfrm>
            <a:off x="3707903" y="3356992"/>
            <a:ext cx="1800201"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9" name="Rectangle 48"/>
          <p:cNvSpPr/>
          <p:nvPr/>
        </p:nvSpPr>
        <p:spPr>
          <a:xfrm>
            <a:off x="6372200" y="3429000"/>
            <a:ext cx="2448272" cy="461665"/>
          </a:xfrm>
          <a:prstGeom prst="rect">
            <a:avLst/>
          </a:prstGeom>
        </p:spPr>
        <p:txBody>
          <a:bodyPr wrap="square">
            <a:spAutoFit/>
          </a:bodyPr>
          <a:lstStyle/>
          <a:p>
            <a:pPr algn="ctr"/>
            <a:r>
              <a:rPr lang="en-CA" sz="800" dirty="0" smtClean="0">
                <a:solidFill>
                  <a:schemeClr val="tx1">
                    <a:lumMod val="50000"/>
                  </a:schemeClr>
                </a:solidFill>
                <a:latin typeface="Arial" pitchFamily="34" charset="0"/>
                <a:cs typeface="Arial" pitchFamily="34" charset="0"/>
              </a:rPr>
              <a:t>Crown, dove, Bible</a:t>
            </a:r>
          </a:p>
          <a:p>
            <a:pPr algn="ctr"/>
            <a:r>
              <a:rPr lang="en-CA" sz="800" dirty="0" smtClean="0">
                <a:solidFill>
                  <a:schemeClr val="tx1">
                    <a:lumMod val="50000"/>
                  </a:schemeClr>
                </a:solidFill>
                <a:latin typeface="Arial" pitchFamily="34" charset="0"/>
                <a:cs typeface="Arial" pitchFamily="34" charset="0"/>
              </a:rPr>
              <a:t>Microsoft clip art © 2013 Microsoft Corporation. </a:t>
            </a:r>
          </a:p>
          <a:p>
            <a:pPr algn="ctr"/>
            <a:endParaRPr lang="en-CA" sz="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58370" name="Picture 2" descr="msotw9_temp0"/>
          <p:cNvPicPr>
            <a:picLocks noChangeAspect="1" noChangeArrowheads="1"/>
          </p:cNvPicPr>
          <p:nvPr/>
        </p:nvPicPr>
        <p:blipFill>
          <a:blip r:embed="rId2" cstate="print">
            <a:duotone>
              <a:prstClr val="black"/>
              <a:srgbClr val="FFFF00">
                <a:tint val="45000"/>
                <a:satMod val="400000"/>
              </a:srgbClr>
            </a:duotone>
          </a:blip>
          <a:srcRect t="2329" b="2338"/>
          <a:stretch>
            <a:fillRect/>
          </a:stretch>
        </p:blipFill>
        <p:spPr bwMode="auto">
          <a:xfrm>
            <a:off x="0" y="1268760"/>
            <a:ext cx="9144000" cy="3600400"/>
          </a:xfrm>
          <a:prstGeom prst="rect">
            <a:avLst/>
          </a:prstGeom>
          <a:noFill/>
          <a:ln w="9525">
            <a:noFill/>
            <a:miter lim="800000"/>
            <a:headEnd/>
            <a:tailEnd/>
          </a:ln>
        </p:spPr>
      </p:pic>
      <p:sp>
        <p:nvSpPr>
          <p:cNvPr id="28" name="Text Box 3"/>
          <p:cNvSpPr txBox="1">
            <a:spLocks noChangeArrowheads="1"/>
          </p:cNvSpPr>
          <p:nvPr/>
        </p:nvSpPr>
        <p:spPr bwMode="auto">
          <a:xfrm>
            <a:off x="6984776" y="4149080"/>
            <a:ext cx="1907704" cy="215444"/>
          </a:xfrm>
          <a:prstGeom prst="rect">
            <a:avLst/>
          </a:prstGeom>
          <a:noFill/>
          <a:ln w="9525">
            <a:noFill/>
            <a:miter lim="800000"/>
            <a:headEnd/>
            <a:tailEnd/>
          </a:ln>
        </p:spPr>
        <p:txBody>
          <a:bodyPr wrap="square">
            <a:spAutoFit/>
          </a:bodyPr>
          <a:lstStyle/>
          <a:p>
            <a:pPr>
              <a:spcAft>
                <a:spcPts val="1000"/>
              </a:spcAft>
            </a:pPr>
            <a:r>
              <a:rPr lang="en-CA" sz="800" dirty="0" smtClean="0">
                <a:solidFill>
                  <a:schemeClr val="tx1">
                    <a:lumMod val="50000"/>
                  </a:schemeClr>
                </a:solidFill>
              </a:rPr>
              <a:t>soccer teams by Kim Graham </a:t>
            </a:r>
            <a:endParaRPr lang="en-US" altLang="ko-KR" sz="800" dirty="0">
              <a:solidFill>
                <a:schemeClr val="tx1">
                  <a:lumMod val="50000"/>
                </a:schemeClr>
              </a:solidFill>
              <a:ea typeface="Gulim" pitchFamily="34" charset="-127"/>
            </a:endParaRPr>
          </a:p>
        </p:txBody>
      </p:sp>
      <p:sp>
        <p:nvSpPr>
          <p:cNvPr id="29" name="Rectangle 28"/>
          <p:cNvSpPr/>
          <p:nvPr/>
        </p:nvSpPr>
        <p:spPr>
          <a:xfrm>
            <a:off x="35496" y="4016677"/>
            <a:ext cx="3456384" cy="492443"/>
          </a:xfrm>
          <a:prstGeom prst="rect">
            <a:avLst/>
          </a:prstGeom>
        </p:spPr>
        <p:txBody>
          <a:bodyPr wrap="square">
            <a:spAutoFit/>
          </a:bodyPr>
          <a:lstStyle/>
          <a:p>
            <a:pPr algn="ctr"/>
            <a:r>
              <a:rPr lang="en-CA" sz="800" dirty="0" smtClean="0">
                <a:solidFill>
                  <a:schemeClr val="tx1">
                    <a:lumMod val="50000"/>
                  </a:schemeClr>
                </a:solidFill>
              </a:rPr>
              <a:t>Dove and Bible Microsoft clip art © 2013 </a:t>
            </a:r>
          </a:p>
          <a:p>
            <a:pPr algn="ctr"/>
            <a:r>
              <a:rPr lang="en-CA" sz="800" dirty="0" smtClean="0">
                <a:solidFill>
                  <a:schemeClr val="tx1">
                    <a:lumMod val="50000"/>
                  </a:schemeClr>
                </a:solidFill>
              </a:rPr>
              <a:t>Microsoft Corporation. </a:t>
            </a:r>
          </a:p>
          <a:p>
            <a:pPr algn="ctr"/>
            <a:endParaRPr lang="en-CA" sz="1000" dirty="0">
              <a:solidFill>
                <a:schemeClr val="tx1">
                  <a:lumMod val="50000"/>
                </a:schemeClr>
              </a:solidFill>
            </a:endParaRPr>
          </a:p>
        </p:txBody>
      </p:sp>
      <p:sp>
        <p:nvSpPr>
          <p:cNvPr id="32" name="TextBox 31"/>
          <p:cNvSpPr txBox="1"/>
          <p:nvPr/>
        </p:nvSpPr>
        <p:spPr>
          <a:xfrm>
            <a:off x="899592" y="1052736"/>
            <a:ext cx="7632848" cy="400110"/>
          </a:xfrm>
          <a:prstGeom prst="rect">
            <a:avLst/>
          </a:prstGeom>
          <a:noFill/>
        </p:spPr>
        <p:txBody>
          <a:bodyPr wrap="square" rtlCol="0">
            <a:spAutoFit/>
          </a:bodyPr>
          <a:lstStyle/>
          <a:p>
            <a:r>
              <a:rPr lang="en-CA" sz="2000" b="1" dirty="0" smtClean="0">
                <a:solidFill>
                  <a:schemeClr val="bg1"/>
                </a:solidFill>
                <a:latin typeface="Calibri" pitchFamily="34" charset="0"/>
              </a:rPr>
              <a:t>Christ is the coach of the              crucified-and-raised-with-Christ team</a:t>
            </a:r>
            <a:endParaRPr lang="en-CA" sz="2000" b="1" dirty="0">
              <a:solidFill>
                <a:schemeClr val="bg1"/>
              </a:solidFill>
              <a:latin typeface="Calibri" pitchFamily="34" charset="0"/>
            </a:endParaRPr>
          </a:p>
        </p:txBody>
      </p:sp>
      <p:sp>
        <p:nvSpPr>
          <p:cNvPr id="33" name="TextBox 32"/>
          <p:cNvSpPr txBox="1"/>
          <p:nvPr/>
        </p:nvSpPr>
        <p:spPr>
          <a:xfrm>
            <a:off x="899592" y="4509120"/>
            <a:ext cx="6768752" cy="400110"/>
          </a:xfrm>
          <a:prstGeom prst="rect">
            <a:avLst/>
          </a:prstGeom>
          <a:noFill/>
        </p:spPr>
        <p:txBody>
          <a:bodyPr wrap="square" rtlCol="0">
            <a:spAutoFit/>
          </a:bodyPr>
          <a:lstStyle/>
          <a:p>
            <a:r>
              <a:rPr lang="en-CA" sz="2000" b="1" dirty="0" smtClean="0">
                <a:solidFill>
                  <a:schemeClr val="bg1"/>
                </a:solidFill>
                <a:latin typeface="Calibri" pitchFamily="34" charset="0"/>
              </a:rPr>
              <a:t>our old coach Sin             no longer has authority to rule us </a:t>
            </a:r>
            <a:endParaRPr lang="en-CA" sz="2000" b="1" dirty="0">
              <a:solidFill>
                <a:schemeClr val="bg1"/>
              </a:solidFill>
              <a:latin typeface="Calibri" pitchFamily="34" charset="0"/>
            </a:endParaRPr>
          </a:p>
        </p:txBody>
      </p:sp>
      <p:pic>
        <p:nvPicPr>
          <p:cNvPr id="30" name="Picture 29" descr="small dove.png"/>
          <p:cNvPicPr>
            <a:picLocks noChangeAspect="1"/>
          </p:cNvPicPr>
          <p:nvPr/>
        </p:nvPicPr>
        <p:blipFill>
          <a:blip r:embed="rId3" cstate="print"/>
          <a:stretch>
            <a:fillRect/>
          </a:stretch>
        </p:blipFill>
        <p:spPr>
          <a:xfrm>
            <a:off x="3657717" y="836712"/>
            <a:ext cx="554243" cy="576064"/>
          </a:xfrm>
          <a:prstGeom prst="rect">
            <a:avLst/>
          </a:prstGeom>
        </p:spPr>
      </p:pic>
      <p:pic>
        <p:nvPicPr>
          <p:cNvPr id="31" name="Picture 30" descr="small dove.png"/>
          <p:cNvPicPr>
            <a:picLocks noChangeAspect="1"/>
          </p:cNvPicPr>
          <p:nvPr/>
        </p:nvPicPr>
        <p:blipFill>
          <a:blip r:embed="rId3" cstate="print"/>
          <a:stretch>
            <a:fillRect/>
          </a:stretch>
        </p:blipFill>
        <p:spPr>
          <a:xfrm>
            <a:off x="4665829" y="1340768"/>
            <a:ext cx="554243" cy="576064"/>
          </a:xfrm>
          <a:prstGeom prst="rect">
            <a:avLst/>
          </a:prstGeom>
        </p:spPr>
      </p:pic>
      <p:pic>
        <p:nvPicPr>
          <p:cNvPr id="34" name="Picture 33" descr="small dove.png"/>
          <p:cNvPicPr>
            <a:picLocks noChangeAspect="1"/>
          </p:cNvPicPr>
          <p:nvPr/>
        </p:nvPicPr>
        <p:blipFill>
          <a:blip r:embed="rId3" cstate="print"/>
          <a:stretch>
            <a:fillRect/>
          </a:stretch>
        </p:blipFill>
        <p:spPr>
          <a:xfrm>
            <a:off x="6732240" y="2852936"/>
            <a:ext cx="554243" cy="576064"/>
          </a:xfrm>
          <a:prstGeom prst="rect">
            <a:avLst/>
          </a:prstGeom>
        </p:spPr>
      </p:pic>
      <p:pic>
        <p:nvPicPr>
          <p:cNvPr id="35" name="Picture 34" descr="small dove.png"/>
          <p:cNvPicPr>
            <a:picLocks noChangeAspect="1"/>
          </p:cNvPicPr>
          <p:nvPr/>
        </p:nvPicPr>
        <p:blipFill>
          <a:blip r:embed="rId3" cstate="print"/>
          <a:stretch>
            <a:fillRect/>
          </a:stretch>
        </p:blipFill>
        <p:spPr>
          <a:xfrm>
            <a:off x="6826069" y="1484784"/>
            <a:ext cx="554243" cy="576064"/>
          </a:xfrm>
          <a:prstGeom prst="rect">
            <a:avLst/>
          </a:prstGeom>
        </p:spPr>
      </p:pic>
      <p:pic>
        <p:nvPicPr>
          <p:cNvPr id="36" name="Picture 35" descr="small dove.png"/>
          <p:cNvPicPr>
            <a:picLocks noChangeAspect="1"/>
          </p:cNvPicPr>
          <p:nvPr/>
        </p:nvPicPr>
        <p:blipFill>
          <a:blip r:embed="rId3" cstate="print"/>
          <a:stretch>
            <a:fillRect/>
          </a:stretch>
        </p:blipFill>
        <p:spPr>
          <a:xfrm>
            <a:off x="1569485" y="2132856"/>
            <a:ext cx="554243" cy="576064"/>
          </a:xfrm>
          <a:prstGeom prst="rect">
            <a:avLst/>
          </a:prstGeom>
        </p:spPr>
      </p:pic>
      <p:pic>
        <p:nvPicPr>
          <p:cNvPr id="37" name="Picture 36" descr="small dove.png"/>
          <p:cNvPicPr>
            <a:picLocks noChangeAspect="1"/>
          </p:cNvPicPr>
          <p:nvPr/>
        </p:nvPicPr>
        <p:blipFill>
          <a:blip r:embed="rId3" cstate="print"/>
          <a:stretch>
            <a:fillRect/>
          </a:stretch>
        </p:blipFill>
        <p:spPr>
          <a:xfrm>
            <a:off x="2433581" y="1556792"/>
            <a:ext cx="554243" cy="576064"/>
          </a:xfrm>
          <a:prstGeom prst="rect">
            <a:avLst/>
          </a:prstGeom>
        </p:spPr>
      </p:pic>
      <p:pic>
        <p:nvPicPr>
          <p:cNvPr id="38" name="Picture 37" descr="small dove.png"/>
          <p:cNvPicPr>
            <a:picLocks noChangeAspect="1"/>
          </p:cNvPicPr>
          <p:nvPr/>
        </p:nvPicPr>
        <p:blipFill>
          <a:blip r:embed="rId3" cstate="print"/>
          <a:stretch>
            <a:fillRect/>
          </a:stretch>
        </p:blipFill>
        <p:spPr>
          <a:xfrm>
            <a:off x="6012160" y="2132856"/>
            <a:ext cx="554243" cy="576064"/>
          </a:xfrm>
          <a:prstGeom prst="rect">
            <a:avLst/>
          </a:prstGeom>
        </p:spPr>
      </p:pic>
      <p:pic>
        <p:nvPicPr>
          <p:cNvPr id="39" name="Picture 38" descr="small dove.png"/>
          <p:cNvPicPr>
            <a:picLocks noChangeAspect="1"/>
          </p:cNvPicPr>
          <p:nvPr/>
        </p:nvPicPr>
        <p:blipFill>
          <a:blip r:embed="rId3" cstate="print"/>
          <a:stretch>
            <a:fillRect/>
          </a:stretch>
        </p:blipFill>
        <p:spPr>
          <a:xfrm>
            <a:off x="3923928" y="3140968"/>
            <a:ext cx="554243" cy="576064"/>
          </a:xfrm>
          <a:prstGeom prst="rect">
            <a:avLst/>
          </a:prstGeom>
        </p:spPr>
      </p:pic>
      <p:pic>
        <p:nvPicPr>
          <p:cNvPr id="40" name="Picture 39" descr="small dove.png"/>
          <p:cNvPicPr>
            <a:picLocks noChangeAspect="1"/>
          </p:cNvPicPr>
          <p:nvPr/>
        </p:nvPicPr>
        <p:blipFill>
          <a:blip r:embed="rId3" cstate="print"/>
          <a:stretch>
            <a:fillRect/>
          </a:stretch>
        </p:blipFill>
        <p:spPr>
          <a:xfrm>
            <a:off x="4211960" y="2132856"/>
            <a:ext cx="554243" cy="576064"/>
          </a:xfrm>
          <a:prstGeom prst="rect">
            <a:avLst/>
          </a:prstGeom>
        </p:spPr>
      </p:pic>
      <p:pic>
        <p:nvPicPr>
          <p:cNvPr id="41" name="Picture 40" descr="small dove.png"/>
          <p:cNvPicPr>
            <a:picLocks noChangeAspect="1"/>
          </p:cNvPicPr>
          <p:nvPr/>
        </p:nvPicPr>
        <p:blipFill>
          <a:blip r:embed="rId3" cstate="print"/>
          <a:stretch>
            <a:fillRect/>
          </a:stretch>
        </p:blipFill>
        <p:spPr>
          <a:xfrm>
            <a:off x="1835696" y="2852936"/>
            <a:ext cx="554243" cy="576064"/>
          </a:xfrm>
          <a:prstGeom prst="rect">
            <a:avLst/>
          </a:prstGeom>
        </p:spPr>
      </p:pic>
      <p:pic>
        <p:nvPicPr>
          <p:cNvPr id="42" name="Picture 41" descr="small dove.png"/>
          <p:cNvPicPr>
            <a:picLocks noChangeAspect="1"/>
          </p:cNvPicPr>
          <p:nvPr/>
        </p:nvPicPr>
        <p:blipFill>
          <a:blip r:embed="rId3" cstate="print"/>
          <a:stretch>
            <a:fillRect/>
          </a:stretch>
        </p:blipFill>
        <p:spPr>
          <a:xfrm>
            <a:off x="7042093" y="1988840"/>
            <a:ext cx="554243" cy="576064"/>
          </a:xfrm>
          <a:prstGeom prst="rect">
            <a:avLst/>
          </a:prstGeom>
        </p:spPr>
      </p:pic>
      <p:sp>
        <p:nvSpPr>
          <p:cNvPr id="21" name="Title 2"/>
          <p:cNvSpPr txBox="1">
            <a:spLocks/>
          </p:cNvSpPr>
          <p:nvPr/>
        </p:nvSpPr>
        <p:spPr bwMode="auto">
          <a:xfrm>
            <a:off x="-11039" y="-27384"/>
            <a:ext cx="9119543" cy="10801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lnSpc>
                <a:spcPts val="3400"/>
              </a:lnSpc>
            </a:pPr>
            <a:r>
              <a:rPr lang="en-US" sz="3600" b="1" dirty="0" err="1" smtClean="0">
                <a:solidFill>
                  <a:srgbClr val="FF0000"/>
                </a:solidFill>
                <a:latin typeface="Preeti" pitchFamily="2" charset="0"/>
              </a:rPr>
              <a:t>hLjgsf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cfTdfsf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Joj:yfn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kfk</a:t>
            </a:r>
            <a:r>
              <a:rPr lang="en-US" sz="3600" b="1" dirty="0" smtClean="0">
                <a:solidFill>
                  <a:srgbClr val="FF0000"/>
                </a:solidFill>
                <a:latin typeface="Preeti" pitchFamily="2" charset="0"/>
              </a:rPr>
              <a:t> / d[</a:t>
            </a:r>
            <a:r>
              <a:rPr lang="en-US" sz="3600" b="1" dirty="0" err="1" smtClean="0">
                <a:solidFill>
                  <a:srgbClr val="FF0000"/>
                </a:solidFill>
                <a:latin typeface="Preeti" pitchFamily="2" charset="0"/>
              </a:rPr>
              <a:t>To'sf</a:t>
            </a:r>
            <a:r>
              <a:rPr lang="en-US" sz="3600" b="1" dirty="0" smtClean="0">
                <a:solidFill>
                  <a:srgbClr val="FF0000"/>
                </a:solidFill>
                <a:latin typeface="Preeti" pitchFamily="2" charset="0"/>
              </a:rPr>
              <a:t>] </a:t>
            </a:r>
          </a:p>
          <a:p>
            <a:pPr algn="ctr">
              <a:lnSpc>
                <a:spcPts val="3400"/>
              </a:lnSpc>
            </a:pPr>
            <a:r>
              <a:rPr lang="en-US" sz="3600" b="1" dirty="0" smtClean="0">
                <a:solidFill>
                  <a:srgbClr val="FF0000"/>
                </a:solidFill>
                <a:latin typeface="Preeti" pitchFamily="2" charset="0"/>
              </a:rPr>
              <a:t>Joj:yfaf6 </a:t>
            </a:r>
            <a:r>
              <a:rPr lang="en-US" sz="3600" b="1" dirty="0" err="1" smtClean="0">
                <a:solidFill>
                  <a:srgbClr val="FF0000"/>
                </a:solidFill>
                <a:latin typeface="Preeti" pitchFamily="2" charset="0"/>
              </a:rPr>
              <a:t>d'Qm</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 </a:t>
            </a:r>
            <a:endParaRPr lang="en-CA" sz="3600" b="1" dirty="0" smtClean="0">
              <a:solidFill>
                <a:srgbClr val="FF0000"/>
              </a:solidFill>
              <a:latin typeface="Preeti" pitchFamily="2" charset="0"/>
            </a:endParaRPr>
          </a:p>
        </p:txBody>
      </p:sp>
      <p:sp>
        <p:nvSpPr>
          <p:cNvPr id="22" name="Title 2"/>
          <p:cNvSpPr txBox="1">
            <a:spLocks/>
          </p:cNvSpPr>
          <p:nvPr/>
        </p:nvSpPr>
        <p:spPr bwMode="auto">
          <a:xfrm>
            <a:off x="107504" y="5040386"/>
            <a:ext cx="8964488" cy="181761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ne-NP" sz="2800" dirty="0" smtClean="0">
                <a:solidFill>
                  <a:schemeClr val="bg1"/>
                </a:solidFill>
              </a:rPr>
              <a:t>किन म दोषी भनेर मानिन्नँ? किनभने ख्रीष्ट येशूमा, जीवनदाता आत्माको विधान जसले जीवन ल्याँउछ त्यसले मलाई मुक्ती दियो। त्यो विधान जसबाट पाप र मृत्यु आउँछ त्यसबाट पनि मलाई </a:t>
            </a:r>
            <a:endParaRPr lang="en-CA" sz="2800" dirty="0" smtClean="0">
              <a:solidFill>
                <a:schemeClr val="bg1"/>
              </a:solidFill>
            </a:endParaRPr>
          </a:p>
          <a:p>
            <a:pPr algn="ctr"/>
            <a:r>
              <a:rPr lang="ne-NP" sz="2800" dirty="0" smtClean="0">
                <a:solidFill>
                  <a:schemeClr val="bg1"/>
                </a:solidFill>
              </a:rPr>
              <a:t>मुक्ति दियो।</a:t>
            </a:r>
            <a:r>
              <a:rPr lang="en-CA" sz="2800" dirty="0" smtClean="0">
                <a:solidFill>
                  <a:schemeClr val="bg1"/>
                </a:solidFill>
              </a:rPr>
              <a:t>  </a:t>
            </a:r>
            <a:r>
              <a:rPr lang="en-CA" sz="2800" b="1" dirty="0" smtClean="0">
                <a:solidFill>
                  <a:schemeClr val="bg1"/>
                </a:solidFill>
                <a:latin typeface="Calibri" pitchFamily="34" charset="0"/>
              </a:rPr>
              <a:t>Rom 8:2</a:t>
            </a:r>
            <a:endParaRPr lang="en-CA" sz="2400" dirty="0"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lstStyle/>
          <a:p>
            <a:r>
              <a:rPr lang="en-CA" sz="3200" b="1" dirty="0" smtClean="0">
                <a:solidFill>
                  <a:schemeClr val="tx1"/>
                </a:solidFill>
                <a:latin typeface="Calibri" pitchFamily="34" charset="0"/>
              </a:rPr>
              <a:t>Lord, if Jesus did not die . . . </a:t>
            </a:r>
            <a:br>
              <a:rPr lang="en-CA" sz="3200" b="1" dirty="0" smtClean="0">
                <a:solidFill>
                  <a:schemeClr val="tx1"/>
                </a:solidFill>
                <a:latin typeface="Calibri" pitchFamily="34" charset="0"/>
              </a:rPr>
            </a:br>
            <a:r>
              <a:rPr lang="en-CA" sz="2400" b="1" dirty="0" smtClean="0">
                <a:solidFill>
                  <a:schemeClr val="tx1"/>
                </a:solidFill>
                <a:latin typeface="Calibri" pitchFamily="34" charset="0"/>
              </a:rPr>
              <a:t/>
            </a:r>
            <a:br>
              <a:rPr lang="en-CA" sz="2400" b="1" dirty="0" smtClean="0">
                <a:solidFill>
                  <a:schemeClr val="tx1"/>
                </a:solidFill>
                <a:latin typeface="Calibri" pitchFamily="34" charset="0"/>
              </a:rPr>
            </a:br>
            <a:r>
              <a:rPr lang="en-CA" sz="3200" b="1" dirty="0" smtClean="0">
                <a:solidFill>
                  <a:schemeClr val="tx1"/>
                </a:solidFill>
                <a:latin typeface="Calibri" pitchFamily="34" charset="0"/>
              </a:rPr>
              <a:t>but I praise you that in Christ . . . </a:t>
            </a:r>
            <a:endParaRPr lang="en-CA" sz="3200" b="1" dirty="0">
              <a:solidFill>
                <a:schemeClr val="tx1"/>
              </a:solidFill>
              <a:latin typeface="Calibri" pitchFamily="34" charset="0"/>
            </a:endParaRPr>
          </a:p>
        </p:txBody>
      </p:sp>
      <p:pic>
        <p:nvPicPr>
          <p:cNvPr id="4" name="Picture 3" descr="praise from pqhobbit.files.wordpress.com.jpg"/>
          <p:cNvPicPr>
            <a:picLocks noChangeAspect="1"/>
          </p:cNvPicPr>
          <p:nvPr/>
        </p:nvPicPr>
        <p:blipFill>
          <a:blip r:embed="rId2" cstate="print"/>
          <a:stretch>
            <a:fillRect/>
          </a:stretch>
        </p:blipFill>
        <p:spPr>
          <a:xfrm>
            <a:off x="1835696" y="1844824"/>
            <a:ext cx="5472608" cy="3502798"/>
          </a:xfrm>
          <a:prstGeom prst="rect">
            <a:avLst/>
          </a:prstGeom>
        </p:spPr>
      </p:pic>
      <p:sp>
        <p:nvSpPr>
          <p:cNvPr id="5" name="TextBox 4"/>
          <p:cNvSpPr txBox="1"/>
          <p:nvPr/>
        </p:nvSpPr>
        <p:spPr>
          <a:xfrm>
            <a:off x="2843808" y="5085184"/>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
        <p:nvSpPr>
          <p:cNvPr id="6" name="TextBox 5"/>
          <p:cNvSpPr txBox="1"/>
          <p:nvPr/>
        </p:nvSpPr>
        <p:spPr>
          <a:xfrm>
            <a:off x="-1" y="5429542"/>
            <a:ext cx="9144001" cy="1077218"/>
          </a:xfrm>
          <a:prstGeom prst="rect">
            <a:avLst/>
          </a:prstGeom>
          <a:noFill/>
        </p:spPr>
        <p:txBody>
          <a:bodyPr wrap="square" rtlCol="0">
            <a:spAutoFit/>
          </a:bodyPr>
          <a:lstStyle/>
          <a:p>
            <a:pPr algn="ctr"/>
            <a:r>
              <a:rPr lang="ne-NP" sz="2800" dirty="0" smtClean="0"/>
              <a:t>तर हामी परमेश्वरलाई धन्यवाद दिंदछौं। उहाँले हामीलाई हाम्रा </a:t>
            </a:r>
            <a:endParaRPr lang="en-CA" sz="2800" dirty="0" smtClean="0"/>
          </a:p>
          <a:p>
            <a:pPr algn="ctr"/>
            <a:r>
              <a:rPr lang="ne-NP" sz="2800" dirty="0" smtClean="0"/>
              <a:t>प्रभु येशू ख्रीष्टद्वारा विजय दिनु हुन्छ।</a:t>
            </a:r>
            <a:r>
              <a:rPr lang="en-CA" sz="2800" dirty="0" smtClean="0"/>
              <a:t>  </a:t>
            </a:r>
            <a:r>
              <a:rPr lang="ne-NP" sz="2800" dirty="0" smtClean="0"/>
              <a:t>(</a:t>
            </a:r>
            <a:r>
              <a:rPr lang="en-US" sz="3600" dirty="0" smtClean="0">
                <a:latin typeface="Preeti" pitchFamily="2" charset="0"/>
              </a:rPr>
              <a:t>!</a:t>
            </a:r>
            <a:r>
              <a:rPr lang="en-US" sz="3600" dirty="0" err="1" smtClean="0">
                <a:latin typeface="Preeti" pitchFamily="2" charset="0"/>
              </a:rPr>
              <a:t>sf</a:t>
            </a:r>
            <a:r>
              <a:rPr lang="en-US" sz="3600" dirty="0" smtClean="0">
                <a:latin typeface="Preeti" pitchFamily="2" charset="0"/>
              </a:rPr>
              <a:t>]l/</a:t>
            </a:r>
            <a:r>
              <a:rPr lang="en-US" sz="3600" dirty="0" err="1" smtClean="0">
                <a:latin typeface="Preeti" pitchFamily="2" charset="0"/>
              </a:rPr>
              <a:t>GyL</a:t>
            </a:r>
            <a:r>
              <a:rPr lang="en-US" sz="3600" dirty="0" smtClean="0">
                <a:latin typeface="Preeti" pitchFamily="2" charset="0"/>
              </a:rPr>
              <a:t> </a:t>
            </a:r>
            <a:r>
              <a:rPr lang="en-CA" sz="2800" dirty="0" smtClean="0"/>
              <a:t>15:57)</a:t>
            </a:r>
            <a:endParaRPr lang="x-none" sz="2800" smtClean="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1691680" y="2420888"/>
            <a:ext cx="720080" cy="396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1655676" y="1520788"/>
            <a:ext cx="720080" cy="35283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1115616" y="2862064"/>
            <a:ext cx="1882552" cy="1143000"/>
          </a:xfrm>
        </p:spPr>
        <p:txBody>
          <a:bodyPr>
            <a:normAutofit fontScale="90000"/>
          </a:bodyPr>
          <a:lstStyle/>
          <a:p>
            <a:r>
              <a:rPr lang="ne-NP" sz="9600" dirty="0" smtClean="0">
                <a:solidFill>
                  <a:schemeClr val="tx1"/>
                </a:solidFill>
                <a:latin typeface="Arial Black" pitchFamily="34" charset="0"/>
              </a:rPr>
              <a:t>म</a:t>
            </a:r>
            <a:endParaRPr lang="en-CA" sz="9600" dirty="0">
              <a:solidFill>
                <a:schemeClr val="tx1"/>
              </a:solidFill>
              <a:latin typeface="Arial Black"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533355" y="385099"/>
            <a:ext cx="2454469" cy="2539845"/>
          </a:xfrm>
          <a:prstGeom prst="rect">
            <a:avLst/>
          </a:prstGeom>
        </p:spPr>
      </p:pic>
      <p:sp>
        <p:nvSpPr>
          <p:cNvPr id="8" name="TextBox 7"/>
          <p:cNvSpPr txBox="1"/>
          <p:nvPr/>
        </p:nvSpPr>
        <p:spPr>
          <a:xfrm>
            <a:off x="36512" y="6165304"/>
            <a:ext cx="9144000" cy="646331"/>
          </a:xfrm>
          <a:prstGeom prst="rect">
            <a:avLst/>
          </a:prstGeom>
          <a:noFill/>
        </p:spPr>
        <p:txBody>
          <a:bodyPr wrap="square" rtlCol="0">
            <a:spAutoFit/>
          </a:bodyPr>
          <a:lstStyle/>
          <a:p>
            <a:pPr algn="ctr"/>
            <a:r>
              <a:rPr lang="en-CA" dirty="0" smtClean="0">
                <a:solidFill>
                  <a:srgbClr val="00FF00"/>
                </a:solidFill>
                <a:latin typeface="Calibri" pitchFamily="34" charset="0"/>
              </a:rPr>
              <a:t>                             </a:t>
            </a:r>
            <a:r>
              <a:rPr lang="en-CA" dirty="0" smtClean="0">
                <a:solidFill>
                  <a:srgbClr val="0070C0"/>
                </a:solidFill>
                <a:latin typeface="Calibri" pitchFamily="34" charset="0"/>
              </a:rPr>
              <a:t> The four verbs from Romans 6 are commands.  The three from </a:t>
            </a:r>
          </a:p>
          <a:p>
            <a:pPr algn="ctr"/>
            <a:r>
              <a:rPr lang="en-CA" dirty="0" smtClean="0">
                <a:solidFill>
                  <a:srgbClr val="0070C0"/>
                </a:solidFill>
                <a:latin typeface="Calibri" pitchFamily="34" charset="0"/>
              </a:rPr>
              <a:t>Romans 8 are not written as imperatives, but it is helpful to apply them as commands!</a:t>
            </a:r>
            <a:endParaRPr lang="en-CA" dirty="0">
              <a:solidFill>
                <a:srgbClr val="0070C0"/>
              </a:solidFill>
              <a:latin typeface="Calibri" pitchFamily="34" charset="0"/>
            </a:endParaRPr>
          </a:p>
        </p:txBody>
      </p:sp>
      <p:sp>
        <p:nvSpPr>
          <p:cNvPr id="9" name="Rectangle 8"/>
          <p:cNvSpPr/>
          <p:nvPr/>
        </p:nvSpPr>
        <p:spPr>
          <a:xfrm>
            <a:off x="-180528" y="1700808"/>
            <a:ext cx="1944216" cy="600164"/>
          </a:xfrm>
          <a:prstGeom prst="rect">
            <a:avLst/>
          </a:prstGeom>
        </p:spPr>
        <p:txBody>
          <a:bodyPr wrap="square">
            <a:spAutoFit/>
          </a:bodyPr>
          <a:lstStyle/>
          <a:p>
            <a:pPr algn="ctr"/>
            <a:r>
              <a:rPr lang="en-CA" sz="800" dirty="0" smtClean="0">
                <a:solidFill>
                  <a:schemeClr val="accent3">
                    <a:lumMod val="60000"/>
                    <a:lumOff val="40000"/>
                  </a:schemeClr>
                </a:solidFill>
              </a:rPr>
              <a:t>Dove and Bible</a:t>
            </a:r>
          </a:p>
          <a:p>
            <a:pPr algn="ctr"/>
            <a:r>
              <a:rPr lang="en-CA" sz="800" dirty="0" smtClean="0">
                <a:solidFill>
                  <a:schemeClr val="accent3">
                    <a:lumMod val="60000"/>
                    <a:lumOff val="40000"/>
                  </a:schemeClr>
                </a:solidFill>
              </a:rPr>
              <a:t>Microsoft clip art © 2013</a:t>
            </a:r>
          </a:p>
          <a:p>
            <a:pPr algn="ctr"/>
            <a:r>
              <a:rPr lang="en-CA" sz="800" dirty="0" smtClean="0">
                <a:solidFill>
                  <a:schemeClr val="accent3">
                    <a:lumMod val="60000"/>
                    <a:lumOff val="40000"/>
                  </a:schemeClr>
                </a:solidFill>
              </a:rPr>
              <a:t>Microsoft Corporation</a:t>
            </a:r>
            <a:r>
              <a:rPr lang="en-CA" sz="800" dirty="0" smtClean="0">
                <a:solidFill>
                  <a:schemeClr val="accent3">
                    <a:lumMod val="75000"/>
                  </a:schemeClr>
                </a:solidFill>
              </a:rPr>
              <a:t>. </a:t>
            </a:r>
          </a:p>
          <a:p>
            <a:pPr algn="ctr"/>
            <a:endParaRPr lang="en-CA" sz="900" dirty="0">
              <a:solidFill>
                <a:schemeClr val="accent3">
                  <a:lumMod val="75000"/>
                </a:schemeClr>
              </a:solidFill>
            </a:endParaRPr>
          </a:p>
        </p:txBody>
      </p:sp>
      <p:sp>
        <p:nvSpPr>
          <p:cNvPr id="11" name="TextBox 10"/>
          <p:cNvSpPr txBox="1"/>
          <p:nvPr/>
        </p:nvSpPr>
        <p:spPr>
          <a:xfrm>
            <a:off x="4283968" y="1340768"/>
            <a:ext cx="4392488" cy="3724096"/>
          </a:xfrm>
          <a:prstGeom prst="rect">
            <a:avLst/>
          </a:prstGeom>
          <a:noFill/>
        </p:spPr>
        <p:txBody>
          <a:bodyPr wrap="square" rtlCol="0">
            <a:spAutoFit/>
          </a:bodyPr>
          <a:lstStyle/>
          <a:p>
            <a:pPr algn="ctr"/>
            <a:r>
              <a:rPr lang="en-CA" sz="2800" b="1" dirty="0" smtClean="0">
                <a:solidFill>
                  <a:schemeClr val="bg1"/>
                </a:solidFill>
                <a:latin typeface="Calibri" pitchFamily="34" charset="0"/>
              </a:rPr>
              <a:t>Consider, Count  6:11</a:t>
            </a:r>
          </a:p>
          <a:p>
            <a:pPr algn="ctr"/>
            <a:r>
              <a:rPr lang="en-CA" sz="2800" b="1" dirty="0" smtClean="0">
                <a:solidFill>
                  <a:schemeClr val="bg1"/>
                </a:solidFill>
                <a:latin typeface="Calibri" pitchFamily="34" charset="0"/>
              </a:rPr>
              <a:t>Don’t let sin reign 6:12</a:t>
            </a:r>
            <a:r>
              <a:rPr lang="en-US" sz="2800" b="1" dirty="0" smtClean="0">
                <a:solidFill>
                  <a:schemeClr val="bg1"/>
                </a:solidFill>
                <a:latin typeface="Calibri" pitchFamily="34" charset="0"/>
              </a:rPr>
              <a:t> </a:t>
            </a:r>
          </a:p>
          <a:p>
            <a:pPr algn="ctr"/>
            <a:r>
              <a:rPr lang="en-CA" sz="2800" b="1" dirty="0" smtClean="0">
                <a:solidFill>
                  <a:schemeClr val="bg1"/>
                </a:solidFill>
                <a:latin typeface="Calibri" pitchFamily="34" charset="0"/>
              </a:rPr>
              <a:t>Don’t present  6:13</a:t>
            </a:r>
          </a:p>
          <a:p>
            <a:pPr algn="ctr"/>
            <a:r>
              <a:rPr lang="en-CA" sz="2800" b="1" dirty="0" smtClean="0">
                <a:solidFill>
                  <a:schemeClr val="bg1"/>
                </a:solidFill>
                <a:latin typeface="Calibri" pitchFamily="34" charset="0"/>
              </a:rPr>
              <a:t>Present  6:13,16,19,22</a:t>
            </a:r>
          </a:p>
          <a:p>
            <a:pPr algn="ctr"/>
            <a:endParaRPr lang="en-CA" sz="1200" b="1" dirty="0" smtClean="0">
              <a:solidFill>
                <a:schemeClr val="bg1"/>
              </a:solidFill>
              <a:latin typeface="Calibri" pitchFamily="34" charset="0"/>
            </a:endParaRPr>
          </a:p>
          <a:p>
            <a:pPr algn="ctr"/>
            <a:r>
              <a:rPr lang="en-CA" sz="2800" b="1" dirty="0" smtClean="0">
                <a:solidFill>
                  <a:schemeClr val="bg1"/>
                </a:solidFill>
                <a:latin typeface="Calibri" pitchFamily="34" charset="0"/>
              </a:rPr>
              <a:t>Walk  8:4</a:t>
            </a:r>
          </a:p>
          <a:p>
            <a:pPr algn="ctr"/>
            <a:r>
              <a:rPr lang="en-CA" sz="2800" b="1" dirty="0" smtClean="0">
                <a:solidFill>
                  <a:schemeClr val="bg1"/>
                </a:solidFill>
                <a:latin typeface="Calibri" pitchFamily="34" charset="0"/>
              </a:rPr>
              <a:t>Set your mind on  8:5</a:t>
            </a:r>
          </a:p>
          <a:p>
            <a:pPr algn="ctr"/>
            <a:r>
              <a:rPr lang="en-CA" sz="2800" b="1" dirty="0" smtClean="0">
                <a:solidFill>
                  <a:schemeClr val="bg1"/>
                </a:solidFill>
                <a:latin typeface="Calibri" pitchFamily="34" charset="0"/>
              </a:rPr>
              <a:t>Kill  8:13</a:t>
            </a:r>
          </a:p>
          <a:p>
            <a:endParaRPr lang="en-CA" sz="2800" dirty="0"/>
          </a:p>
        </p:txBody>
      </p:sp>
      <p:sp>
        <p:nvSpPr>
          <p:cNvPr id="13" name="TextBox 12"/>
          <p:cNvSpPr txBox="1"/>
          <p:nvPr/>
        </p:nvSpPr>
        <p:spPr>
          <a:xfrm>
            <a:off x="3347864" y="116632"/>
            <a:ext cx="5580112"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In summary from Romans 6-8,</a:t>
            </a:r>
          </a:p>
          <a:p>
            <a:pPr algn="ctr"/>
            <a:r>
              <a:rPr lang="en-CA" sz="2800" b="1" dirty="0" smtClean="0">
                <a:solidFill>
                  <a:schemeClr val="bg1"/>
                </a:solidFill>
                <a:latin typeface="Calibri" pitchFamily="34" charset="0"/>
              </a:rPr>
              <a:t>to overcome temptation: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Rectangle 3"/>
          <p:cNvSpPr/>
          <p:nvPr/>
        </p:nvSpPr>
        <p:spPr>
          <a:xfrm>
            <a:off x="827584" y="1268760"/>
            <a:ext cx="365760" cy="1737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rot="16200000">
            <a:off x="794444" y="1085876"/>
            <a:ext cx="365760" cy="1307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1619672" y="1445875"/>
            <a:ext cx="7524328" cy="830997"/>
          </a:xfrm>
          <a:prstGeom prst="rect">
            <a:avLst/>
          </a:prstGeom>
          <a:noFill/>
        </p:spPr>
        <p:txBody>
          <a:bodyPr wrap="square" rtlCol="0">
            <a:spAutoFit/>
          </a:bodyPr>
          <a:lstStyle/>
          <a:p>
            <a:r>
              <a:rPr lang="ne-NP" sz="2400" dirty="0" smtClean="0">
                <a:solidFill>
                  <a:schemeClr val="bg1"/>
                </a:solidFill>
                <a:latin typeface="Calibri" pitchFamily="34" charset="0"/>
              </a:rPr>
              <a:t>त्यस्तै प्रकाले तिमीहरूले पनि पापको कारणले मरेको सम्झ। अनि ख्रीष्ट येशुमा परमेश्वरको निम्ति जीवित भएको ठान।</a:t>
            </a:r>
            <a:r>
              <a:rPr lang="en-CA" sz="2400" dirty="0" smtClean="0">
                <a:solidFill>
                  <a:schemeClr val="bg1"/>
                </a:solidFill>
                <a:latin typeface="Calibri" pitchFamily="34" charset="0"/>
              </a:rPr>
              <a:t>  6:11</a:t>
            </a:r>
            <a:endParaRPr lang="en-CA" sz="2800" b="1" dirty="0" smtClean="0">
              <a:solidFill>
                <a:schemeClr val="bg1"/>
              </a:solidFill>
              <a:latin typeface="Calibri" pitchFamily="34" charset="0"/>
            </a:endParaRPr>
          </a:p>
        </p:txBody>
      </p:sp>
      <p:pic>
        <p:nvPicPr>
          <p:cNvPr id="7" name="Picture 6" descr="dove and sword large cropped.png"/>
          <p:cNvPicPr>
            <a:picLocks noChangeAspect="1"/>
          </p:cNvPicPr>
          <p:nvPr/>
        </p:nvPicPr>
        <p:blipFill>
          <a:blip r:embed="rId2" cstate="print"/>
          <a:stretch>
            <a:fillRect/>
          </a:stretch>
        </p:blipFill>
        <p:spPr>
          <a:xfrm>
            <a:off x="35496" y="44624"/>
            <a:ext cx="1590373" cy="1645692"/>
          </a:xfrm>
          <a:prstGeom prst="rect">
            <a:avLst/>
          </a:prstGeom>
        </p:spPr>
      </p:pic>
      <p:sp>
        <p:nvSpPr>
          <p:cNvPr id="9" name="Rectangle 8"/>
          <p:cNvSpPr/>
          <p:nvPr/>
        </p:nvSpPr>
        <p:spPr>
          <a:xfrm>
            <a:off x="1331640" y="188640"/>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0" name="TextBox 9"/>
          <p:cNvSpPr txBox="1"/>
          <p:nvPr/>
        </p:nvSpPr>
        <p:spPr>
          <a:xfrm>
            <a:off x="3347864" y="116632"/>
            <a:ext cx="5580112" cy="954107"/>
          </a:xfrm>
          <a:prstGeom prst="rect">
            <a:avLst/>
          </a:prstGeom>
          <a:noFill/>
        </p:spPr>
        <p:txBody>
          <a:bodyPr wrap="square" rtlCol="0">
            <a:spAutoFit/>
          </a:bodyPr>
          <a:lstStyle/>
          <a:p>
            <a:pPr algn="ctr"/>
            <a:r>
              <a:rPr lang="en-CA" sz="2800" b="1" dirty="0" smtClean="0">
                <a:solidFill>
                  <a:schemeClr val="bg1"/>
                </a:solidFill>
                <a:latin typeface="Calibri" pitchFamily="34" charset="0"/>
              </a:rPr>
              <a:t>In summary from Romans 6-8,</a:t>
            </a:r>
          </a:p>
          <a:p>
            <a:pPr algn="ctr"/>
            <a:r>
              <a:rPr lang="en-CA" sz="2800" b="1" dirty="0" smtClean="0">
                <a:solidFill>
                  <a:schemeClr val="bg1"/>
                </a:solidFill>
                <a:latin typeface="Calibri" pitchFamily="34" charset="0"/>
              </a:rPr>
              <a:t>to overcome temptation:</a:t>
            </a:r>
          </a:p>
        </p:txBody>
      </p:sp>
      <p:sp>
        <p:nvSpPr>
          <p:cNvPr id="18" name="TextBox 17"/>
          <p:cNvSpPr txBox="1"/>
          <p:nvPr/>
        </p:nvSpPr>
        <p:spPr>
          <a:xfrm>
            <a:off x="1259632" y="2381979"/>
            <a:ext cx="7884368" cy="830997"/>
          </a:xfrm>
          <a:prstGeom prst="rect">
            <a:avLst/>
          </a:prstGeom>
          <a:noFill/>
        </p:spPr>
        <p:txBody>
          <a:bodyPr wrap="square" rtlCol="0">
            <a:spAutoFit/>
          </a:bodyPr>
          <a:lstStyle/>
          <a:p>
            <a:r>
              <a:rPr lang="ne-NP" sz="2400" dirty="0" smtClean="0">
                <a:solidFill>
                  <a:schemeClr val="bg1"/>
                </a:solidFill>
                <a:latin typeface="Calibri" pitchFamily="34" charset="0"/>
              </a:rPr>
              <a:t>यसकारण पापलाई तिमीहरूको पार्थिव जीवन नियंत्रण गर्न नदेऊ। </a:t>
            </a:r>
            <a:r>
              <a:rPr lang="en-CA" sz="2400" dirty="0" smtClean="0">
                <a:solidFill>
                  <a:schemeClr val="bg1"/>
                </a:solidFill>
                <a:latin typeface="Calibri" pitchFamily="34" charset="0"/>
                <a:cs typeface="Calibri" pitchFamily="34" charset="0"/>
              </a:rPr>
              <a:t>6:12</a:t>
            </a:r>
          </a:p>
        </p:txBody>
      </p:sp>
      <p:sp>
        <p:nvSpPr>
          <p:cNvPr id="19" name="TextBox 18"/>
          <p:cNvSpPr txBox="1"/>
          <p:nvPr/>
        </p:nvSpPr>
        <p:spPr>
          <a:xfrm>
            <a:off x="0" y="3211229"/>
            <a:ext cx="9108504" cy="3170099"/>
          </a:xfrm>
          <a:prstGeom prst="rect">
            <a:avLst/>
          </a:prstGeom>
          <a:noFill/>
        </p:spPr>
        <p:txBody>
          <a:bodyPr wrap="square" rtlCol="0">
            <a:spAutoFit/>
          </a:bodyPr>
          <a:lstStyle/>
          <a:p>
            <a:r>
              <a:rPr lang="ne-NP" sz="2400" dirty="0" smtClean="0">
                <a:solidFill>
                  <a:schemeClr val="bg1"/>
                </a:solidFill>
                <a:latin typeface="Calibri" pitchFamily="34" charset="0"/>
              </a:rPr>
              <a:t>तिम्रा शरीरका अंगहरूलाई पार्पकम र दुष्टकर्महरू गर्नलाई अर्पण नगर। </a:t>
            </a:r>
            <a:r>
              <a:rPr lang="en-CA" sz="2400" dirty="0" smtClean="0">
                <a:solidFill>
                  <a:schemeClr val="bg1"/>
                </a:solidFill>
                <a:latin typeface="Calibri" pitchFamily="34" charset="0"/>
              </a:rPr>
              <a:t> 6:13</a:t>
            </a:r>
          </a:p>
          <a:p>
            <a:endParaRPr lang="en-CA" sz="800" dirty="0" smtClean="0">
              <a:solidFill>
                <a:schemeClr val="bg1"/>
              </a:solidFill>
              <a:latin typeface="Calibri" pitchFamily="34" charset="0"/>
            </a:endParaRPr>
          </a:p>
          <a:p>
            <a:r>
              <a:rPr lang="ne-NP" sz="2400" dirty="0" smtClean="0">
                <a:solidFill>
                  <a:schemeClr val="bg1"/>
                </a:solidFill>
                <a:latin typeface="Calibri" pitchFamily="34" charset="0"/>
              </a:rPr>
              <a:t>बरू आफू मृत्युबाट जिउदो भएको कारण स्वयंलाई परमेश्वरप्रति समर्पति गर। राम्रो कामको लागि तिम्रा शरीरका अंग परमेश्वरको सेवामा अर्पण गर।</a:t>
            </a:r>
            <a:r>
              <a:rPr lang="en-CA" sz="2400" dirty="0" smtClean="0">
                <a:solidFill>
                  <a:schemeClr val="bg1"/>
                </a:solidFill>
                <a:latin typeface="Calibri" pitchFamily="34" charset="0"/>
              </a:rPr>
              <a:t>   </a:t>
            </a:r>
            <a:r>
              <a:rPr lang="en-CA" sz="2400" dirty="0" smtClean="0">
                <a:solidFill>
                  <a:schemeClr val="bg1"/>
                </a:solidFill>
                <a:latin typeface="Calibri" pitchFamily="34" charset="0"/>
                <a:cs typeface="Calibri" pitchFamily="34" charset="0"/>
              </a:rPr>
              <a:t>6:13</a:t>
            </a:r>
          </a:p>
          <a:p>
            <a:endParaRPr lang="en-CA" sz="800" dirty="0" smtClean="0">
              <a:solidFill>
                <a:schemeClr val="bg1"/>
              </a:solidFill>
              <a:latin typeface="Calibri" pitchFamily="34" charset="0"/>
            </a:endParaRPr>
          </a:p>
          <a:p>
            <a:r>
              <a:rPr lang="ne-NP" sz="2400" dirty="0" smtClean="0">
                <a:solidFill>
                  <a:schemeClr val="bg1"/>
                </a:solidFill>
                <a:latin typeface="Calibri" pitchFamily="34" charset="0"/>
              </a:rPr>
              <a:t>जो आफ्नो पापपूर्ण प्रकृति अनुसार बाँच्दैनौं तर आत्मा अनुसार बाँच्छौं।</a:t>
            </a:r>
            <a:r>
              <a:rPr lang="en-CA" sz="2400" dirty="0" smtClean="0">
                <a:solidFill>
                  <a:schemeClr val="bg1"/>
                </a:solidFill>
                <a:latin typeface="Calibri" pitchFamily="34" charset="0"/>
              </a:rPr>
              <a:t>  </a:t>
            </a:r>
            <a:r>
              <a:rPr lang="en-CA" sz="2400" dirty="0" smtClean="0">
                <a:solidFill>
                  <a:schemeClr val="bg1"/>
                </a:solidFill>
                <a:latin typeface="Calibri" pitchFamily="34" charset="0"/>
                <a:cs typeface="Calibri" pitchFamily="34" charset="0"/>
              </a:rPr>
              <a:t>8:4</a:t>
            </a:r>
          </a:p>
          <a:p>
            <a:endParaRPr lang="en-CA" sz="800" dirty="0" smtClean="0">
              <a:solidFill>
                <a:schemeClr val="bg1"/>
              </a:solidFill>
              <a:latin typeface="Calibri" pitchFamily="34" charset="0"/>
            </a:endParaRPr>
          </a:p>
          <a:p>
            <a:r>
              <a:rPr lang="ne-NP" sz="2400" dirty="0" smtClean="0">
                <a:solidFill>
                  <a:schemeClr val="bg1"/>
                </a:solidFill>
                <a:latin typeface="Calibri" pitchFamily="34" charset="0"/>
              </a:rPr>
              <a:t>जो आत्मा अनुसार जिउँदछन् उनीहरू आत्माको इच्छा अनुसारै बाँच्दछन्।</a:t>
            </a:r>
            <a:r>
              <a:rPr lang="en-CA" sz="2400" dirty="0" smtClean="0">
                <a:solidFill>
                  <a:schemeClr val="bg1"/>
                </a:solidFill>
                <a:latin typeface="Calibri" pitchFamily="34" charset="0"/>
              </a:rPr>
              <a:t>  </a:t>
            </a:r>
            <a:r>
              <a:rPr lang="en-CA" sz="2400" dirty="0" smtClean="0">
                <a:solidFill>
                  <a:schemeClr val="bg1"/>
                </a:solidFill>
                <a:latin typeface="Calibri" pitchFamily="34" charset="0"/>
                <a:cs typeface="Calibri" pitchFamily="34" charset="0"/>
              </a:rPr>
              <a:t>8:5</a:t>
            </a:r>
          </a:p>
          <a:p>
            <a:endParaRPr lang="en-CA" sz="800" dirty="0" smtClean="0">
              <a:solidFill>
                <a:schemeClr val="bg1"/>
              </a:solidFill>
              <a:latin typeface="Calibri" pitchFamily="34" charset="0"/>
              <a:cs typeface="Calibri" pitchFamily="34" charset="0"/>
            </a:endParaRPr>
          </a:p>
          <a:p>
            <a:r>
              <a:rPr lang="ne-NP" sz="2400" dirty="0" smtClean="0">
                <a:solidFill>
                  <a:schemeClr val="bg1"/>
                </a:solidFill>
                <a:latin typeface="Calibri" pitchFamily="34" charset="0"/>
              </a:rPr>
              <a:t>तर यदि तिमीहरू कुकर्म गर्नदेखि आफूलाई रोक्न आत्माको शक्ति प्रयोग गर्छौ भने तिमीले सत्य-जीवन पाउने छौ।</a:t>
            </a:r>
            <a:r>
              <a:rPr lang="en-CA" sz="2400" dirty="0" smtClean="0">
                <a:solidFill>
                  <a:schemeClr val="bg1"/>
                </a:solidFill>
                <a:latin typeface="Calibri" pitchFamily="34" charset="0"/>
                <a:cs typeface="Calibri" pitchFamily="34" charset="0"/>
              </a:rPr>
              <a:t>  8:13</a:t>
            </a:r>
            <a:endParaRPr lang="en-CA" sz="2800" b="1" dirty="0" smtClean="0">
              <a:solidFill>
                <a:schemeClr val="bg1"/>
              </a:solidFill>
              <a:latin typeface="Calibri" pitchFamily="34" charset="0"/>
            </a:endParaRPr>
          </a:p>
        </p:txBody>
      </p:sp>
      <p:sp>
        <p:nvSpPr>
          <p:cNvPr id="12" name="Title 1"/>
          <p:cNvSpPr txBox="1">
            <a:spLocks/>
          </p:cNvSpPr>
          <p:nvPr/>
        </p:nvSpPr>
        <p:spPr>
          <a:xfrm>
            <a:off x="611560" y="1421904"/>
            <a:ext cx="720080" cy="854968"/>
          </a:xfrm>
          <a:prstGeom prst="rect">
            <a:avLst/>
          </a:prstGeom>
        </p:spPr>
        <p:txBody>
          <a:bodyPr>
            <a:normAutofit fontScale="975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ne-NP" sz="4400" b="0" i="0" u="none" strike="noStrike" kern="0" cap="none" spc="0" normalizeH="0" baseline="0" noProof="0" dirty="0" smtClean="0">
                <a:ln>
                  <a:noFill/>
                </a:ln>
                <a:solidFill>
                  <a:schemeClr val="tx1"/>
                </a:solidFill>
                <a:effectLst/>
                <a:uLnTx/>
                <a:uFillTx/>
                <a:latin typeface="Arial Black" pitchFamily="34" charset="0"/>
                <a:ea typeface="+mj-ea"/>
                <a:cs typeface="+mj-cs"/>
              </a:rPr>
              <a:t>म</a:t>
            </a:r>
            <a:endParaRPr kumimoji="0" lang="en-CA" sz="4400" b="0" i="0" u="none" strike="noStrike" kern="0" cap="none" spc="0" normalizeH="0" baseline="0" noProof="0" dirty="0">
              <a:ln>
                <a:noFill/>
              </a:ln>
              <a:solidFill>
                <a:schemeClr val="tx1"/>
              </a:solidFill>
              <a:effectLst/>
              <a:uLnTx/>
              <a:uFillTx/>
              <a:latin typeface="Arial Black" pitchFamily="34" charset="0"/>
              <a:ea typeface="+mj-ea"/>
              <a:cs typeface="+mj-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3" name="Down Arrow 12"/>
          <p:cNvSpPr/>
          <p:nvPr/>
        </p:nvSpPr>
        <p:spPr>
          <a:xfrm flipV="1">
            <a:off x="4355976" y="980728"/>
            <a:ext cx="360040" cy="146304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67944" y="1373912"/>
            <a:ext cx="936104"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899592" y="5939988"/>
            <a:ext cx="4032448" cy="369332"/>
          </a:xfrm>
          <a:prstGeom prst="rect">
            <a:avLst/>
          </a:prstGeom>
          <a:noFill/>
        </p:spPr>
        <p:txBody>
          <a:bodyPr wrap="square" rtlCol="0">
            <a:spAutoFit/>
          </a:bodyPr>
          <a:lstStyle/>
          <a:p>
            <a:pPr algn="ctr"/>
            <a:r>
              <a:rPr lang="en-CA" dirty="0" smtClean="0">
                <a:solidFill>
                  <a:srgbClr val="FFFF00"/>
                </a:solidFill>
              </a:rPr>
              <a:t>Christ our righteousness</a:t>
            </a:r>
            <a:endParaRPr lang="en-CA" dirty="0">
              <a:solidFill>
                <a:srgbClr val="FFFF00"/>
              </a:solidFill>
            </a:endParaRPr>
          </a:p>
        </p:txBody>
      </p:sp>
      <p:sp>
        <p:nvSpPr>
          <p:cNvPr id="6" name="TextBox 5"/>
          <p:cNvSpPr txBox="1"/>
          <p:nvPr/>
        </p:nvSpPr>
        <p:spPr>
          <a:xfrm rot="16200000">
            <a:off x="-1085274" y="5692606"/>
            <a:ext cx="4032448" cy="369332"/>
          </a:xfrm>
          <a:prstGeom prst="rect">
            <a:avLst/>
          </a:prstGeom>
          <a:noFill/>
        </p:spPr>
        <p:txBody>
          <a:bodyPr wrap="square" rtlCol="0">
            <a:spAutoFit/>
          </a:bodyPr>
          <a:lstStyle/>
          <a:p>
            <a:pPr algn="ctr"/>
            <a:r>
              <a:rPr lang="en-CA" dirty="0" smtClean="0">
                <a:solidFill>
                  <a:srgbClr val="FFFF00"/>
                </a:solidFill>
              </a:rPr>
              <a:t>forgiveness</a:t>
            </a:r>
            <a:endParaRPr lang="en-CA" dirty="0">
              <a:solidFill>
                <a:srgbClr val="FFFF00"/>
              </a:solidFill>
            </a:endParaRPr>
          </a:p>
        </p:txBody>
      </p:sp>
      <p:sp>
        <p:nvSpPr>
          <p:cNvPr id="9" name="TextBox 8"/>
          <p:cNvSpPr txBox="1"/>
          <p:nvPr/>
        </p:nvSpPr>
        <p:spPr>
          <a:xfrm>
            <a:off x="-36512" y="692696"/>
            <a:ext cx="4032448" cy="646331"/>
          </a:xfrm>
          <a:prstGeom prst="rect">
            <a:avLst/>
          </a:prstGeom>
          <a:noFill/>
        </p:spPr>
        <p:txBody>
          <a:bodyPr wrap="square" rtlCol="0">
            <a:spAutoFit/>
          </a:bodyPr>
          <a:lstStyle/>
          <a:p>
            <a:pPr algn="ctr"/>
            <a:r>
              <a:rPr lang="en-CA" dirty="0" smtClean="0"/>
              <a:t>Christ our </a:t>
            </a:r>
          </a:p>
          <a:p>
            <a:pPr algn="ctr"/>
            <a:r>
              <a:rPr lang="en-CA" dirty="0" smtClean="0"/>
              <a:t>peace with God</a:t>
            </a:r>
            <a:endParaRPr lang="en-CA" dirty="0"/>
          </a:p>
        </p:txBody>
      </p:sp>
      <p:sp>
        <p:nvSpPr>
          <p:cNvPr id="10" name="TextBox 9"/>
          <p:cNvSpPr txBox="1"/>
          <p:nvPr/>
        </p:nvSpPr>
        <p:spPr>
          <a:xfrm>
            <a:off x="4355976" y="262389"/>
            <a:ext cx="4032448" cy="646331"/>
          </a:xfrm>
          <a:prstGeom prst="rect">
            <a:avLst/>
          </a:prstGeom>
          <a:noFill/>
        </p:spPr>
        <p:txBody>
          <a:bodyPr wrap="square" rtlCol="0">
            <a:spAutoFit/>
          </a:bodyPr>
          <a:lstStyle/>
          <a:p>
            <a:pPr algn="ctr"/>
            <a:r>
              <a:rPr lang="en-CA" dirty="0" smtClean="0">
                <a:solidFill>
                  <a:srgbClr val="0066FF"/>
                </a:solidFill>
              </a:rPr>
              <a:t>immersed in </a:t>
            </a:r>
          </a:p>
          <a:p>
            <a:pPr algn="ctr"/>
            <a:r>
              <a:rPr lang="en-CA" dirty="0" smtClean="0">
                <a:solidFill>
                  <a:srgbClr val="0066FF"/>
                </a:solidFill>
              </a:rPr>
              <a:t>the Father, Son and Spirit</a:t>
            </a:r>
            <a:endParaRPr lang="en-CA" dirty="0">
              <a:solidFill>
                <a:srgbClr val="0066FF"/>
              </a:solidFill>
            </a:endParaRPr>
          </a:p>
        </p:txBody>
      </p:sp>
      <p:sp>
        <p:nvSpPr>
          <p:cNvPr id="11" name="TextBox 10"/>
          <p:cNvSpPr txBox="1"/>
          <p:nvPr/>
        </p:nvSpPr>
        <p:spPr>
          <a:xfrm rot="18466575">
            <a:off x="-1282285" y="2737201"/>
            <a:ext cx="4032448" cy="646331"/>
          </a:xfrm>
          <a:prstGeom prst="rect">
            <a:avLst/>
          </a:prstGeom>
          <a:noFill/>
        </p:spPr>
        <p:txBody>
          <a:bodyPr wrap="square" rtlCol="0">
            <a:spAutoFit/>
          </a:bodyPr>
          <a:lstStyle/>
          <a:p>
            <a:pPr algn="ctr"/>
            <a:r>
              <a:rPr lang="en-CA" dirty="0" smtClean="0"/>
              <a:t>Christ our </a:t>
            </a:r>
          </a:p>
          <a:p>
            <a:pPr algn="ctr"/>
            <a:r>
              <a:rPr lang="en-CA" dirty="0" smtClean="0"/>
              <a:t>freedom from sin</a:t>
            </a:r>
            <a:endParaRPr lang="en-CA" dirty="0"/>
          </a:p>
        </p:txBody>
      </p:sp>
      <p:sp>
        <p:nvSpPr>
          <p:cNvPr id="12" name="TextBox 11"/>
          <p:cNvSpPr txBox="1"/>
          <p:nvPr/>
        </p:nvSpPr>
        <p:spPr>
          <a:xfrm rot="18466575">
            <a:off x="1857333" y="1249537"/>
            <a:ext cx="4032448" cy="369332"/>
          </a:xfrm>
          <a:prstGeom prst="rect">
            <a:avLst/>
          </a:prstGeom>
          <a:noFill/>
        </p:spPr>
        <p:txBody>
          <a:bodyPr wrap="square" rtlCol="0">
            <a:spAutoFit/>
          </a:bodyPr>
          <a:lstStyle/>
          <a:p>
            <a:pPr algn="ctr"/>
            <a:r>
              <a:rPr lang="en-CA" dirty="0" smtClean="0"/>
              <a:t>one with Christ</a:t>
            </a:r>
            <a:endParaRPr lang="en-CA" dirty="0"/>
          </a:p>
        </p:txBody>
      </p:sp>
      <p:sp>
        <p:nvSpPr>
          <p:cNvPr id="13" name="TextBox 12"/>
          <p:cNvSpPr txBox="1"/>
          <p:nvPr/>
        </p:nvSpPr>
        <p:spPr>
          <a:xfrm rot="18466575">
            <a:off x="6422571" y="3834508"/>
            <a:ext cx="4032448" cy="646331"/>
          </a:xfrm>
          <a:prstGeom prst="rect">
            <a:avLst/>
          </a:prstGeom>
          <a:noFill/>
        </p:spPr>
        <p:txBody>
          <a:bodyPr wrap="square" rtlCol="0">
            <a:spAutoFit/>
          </a:bodyPr>
          <a:lstStyle/>
          <a:p>
            <a:pPr algn="ctr"/>
            <a:r>
              <a:rPr lang="en-CA" dirty="0" smtClean="0">
                <a:solidFill>
                  <a:srgbClr val="0066FF"/>
                </a:solidFill>
              </a:rPr>
              <a:t>Christ our </a:t>
            </a:r>
          </a:p>
          <a:p>
            <a:pPr algn="ctr"/>
            <a:r>
              <a:rPr lang="en-CA" dirty="0" smtClean="0">
                <a:solidFill>
                  <a:srgbClr val="0066FF"/>
                </a:solidFill>
              </a:rPr>
              <a:t>eternal life</a:t>
            </a:r>
            <a:endParaRPr lang="en-CA" dirty="0">
              <a:solidFill>
                <a:srgbClr val="0066FF"/>
              </a:solidFill>
            </a:endParaRPr>
          </a:p>
        </p:txBody>
      </p:sp>
      <p:sp>
        <p:nvSpPr>
          <p:cNvPr id="14" name="TextBox 13"/>
          <p:cNvSpPr txBox="1"/>
          <p:nvPr/>
        </p:nvSpPr>
        <p:spPr>
          <a:xfrm rot="18466575">
            <a:off x="7459140" y="1273389"/>
            <a:ext cx="2343368" cy="667973"/>
          </a:xfrm>
          <a:prstGeom prst="rect">
            <a:avLst/>
          </a:prstGeom>
          <a:noFill/>
        </p:spPr>
        <p:txBody>
          <a:bodyPr wrap="square" rtlCol="0">
            <a:spAutoFit/>
          </a:bodyPr>
          <a:lstStyle/>
          <a:p>
            <a:pPr algn="ctr"/>
            <a:r>
              <a:rPr lang="en-CA" dirty="0" smtClean="0"/>
              <a:t>Christ our </a:t>
            </a:r>
          </a:p>
          <a:p>
            <a:pPr algn="ctr"/>
            <a:r>
              <a:rPr lang="en-CA" dirty="0" smtClean="0"/>
              <a:t>Mediator</a:t>
            </a:r>
            <a:endParaRPr lang="en-CA" dirty="0"/>
          </a:p>
        </p:txBody>
      </p:sp>
      <p:sp>
        <p:nvSpPr>
          <p:cNvPr id="15" name="TextBox 14"/>
          <p:cNvSpPr txBox="1"/>
          <p:nvPr/>
        </p:nvSpPr>
        <p:spPr>
          <a:xfrm rot="18466575">
            <a:off x="6422571" y="5922740"/>
            <a:ext cx="4032448" cy="646331"/>
          </a:xfrm>
          <a:prstGeom prst="rect">
            <a:avLst/>
          </a:prstGeom>
          <a:noFill/>
        </p:spPr>
        <p:txBody>
          <a:bodyPr wrap="square" rtlCol="0">
            <a:spAutoFit/>
          </a:bodyPr>
          <a:lstStyle/>
          <a:p>
            <a:pPr algn="ctr"/>
            <a:r>
              <a:rPr lang="en-CA" dirty="0" smtClean="0"/>
              <a:t>married to </a:t>
            </a:r>
          </a:p>
          <a:p>
            <a:pPr algn="ctr"/>
            <a:r>
              <a:rPr lang="en-CA" dirty="0" smtClean="0"/>
              <a:t>the Lamb</a:t>
            </a:r>
            <a:endParaRPr lang="en-CA" dirty="0"/>
          </a:p>
        </p:txBody>
      </p:sp>
      <p:sp>
        <p:nvSpPr>
          <p:cNvPr id="16" name="TextBox 15"/>
          <p:cNvSpPr txBox="1"/>
          <p:nvPr/>
        </p:nvSpPr>
        <p:spPr>
          <a:xfrm>
            <a:off x="3995936" y="5651956"/>
            <a:ext cx="4032448" cy="369332"/>
          </a:xfrm>
          <a:prstGeom prst="rect">
            <a:avLst/>
          </a:prstGeom>
          <a:noFill/>
        </p:spPr>
        <p:txBody>
          <a:bodyPr wrap="square" rtlCol="0">
            <a:spAutoFit/>
          </a:bodyPr>
          <a:lstStyle/>
          <a:p>
            <a:pPr algn="ctr"/>
            <a:r>
              <a:rPr lang="en-CA" dirty="0" smtClean="0">
                <a:solidFill>
                  <a:srgbClr val="FF0000"/>
                </a:solidFill>
              </a:rPr>
              <a:t>reign forever with Christ</a:t>
            </a:r>
            <a:endParaRPr lang="en-CA" dirty="0">
              <a:solidFill>
                <a:srgbClr val="FF0000"/>
              </a:solidFill>
            </a:endParaRPr>
          </a:p>
        </p:txBody>
      </p:sp>
      <p:sp>
        <p:nvSpPr>
          <p:cNvPr id="18" name="Title 1"/>
          <p:cNvSpPr txBox="1">
            <a:spLocks/>
          </p:cNvSpPr>
          <p:nvPr/>
        </p:nvSpPr>
        <p:spPr bwMode="auto">
          <a:xfrm rot="19958346">
            <a:off x="1885198" y="2039034"/>
            <a:ext cx="5608589" cy="2834034"/>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3600" kern="0" dirty="0" smtClean="0">
                <a:solidFill>
                  <a:schemeClr val="bg1"/>
                </a:solidFill>
                <a:latin typeface="Arial Black" pitchFamily="34" charset="0"/>
                <a:ea typeface="+mj-ea"/>
                <a:cs typeface="+mj-cs"/>
              </a:rPr>
              <a:t>Open Christ’s gifts </a:t>
            </a:r>
          </a:p>
          <a:p>
            <a:pPr lvl="0" algn="ctr" eaLnBrk="0" hangingPunct="0">
              <a:defRPr/>
            </a:pPr>
            <a:r>
              <a:rPr lang="en-CA" sz="3600" kern="0" dirty="0" smtClean="0">
                <a:solidFill>
                  <a:schemeClr val="bg1"/>
                </a:solidFill>
                <a:latin typeface="Arial Black" pitchFamily="34" charset="0"/>
                <a:ea typeface="+mj-ea"/>
                <a:cs typeface="+mj-cs"/>
              </a:rPr>
              <a:t>to enjoy him</a:t>
            </a:r>
          </a:p>
          <a:p>
            <a:pPr lvl="0" algn="ctr" eaLnBrk="0" hangingPunct="0">
              <a:defRPr/>
            </a:pPr>
            <a:r>
              <a:rPr lang="en-CA" sz="3600" kern="0" dirty="0" smtClean="0">
                <a:solidFill>
                  <a:schemeClr val="bg1"/>
                </a:solidFill>
                <a:latin typeface="Arial Black" pitchFamily="34" charset="0"/>
                <a:ea typeface="+mj-ea"/>
                <a:cs typeface="+mj-cs"/>
              </a:rPr>
              <a:t>by f</a:t>
            </a:r>
            <a:r>
              <a:rPr lang="en-CA" sz="3600" kern="0" noProof="0" dirty="0" err="1" smtClean="0">
                <a:solidFill>
                  <a:schemeClr val="bg1"/>
                </a:solidFill>
                <a:latin typeface="Arial Black" pitchFamily="34" charset="0"/>
                <a:ea typeface="+mj-ea"/>
                <a:cs typeface="+mj-cs"/>
              </a:rPr>
              <a:t>aith</a:t>
            </a:r>
            <a:r>
              <a:rPr lang="en-CA" sz="3600" kern="0" noProof="0" dirty="0" smtClean="0">
                <a:solidFill>
                  <a:schemeClr val="bg1"/>
                </a:solidFill>
                <a:latin typeface="Arial Black" pitchFamily="34" charset="0"/>
                <a:ea typeface="+mj-ea"/>
                <a:cs typeface="+mj-cs"/>
              </a:rPr>
              <a:t> expressed </a:t>
            </a:r>
          </a:p>
          <a:p>
            <a:pPr lvl="0" algn="ctr" eaLnBrk="0" hangingPunct="0">
              <a:defRPr/>
            </a:pPr>
            <a:r>
              <a:rPr lang="en-CA" sz="3600" kern="0" noProof="0" dirty="0" smtClean="0">
                <a:solidFill>
                  <a:schemeClr val="bg1"/>
                </a:solidFill>
                <a:latin typeface="Arial Black" pitchFamily="34" charset="0"/>
                <a:ea typeface="+mj-ea"/>
                <a:cs typeface="+mj-cs"/>
              </a:rPr>
              <a:t>in Word-filled praise!</a:t>
            </a:r>
            <a:endParaRPr kumimoji="0" lang="en-CA" sz="36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 xmlns:p14="http://schemas.microsoft.com/office/powerpoint/2010/main" val="3791581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https://encrypted-tbn2.google.com/images?q=tbn:ANd9GcSDMCJexFU6n6yHn1MnQUaifzXjbrz6B6D0RDJvSqC3oRqNUmHbKw"/>
          <p:cNvPicPr>
            <a:picLocks noChangeAspect="1" noChangeArrowheads="1"/>
          </p:cNvPicPr>
          <p:nvPr/>
        </p:nvPicPr>
        <p:blipFill>
          <a:blip r:embed="rId2" cstate="print"/>
          <a:srcRect/>
          <a:stretch>
            <a:fillRect/>
          </a:stretch>
        </p:blipFill>
        <p:spPr bwMode="auto">
          <a:xfrm>
            <a:off x="2987824" y="3501008"/>
            <a:ext cx="2664296" cy="2664296"/>
          </a:xfrm>
          <a:prstGeom prst="rect">
            <a:avLst/>
          </a:prstGeom>
          <a:noFill/>
          <a:ln w="9525">
            <a:noFill/>
            <a:miter lim="800000"/>
            <a:headEnd/>
            <a:tailEnd/>
          </a:ln>
        </p:spPr>
      </p:pic>
      <p:pic>
        <p:nvPicPr>
          <p:cNvPr id="9223" name="Picture 13" descr="couple Korean TV.png"/>
          <p:cNvPicPr>
            <a:picLocks noChangeAspect="1"/>
          </p:cNvPicPr>
          <p:nvPr/>
        </p:nvPicPr>
        <p:blipFill>
          <a:blip r:embed="rId3" cstate="print"/>
          <a:srcRect t="13651"/>
          <a:stretch>
            <a:fillRect/>
          </a:stretch>
        </p:blipFill>
        <p:spPr bwMode="auto">
          <a:xfrm>
            <a:off x="5690616" y="2348880"/>
            <a:ext cx="3417888" cy="3816350"/>
          </a:xfrm>
          <a:prstGeom prst="rect">
            <a:avLst/>
          </a:prstGeom>
          <a:noFill/>
          <a:ln w="9525">
            <a:noFill/>
            <a:miter lim="800000"/>
            <a:headEnd/>
            <a:tailEnd/>
          </a:ln>
        </p:spPr>
      </p:pic>
      <p:pic>
        <p:nvPicPr>
          <p:cNvPr id="9224" name="Picture 2" descr="http://www.google.com/+/kpop/images/promo/beast.jpg"/>
          <p:cNvPicPr>
            <a:picLocks noChangeAspect="1" noChangeArrowheads="1"/>
          </p:cNvPicPr>
          <p:nvPr/>
        </p:nvPicPr>
        <p:blipFill>
          <a:blip r:embed="rId4" cstate="print"/>
          <a:srcRect/>
          <a:stretch>
            <a:fillRect/>
          </a:stretch>
        </p:blipFill>
        <p:spPr bwMode="auto">
          <a:xfrm>
            <a:off x="1763688" y="-243408"/>
            <a:ext cx="4011874" cy="288032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5" cstate="print"/>
          <a:srcRect l="11230" r="4547"/>
          <a:stretch>
            <a:fillRect/>
          </a:stretch>
        </p:blipFill>
        <p:spPr>
          <a:xfrm>
            <a:off x="-36512" y="0"/>
            <a:ext cx="2232248" cy="2708920"/>
          </a:xfrm>
          <a:prstGeom prst="rect">
            <a:avLst/>
          </a:prstGeom>
        </p:spPr>
      </p:pic>
      <p:pic>
        <p:nvPicPr>
          <p:cNvPr id="13" name="Picture 6" descr="hyundai-yf1.jpg"/>
          <p:cNvPicPr>
            <a:picLocks noChangeAspect="1"/>
          </p:cNvPicPr>
          <p:nvPr/>
        </p:nvPicPr>
        <p:blipFill>
          <a:blip r:embed="rId6" cstate="print"/>
          <a:srcRect l="12199" t="34460" r="5901" b="12688"/>
          <a:stretch>
            <a:fillRect/>
          </a:stretch>
        </p:blipFill>
        <p:spPr bwMode="auto">
          <a:xfrm>
            <a:off x="-36512" y="2708920"/>
            <a:ext cx="2929913" cy="1296144"/>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7" cstate="print"/>
          <a:srcRect t="29937" r="7082" b="12492"/>
          <a:stretch>
            <a:fillRect/>
          </a:stretch>
        </p:blipFill>
        <p:spPr bwMode="auto">
          <a:xfrm>
            <a:off x="2843808" y="2204864"/>
            <a:ext cx="3168352" cy="180020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8" cstate="print"/>
          <a:srcRect l="13230" t="16368" r="17870" b="34880"/>
          <a:stretch>
            <a:fillRect/>
          </a:stretch>
        </p:blipFill>
        <p:spPr>
          <a:xfrm>
            <a:off x="-36512" y="4077072"/>
            <a:ext cx="2985120" cy="1584176"/>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9" cstate="print"/>
          <a:srcRect l="20591" t="5066" r="19934" b="35836"/>
          <a:stretch>
            <a:fillRect/>
          </a:stretch>
        </p:blipFill>
        <p:spPr bwMode="auto">
          <a:xfrm>
            <a:off x="5580112" y="0"/>
            <a:ext cx="3528392" cy="2321496"/>
          </a:xfrm>
          <a:prstGeom prst="rect">
            <a:avLst/>
          </a:prstGeom>
          <a:noFill/>
        </p:spPr>
      </p:pic>
      <p:sp>
        <p:nvSpPr>
          <p:cNvPr id="17" name="Title 1"/>
          <p:cNvSpPr txBox="1">
            <a:spLocks/>
          </p:cNvSpPr>
          <p:nvPr/>
        </p:nvSpPr>
        <p:spPr>
          <a:xfrm>
            <a:off x="0" y="5661248"/>
            <a:ext cx="9144000" cy="1224136"/>
          </a:xfrm>
          <a:prstGeom prst="rect">
            <a:avLst/>
          </a:prstGeom>
          <a:solidFill>
            <a:schemeClr val="bg1"/>
          </a:solidFill>
        </p:spPr>
        <p:txBody>
          <a:bodyPr>
            <a:normAutofit fontScale="92500"/>
          </a:bodyPr>
          <a:lstStyle/>
          <a:p>
            <a:pPr lvl="0" algn="ctr" eaLnBrk="0" hangingPunct="0">
              <a:defRPr/>
            </a:pPr>
            <a:r>
              <a:rPr lang="en-US" sz="3200" dirty="0" smtClean="0"/>
              <a:t>Joy and satisfaction is in Christ, not beauty, music, sports, cars, booze, romance, sex, money or homes!</a:t>
            </a:r>
            <a:endParaRPr kumimoji="0" lang="en-US" sz="32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7244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524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62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6" name="Freeform 55"/>
          <p:cNvSpPr/>
          <p:nvPr/>
        </p:nvSpPr>
        <p:spPr>
          <a:xfrm rot="469795">
            <a:off x="5064234" y="6485785"/>
            <a:ext cx="2093281" cy="220820"/>
          </a:xfrm>
          <a:custGeom>
            <a:avLst/>
            <a:gdLst>
              <a:gd name="connsiteX0" fmla="*/ 0 w 1696064"/>
              <a:gd name="connsiteY0" fmla="*/ 58994 h 417659"/>
              <a:gd name="connsiteX1" fmla="*/ 191729 w 1696064"/>
              <a:gd name="connsiteY1" fmla="*/ 29497 h 417659"/>
              <a:gd name="connsiteX2" fmla="*/ 280219 w 1696064"/>
              <a:gd name="connsiteY2" fmla="*/ 0 h 417659"/>
              <a:gd name="connsiteX3" fmla="*/ 324464 w 1696064"/>
              <a:gd name="connsiteY3" fmla="*/ 14749 h 417659"/>
              <a:gd name="connsiteX4" fmla="*/ 398206 w 1696064"/>
              <a:gd name="connsiteY4" fmla="*/ 103239 h 417659"/>
              <a:gd name="connsiteX5" fmla="*/ 442451 w 1696064"/>
              <a:gd name="connsiteY5" fmla="*/ 132736 h 417659"/>
              <a:gd name="connsiteX6" fmla="*/ 486696 w 1696064"/>
              <a:gd name="connsiteY6" fmla="*/ 176981 h 417659"/>
              <a:gd name="connsiteX7" fmla="*/ 501445 w 1696064"/>
              <a:gd name="connsiteY7" fmla="*/ 221226 h 417659"/>
              <a:gd name="connsiteX8" fmla="*/ 604684 w 1696064"/>
              <a:gd name="connsiteY8" fmla="*/ 280220 h 417659"/>
              <a:gd name="connsiteX9" fmla="*/ 648929 w 1696064"/>
              <a:gd name="connsiteY9" fmla="*/ 309716 h 417659"/>
              <a:gd name="connsiteX10" fmla="*/ 825909 w 1696064"/>
              <a:gd name="connsiteY10" fmla="*/ 324465 h 417659"/>
              <a:gd name="connsiteX11" fmla="*/ 1150374 w 1696064"/>
              <a:gd name="connsiteY11" fmla="*/ 294968 h 417659"/>
              <a:gd name="connsiteX12" fmla="*/ 1224116 w 1696064"/>
              <a:gd name="connsiteY12" fmla="*/ 309716 h 417659"/>
              <a:gd name="connsiteX13" fmla="*/ 1268361 w 1696064"/>
              <a:gd name="connsiteY13" fmla="*/ 339213 h 417659"/>
              <a:gd name="connsiteX14" fmla="*/ 1327355 w 1696064"/>
              <a:gd name="connsiteY14" fmla="*/ 368710 h 417659"/>
              <a:gd name="connsiteX15" fmla="*/ 1696064 w 1696064"/>
              <a:gd name="connsiteY15" fmla="*/ 383458 h 417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6064" h="417659">
                <a:moveTo>
                  <a:pt x="0" y="58994"/>
                </a:moveTo>
                <a:cubicBezTo>
                  <a:pt x="93466" y="48608"/>
                  <a:pt x="116600" y="52036"/>
                  <a:pt x="191729" y="29497"/>
                </a:cubicBezTo>
                <a:cubicBezTo>
                  <a:pt x="221510" y="20563"/>
                  <a:pt x="280219" y="0"/>
                  <a:pt x="280219" y="0"/>
                </a:cubicBezTo>
                <a:cubicBezTo>
                  <a:pt x="294967" y="4916"/>
                  <a:pt x="311529" y="6125"/>
                  <a:pt x="324464" y="14749"/>
                </a:cubicBezTo>
                <a:cubicBezTo>
                  <a:pt x="396947" y="63072"/>
                  <a:pt x="343793" y="48826"/>
                  <a:pt x="398206" y="103239"/>
                </a:cubicBezTo>
                <a:cubicBezTo>
                  <a:pt x="410740" y="115773"/>
                  <a:pt x="428834" y="121388"/>
                  <a:pt x="442451" y="132736"/>
                </a:cubicBezTo>
                <a:cubicBezTo>
                  <a:pt x="458474" y="146089"/>
                  <a:pt x="471948" y="162233"/>
                  <a:pt x="486696" y="176981"/>
                </a:cubicBezTo>
                <a:cubicBezTo>
                  <a:pt x="491612" y="191729"/>
                  <a:pt x="491733" y="209087"/>
                  <a:pt x="501445" y="221226"/>
                </a:cubicBezTo>
                <a:cubicBezTo>
                  <a:pt x="516575" y="240138"/>
                  <a:pt x="588639" y="271052"/>
                  <a:pt x="604684" y="280220"/>
                </a:cubicBezTo>
                <a:cubicBezTo>
                  <a:pt x="620074" y="289014"/>
                  <a:pt x="631548" y="306240"/>
                  <a:pt x="648929" y="309716"/>
                </a:cubicBezTo>
                <a:cubicBezTo>
                  <a:pt x="706977" y="321326"/>
                  <a:pt x="766916" y="319549"/>
                  <a:pt x="825909" y="324465"/>
                </a:cubicBezTo>
                <a:cubicBezTo>
                  <a:pt x="908829" y="315251"/>
                  <a:pt x="1077713" y="294968"/>
                  <a:pt x="1150374" y="294968"/>
                </a:cubicBezTo>
                <a:cubicBezTo>
                  <a:pt x="1175441" y="294968"/>
                  <a:pt x="1199535" y="304800"/>
                  <a:pt x="1224116" y="309716"/>
                </a:cubicBezTo>
                <a:cubicBezTo>
                  <a:pt x="1238864" y="319548"/>
                  <a:pt x="1252971" y="330419"/>
                  <a:pt x="1268361" y="339213"/>
                </a:cubicBezTo>
                <a:cubicBezTo>
                  <a:pt x="1287450" y="350121"/>
                  <a:pt x="1307147" y="360049"/>
                  <a:pt x="1327355" y="368710"/>
                </a:cubicBezTo>
                <a:cubicBezTo>
                  <a:pt x="1441570" y="417659"/>
                  <a:pt x="1583098" y="383458"/>
                  <a:pt x="1696064" y="383458"/>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444181" y="6356555"/>
            <a:ext cx="1423219"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981200" y="6400800"/>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188542"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027940"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4" name="Freeform 63"/>
          <p:cNvSpPr/>
          <p:nvPr/>
        </p:nvSpPr>
        <p:spPr>
          <a:xfrm>
            <a:off x="3352800" y="6324600"/>
            <a:ext cx="1622323" cy="506361"/>
          </a:xfrm>
          <a:custGeom>
            <a:avLst/>
            <a:gdLst>
              <a:gd name="connsiteX0" fmla="*/ 1622323 w 1622323"/>
              <a:gd name="connsiteY0" fmla="*/ 0 h 506361"/>
              <a:gd name="connsiteX1" fmla="*/ 855407 w 1622323"/>
              <a:gd name="connsiteY1" fmla="*/ 353961 h 506361"/>
              <a:gd name="connsiteX2" fmla="*/ 870155 w 1622323"/>
              <a:gd name="connsiteY2" fmla="*/ 486696 h 506361"/>
              <a:gd name="connsiteX3" fmla="*/ 0 w 1622323"/>
              <a:gd name="connsiteY3" fmla="*/ 471948 h 506361"/>
              <a:gd name="connsiteX4" fmla="*/ 0 w 1622323"/>
              <a:gd name="connsiteY4" fmla="*/ 471948 h 506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323" h="506361">
                <a:moveTo>
                  <a:pt x="1622323" y="0"/>
                </a:moveTo>
                <a:cubicBezTo>
                  <a:pt x="1301545" y="136422"/>
                  <a:pt x="980768" y="272845"/>
                  <a:pt x="855407" y="353961"/>
                </a:cubicBezTo>
                <a:cubicBezTo>
                  <a:pt x="730046" y="435077"/>
                  <a:pt x="1012723" y="467032"/>
                  <a:pt x="870155" y="486696"/>
                </a:cubicBezTo>
                <a:cubicBezTo>
                  <a:pt x="727587" y="506361"/>
                  <a:pt x="0" y="471948"/>
                  <a:pt x="0" y="471948"/>
                </a:cubicBezTo>
                <a:lnTo>
                  <a:pt x="0" y="471948"/>
                </a:lnTo>
              </a:path>
            </a:pathLst>
          </a:cu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5" name="TextBox 64"/>
          <p:cNvSpPr txBox="1"/>
          <p:nvPr/>
        </p:nvSpPr>
        <p:spPr>
          <a:xfrm>
            <a:off x="706760" y="6324600"/>
            <a:ext cx="7609656" cy="523220"/>
          </a:xfrm>
          <a:prstGeom prst="rect">
            <a:avLst/>
          </a:prstGeom>
          <a:noFill/>
        </p:spPr>
        <p:txBody>
          <a:bodyPr wrap="square" rtlCol="0">
            <a:spAutoFit/>
          </a:bodyPr>
          <a:lstStyle/>
          <a:p>
            <a:pPr algn="ctr"/>
            <a:r>
              <a:rPr lang="en-CA" sz="2800" b="1" dirty="0" smtClean="0">
                <a:solidFill>
                  <a:srgbClr val="FF0000"/>
                </a:solidFill>
              </a:rPr>
              <a:t>the blood of Jesus Christ, the Son of God</a:t>
            </a:r>
            <a:endParaRPr lang="en-CA" sz="2800" b="1" dirty="0">
              <a:solidFill>
                <a:srgbClr val="FF0000"/>
              </a:solidFill>
            </a:endParaRPr>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TextBox 65"/>
          <p:cNvSpPr txBox="1"/>
          <p:nvPr/>
        </p:nvSpPr>
        <p:spPr>
          <a:xfrm>
            <a:off x="3048000" y="12954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TextBox 67"/>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499992" y="4154269"/>
            <a:ext cx="1728192" cy="646331"/>
          </a:xfrm>
          <a:prstGeom prst="rect">
            <a:avLst/>
          </a:prstGeom>
          <a:noFill/>
        </p:spPr>
        <p:txBody>
          <a:bodyPr wrap="square" rtlCol="0">
            <a:spAutoFit/>
          </a:bodyPr>
          <a:lstStyle/>
          <a:p>
            <a:pPr algn="ctr"/>
            <a:r>
              <a:rPr lang="en-CA" dirty="0" smtClean="0">
                <a:solidFill>
                  <a:srgbClr val="FF0000"/>
                </a:solidFill>
              </a:rPr>
              <a:t>Christ’s </a:t>
            </a:r>
            <a:r>
              <a:rPr lang="en-CA" spc="-40" dirty="0" smtClean="0">
                <a:solidFill>
                  <a:srgbClr val="FF0000"/>
                </a:solidFill>
              </a:rPr>
              <a:t>righteousness</a:t>
            </a:r>
            <a:endParaRPr lang="en-CA" spc="-40"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2" name="TextBox 71"/>
          <p:cNvSpPr txBox="1"/>
          <p:nvPr/>
        </p:nvSpPr>
        <p:spPr>
          <a:xfrm>
            <a:off x="5562600" y="2566645"/>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TextBox 72"/>
          <p:cNvSpPr txBox="1"/>
          <p:nvPr/>
        </p:nvSpPr>
        <p:spPr>
          <a:xfrm>
            <a:off x="2743200" y="2638653"/>
            <a:ext cx="1600200" cy="646331"/>
          </a:xfrm>
          <a:prstGeom prst="rect">
            <a:avLst/>
          </a:prstGeom>
          <a:noFill/>
        </p:spPr>
        <p:txBody>
          <a:bodyPr wrap="square" rtlCol="0">
            <a:spAutoFit/>
          </a:bodyPr>
          <a:lstStyle/>
          <a:p>
            <a:pPr algn="ctr"/>
            <a:r>
              <a:rPr lang="en-CA" spc="-30" dirty="0" smtClean="0">
                <a:solidFill>
                  <a:srgbClr val="FF0000"/>
                </a:solidFill>
              </a:rPr>
              <a:t>hidden with  Christ in God</a:t>
            </a:r>
            <a:endParaRPr lang="en-CA" spc="-30" dirty="0">
              <a:solidFill>
                <a:srgbClr val="FF0000"/>
              </a:solidFill>
            </a:endParaRPr>
          </a:p>
        </p:txBody>
      </p:sp>
      <p:sp>
        <p:nvSpPr>
          <p:cNvPr id="74" name="TextBox 73"/>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77" name="TextBox 76"/>
          <p:cNvSpPr txBox="1"/>
          <p:nvPr/>
        </p:nvSpPr>
        <p:spPr>
          <a:xfrm>
            <a:off x="6444208"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59632"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19600" y="360248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1" name="TextBox 80"/>
          <p:cNvSpPr txBox="1"/>
          <p:nvPr/>
        </p:nvSpPr>
        <p:spPr>
          <a:xfrm>
            <a:off x="4648200" y="1630898"/>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latin typeface="+mn-lt"/>
                <a:cs typeface="Calibri" pitchFamily="34" charset="0"/>
              </a:rPr>
              <a:t>resurrection</a:t>
            </a:r>
            <a:endParaRPr lang="en-CA" dirty="0">
              <a:solidFill>
                <a:srgbClr val="FF0000"/>
              </a:solidFill>
              <a:latin typeface="+mn-lt"/>
              <a:cs typeface="Calibri" pitchFamily="34" charset="0"/>
            </a:endParaRPr>
          </a:p>
        </p:txBody>
      </p:sp>
      <p:sp>
        <p:nvSpPr>
          <p:cNvPr id="88" name="TextBox 87"/>
          <p:cNvSpPr txBox="1"/>
          <p:nvPr/>
        </p:nvSpPr>
        <p:spPr>
          <a:xfrm>
            <a:off x="5638800" y="3810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5" name="TextBox 94"/>
          <p:cNvSpPr txBox="1"/>
          <p:nvPr/>
        </p:nvSpPr>
        <p:spPr>
          <a:xfrm>
            <a:off x="4724400" y="10668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96" name="TextBox 95"/>
          <p:cNvSpPr txBox="1"/>
          <p:nvPr/>
        </p:nvSpPr>
        <p:spPr>
          <a:xfrm>
            <a:off x="4495800" y="2286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98" name="TextBox 97"/>
          <p:cNvSpPr txBox="1"/>
          <p:nvPr/>
        </p:nvSpPr>
        <p:spPr>
          <a:xfrm>
            <a:off x="323528" y="3163669"/>
            <a:ext cx="1238672"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99" name="TextBox 98"/>
          <p:cNvSpPr txBox="1"/>
          <p:nvPr/>
        </p:nvSpPr>
        <p:spPr>
          <a:xfrm>
            <a:off x="1691680" y="298766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251937"/>
            <a:ext cx="1600200" cy="646331"/>
          </a:xfrm>
          <a:prstGeom prst="rect">
            <a:avLst/>
          </a:prstGeom>
          <a:noFill/>
        </p:spPr>
        <p:txBody>
          <a:bodyPr wrap="square" rtlCol="0">
            <a:spAutoFit/>
          </a:bodyPr>
          <a:lstStyle/>
          <a:p>
            <a:pPr algn="ctr"/>
            <a:r>
              <a:rPr lang="en-CA" dirty="0" smtClean="0">
                <a:solidFill>
                  <a:srgbClr val="FF0000"/>
                </a:solidFill>
                <a:latin typeface="+mn-lt"/>
                <a:cs typeface="Calibri" pitchFamily="34" charset="0"/>
              </a:rPr>
              <a:t>Spirit</a:t>
            </a:r>
          </a:p>
          <a:p>
            <a:pPr algn="ctr"/>
            <a:r>
              <a:rPr lang="en-CA" dirty="0" smtClean="0">
                <a:solidFill>
                  <a:srgbClr val="FF0000"/>
                </a:solidFill>
                <a:latin typeface="+mn-lt"/>
                <a:cs typeface="Calibri" pitchFamily="34" charset="0"/>
              </a:rPr>
              <a:t>gifted</a:t>
            </a:r>
            <a:endParaRPr lang="en-CA" dirty="0">
              <a:solidFill>
                <a:srgbClr val="FF0000"/>
              </a:solidFill>
              <a:latin typeface="+mn-lt"/>
              <a:cs typeface="Calibri" pitchFamily="34" charset="0"/>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104" name="TextBox 103"/>
          <p:cNvSpPr txBox="1"/>
          <p:nvPr/>
        </p:nvSpPr>
        <p:spPr>
          <a:xfrm>
            <a:off x="241176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106" name="TextBox 105"/>
          <p:cNvSpPr txBox="1"/>
          <p:nvPr/>
        </p:nvSpPr>
        <p:spPr>
          <a:xfrm>
            <a:off x="1219200" y="5020270"/>
            <a:ext cx="2209800" cy="1200329"/>
          </a:xfrm>
          <a:prstGeom prst="rect">
            <a:avLst/>
          </a:prstGeom>
          <a:noFill/>
        </p:spPr>
        <p:txBody>
          <a:bodyPr wrap="square" rtlCol="0">
            <a:spAutoFit/>
          </a:bodyPr>
          <a:lstStyle/>
          <a:p>
            <a:pPr algn="ctr"/>
            <a:r>
              <a:rPr lang="en-CA" dirty="0" smtClean="0">
                <a:solidFill>
                  <a:schemeClr val="bg1"/>
                </a:solidFill>
              </a:rPr>
              <a:t>When Christ rose,</a:t>
            </a:r>
          </a:p>
          <a:p>
            <a:pPr algn="ctr"/>
            <a:r>
              <a:rPr lang="en-CA" dirty="0" smtClean="0">
                <a:solidFill>
                  <a:schemeClr val="bg1"/>
                </a:solidFill>
              </a:rPr>
              <a:t>it’s as if his cross sprouted into a glorious tree of life</a:t>
            </a:r>
            <a:endParaRPr lang="en-CA" dirty="0">
              <a:solidFill>
                <a:schemeClr val="bg1"/>
              </a:solidFill>
            </a:endParaRPr>
          </a:p>
        </p:txBody>
      </p:sp>
      <p:sp>
        <p:nvSpPr>
          <p:cNvPr id="107" name="TextBox 106"/>
          <p:cNvSpPr txBox="1"/>
          <p:nvPr/>
        </p:nvSpPr>
        <p:spPr>
          <a:xfrm>
            <a:off x="5490592" y="5020270"/>
            <a:ext cx="2393776" cy="1200329"/>
          </a:xfrm>
          <a:prstGeom prst="rect">
            <a:avLst/>
          </a:prstGeom>
          <a:noFill/>
        </p:spPr>
        <p:txBody>
          <a:bodyPr wrap="square" rtlCol="0">
            <a:spAutoFit/>
          </a:bodyPr>
          <a:lstStyle/>
          <a:p>
            <a:pPr algn="ctr"/>
            <a:r>
              <a:rPr lang="en-CA" dirty="0" smtClean="0">
                <a:solidFill>
                  <a:schemeClr val="bg1"/>
                </a:solidFill>
              </a:rPr>
              <a:t>with many delicious,</a:t>
            </a:r>
          </a:p>
          <a:p>
            <a:pPr algn="ctr"/>
            <a:r>
              <a:rPr lang="en-CA" dirty="0" smtClean="0">
                <a:solidFill>
                  <a:schemeClr val="bg1"/>
                </a:solidFill>
              </a:rPr>
              <a:t> life-giving fruits to joyfully eat by faith.</a:t>
            </a:r>
          </a:p>
          <a:p>
            <a:pPr algn="ctr"/>
            <a:r>
              <a:rPr lang="en-CA" dirty="0" smtClean="0">
                <a:solidFill>
                  <a:schemeClr val="bg1"/>
                </a:solidFill>
              </a:rPr>
              <a:t>Come to me and eat.</a:t>
            </a:r>
            <a:endParaRPr lang="en-CA"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115616" y="126876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1" name="TextBox 110"/>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12" name="TextBox 111"/>
          <p:cNvSpPr txBox="1"/>
          <p:nvPr/>
        </p:nvSpPr>
        <p:spPr>
          <a:xfrm>
            <a:off x="6156176" y="2132856"/>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2" name="Teardrop 141"/>
          <p:cNvSpPr/>
          <p:nvPr/>
        </p:nvSpPr>
        <p:spPr>
          <a:xfrm rot="17050765" flipH="1">
            <a:off x="5422294" y="124960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114800" y="2743200"/>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TextBox 69"/>
          <p:cNvSpPr txBox="1"/>
          <p:nvPr/>
        </p:nvSpPr>
        <p:spPr>
          <a:xfrm>
            <a:off x="4572000" y="4154269"/>
            <a:ext cx="1800200" cy="646331"/>
          </a:xfrm>
          <a:prstGeom prst="rect">
            <a:avLst/>
          </a:prstGeom>
          <a:noFill/>
        </p:spPr>
        <p:txBody>
          <a:bodyPr wrap="square" rtlCol="0">
            <a:spAutoFit/>
          </a:bodyPr>
          <a:lstStyle/>
          <a:p>
            <a:pPr algn="ctr"/>
            <a:r>
              <a:rPr lang="en-CA" dirty="0" smtClean="0">
                <a:solidFill>
                  <a:srgbClr val="FF0000"/>
                </a:solidFill>
              </a:rPr>
              <a:t>Christ’s righteousness</a:t>
            </a:r>
            <a:endParaRPr lang="en-CA" dirty="0">
              <a:solidFill>
                <a:srgbClr val="FF0000"/>
              </a:solidFill>
            </a:endParaRPr>
          </a:p>
        </p:txBody>
      </p:sp>
      <p:sp>
        <p:nvSpPr>
          <p:cNvPr id="71" name="TextBox 70"/>
          <p:cNvSpPr txBox="1"/>
          <p:nvPr/>
        </p:nvSpPr>
        <p:spPr>
          <a:xfrm>
            <a:off x="685800" y="2706469"/>
            <a:ext cx="1600200" cy="646331"/>
          </a:xfrm>
          <a:prstGeom prst="rect">
            <a:avLst/>
          </a:prstGeom>
          <a:noFill/>
        </p:spPr>
        <p:txBody>
          <a:bodyPr wrap="square" rtlCol="0">
            <a:spAutoFit/>
          </a:bodyPr>
          <a:lstStyle/>
          <a:p>
            <a:pPr algn="ctr"/>
            <a:r>
              <a:rPr lang="en-CA" dirty="0" smtClean="0">
                <a:solidFill>
                  <a:srgbClr val="FF0000"/>
                </a:solidFill>
              </a:rPr>
              <a:t>alive </a:t>
            </a:r>
          </a:p>
          <a:p>
            <a:pPr algn="ctr"/>
            <a:r>
              <a:rPr lang="en-CA" dirty="0" smtClean="0">
                <a:solidFill>
                  <a:srgbClr val="FF0000"/>
                </a:solidFill>
              </a:rPr>
              <a:t>in Christ</a:t>
            </a:r>
            <a:endParaRPr lang="en-CA" dirty="0">
              <a:solidFill>
                <a:srgbClr val="FF0000"/>
              </a:solidFill>
            </a:endParaRPr>
          </a:p>
        </p:txBody>
      </p:sp>
      <p:sp>
        <p:nvSpPr>
          <p:cNvPr id="73" name="TextBox 72"/>
          <p:cNvSpPr txBox="1"/>
          <p:nvPr/>
        </p:nvSpPr>
        <p:spPr>
          <a:xfrm>
            <a:off x="2743200" y="2667000"/>
            <a:ext cx="1600200" cy="646331"/>
          </a:xfrm>
          <a:prstGeom prst="rect">
            <a:avLst/>
          </a:prstGeom>
          <a:noFill/>
        </p:spPr>
        <p:txBody>
          <a:bodyPr wrap="square" rtlCol="0">
            <a:spAutoFit/>
          </a:bodyPr>
          <a:lstStyle/>
          <a:p>
            <a:pPr algn="ctr"/>
            <a:r>
              <a:rPr lang="en-CA" dirty="0" smtClean="0">
                <a:solidFill>
                  <a:srgbClr val="FF0000"/>
                </a:solidFill>
              </a:rPr>
              <a:t>hidden with  Christ in God</a:t>
            </a:r>
            <a:endParaRPr lang="en-CA" dirty="0">
              <a:solidFill>
                <a:srgbClr val="FF0000"/>
              </a:solidFill>
            </a:endParaRPr>
          </a:p>
        </p:txBody>
      </p:sp>
      <p:sp>
        <p:nvSpPr>
          <p:cNvPr id="75" name="TextBox 74"/>
          <p:cNvSpPr txBox="1"/>
          <p:nvPr/>
        </p:nvSpPr>
        <p:spPr>
          <a:xfrm>
            <a:off x="3200400" y="3392269"/>
            <a:ext cx="1600200" cy="646331"/>
          </a:xfrm>
          <a:prstGeom prst="rect">
            <a:avLst/>
          </a:prstGeom>
          <a:noFill/>
        </p:spPr>
        <p:txBody>
          <a:bodyPr wrap="square" rtlCol="0">
            <a:spAutoFit/>
          </a:bodyPr>
          <a:lstStyle/>
          <a:p>
            <a:pPr algn="ctr"/>
            <a:r>
              <a:rPr lang="en-CA" dirty="0" smtClean="0">
                <a:solidFill>
                  <a:srgbClr val="FF0000"/>
                </a:solidFill>
              </a:rPr>
              <a:t>set free</a:t>
            </a:r>
          </a:p>
          <a:p>
            <a:pPr algn="ctr"/>
            <a:r>
              <a:rPr lang="en-CA" dirty="0" smtClean="0">
                <a:solidFill>
                  <a:srgbClr val="FF0000"/>
                </a:solidFill>
              </a:rPr>
              <a:t> from sin</a:t>
            </a:r>
            <a:endParaRPr lang="en-CA" dirty="0">
              <a:solidFill>
                <a:srgbClr val="FF0000"/>
              </a:solidFill>
            </a:endParaRPr>
          </a:p>
        </p:txBody>
      </p:sp>
      <p:sp>
        <p:nvSpPr>
          <p:cNvPr id="77" name="TextBox 76"/>
          <p:cNvSpPr txBox="1"/>
          <p:nvPr/>
        </p:nvSpPr>
        <p:spPr>
          <a:xfrm>
            <a:off x="6477000" y="41542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poured out</a:t>
            </a:r>
            <a:endParaRPr lang="en-CA" dirty="0">
              <a:solidFill>
                <a:srgbClr val="FF0000"/>
              </a:solidFill>
            </a:endParaRPr>
          </a:p>
        </p:txBody>
      </p:sp>
      <p:sp>
        <p:nvSpPr>
          <p:cNvPr id="78" name="TextBox 77"/>
          <p:cNvSpPr txBox="1"/>
          <p:nvPr/>
        </p:nvSpPr>
        <p:spPr>
          <a:xfrm>
            <a:off x="1295400" y="3505200"/>
            <a:ext cx="1600200" cy="646331"/>
          </a:xfrm>
          <a:prstGeom prst="rect">
            <a:avLst/>
          </a:prstGeom>
          <a:noFill/>
        </p:spPr>
        <p:txBody>
          <a:bodyPr wrap="square" rtlCol="0">
            <a:spAutoFit/>
          </a:bodyPr>
          <a:lstStyle/>
          <a:p>
            <a:pPr algn="ctr"/>
            <a:r>
              <a:rPr lang="en-CA" dirty="0" smtClean="0">
                <a:solidFill>
                  <a:srgbClr val="FF0000"/>
                </a:solidFill>
              </a:rPr>
              <a:t>led by </a:t>
            </a:r>
          </a:p>
          <a:p>
            <a:pPr algn="ctr"/>
            <a:r>
              <a:rPr lang="en-CA" dirty="0" smtClean="0">
                <a:solidFill>
                  <a:srgbClr val="FF0000"/>
                </a:solidFill>
              </a:rPr>
              <a:t>the Spirit </a:t>
            </a:r>
          </a:p>
        </p:txBody>
      </p:sp>
      <p:sp>
        <p:nvSpPr>
          <p:cNvPr id="79" name="TextBox 78"/>
          <p:cNvSpPr txBox="1"/>
          <p:nvPr/>
        </p:nvSpPr>
        <p:spPr>
          <a:xfrm>
            <a:off x="2133600" y="953869"/>
            <a:ext cx="1600200" cy="646331"/>
          </a:xfrm>
          <a:prstGeom prst="rect">
            <a:avLst/>
          </a:prstGeom>
          <a:noFill/>
        </p:spPr>
        <p:txBody>
          <a:bodyPr wrap="square" rtlCol="0">
            <a:spAutoFit/>
          </a:bodyPr>
          <a:lstStyle/>
          <a:p>
            <a:pPr algn="ctr"/>
            <a:r>
              <a:rPr lang="en-CA" dirty="0" smtClean="0">
                <a:solidFill>
                  <a:srgbClr val="FF0000"/>
                </a:solidFill>
              </a:rPr>
              <a:t>Spirit </a:t>
            </a:r>
          </a:p>
          <a:p>
            <a:pPr algn="ctr"/>
            <a:r>
              <a:rPr lang="en-CA" dirty="0" smtClean="0">
                <a:solidFill>
                  <a:srgbClr val="FF0000"/>
                </a:solidFill>
              </a:rPr>
              <a:t>fills</a:t>
            </a:r>
            <a:endParaRPr lang="en-CA" dirty="0">
              <a:solidFill>
                <a:srgbClr val="FF0000"/>
              </a:solidFill>
            </a:endParaRPr>
          </a:p>
        </p:txBody>
      </p:sp>
      <p:sp>
        <p:nvSpPr>
          <p:cNvPr id="80" name="TextBox 79"/>
          <p:cNvSpPr txBox="1"/>
          <p:nvPr/>
        </p:nvSpPr>
        <p:spPr>
          <a:xfrm>
            <a:off x="4495800" y="3581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born of the Spirit </a:t>
            </a:r>
          </a:p>
        </p:txBody>
      </p:sp>
      <p:sp>
        <p:nvSpPr>
          <p:cNvPr id="69" name="TextBox 68"/>
          <p:cNvSpPr txBox="1"/>
          <p:nvPr/>
        </p:nvSpPr>
        <p:spPr>
          <a:xfrm>
            <a:off x="2895600" y="4114800"/>
            <a:ext cx="1600200" cy="646331"/>
          </a:xfrm>
          <a:prstGeom prst="rect">
            <a:avLst/>
          </a:prstGeom>
          <a:noFill/>
        </p:spPr>
        <p:txBody>
          <a:bodyPr wrap="square" rtlCol="0">
            <a:spAutoFit/>
          </a:bodyPr>
          <a:lstStyle/>
          <a:p>
            <a:pPr algn="ctr"/>
            <a:r>
              <a:rPr lang="en-CA" dirty="0" smtClean="0">
                <a:solidFill>
                  <a:srgbClr val="FF0000"/>
                </a:solidFill>
              </a:rPr>
              <a:t>Christ’s ransom</a:t>
            </a:r>
            <a:endParaRPr lang="en-CA" dirty="0">
              <a:solidFill>
                <a:srgbClr val="FF0000"/>
              </a:solidFill>
            </a:endParaRPr>
          </a:p>
        </p:txBody>
      </p:sp>
      <p:sp>
        <p:nvSpPr>
          <p:cNvPr id="83" name="TextBox 82"/>
          <p:cNvSpPr txBox="1"/>
          <p:nvPr/>
        </p:nvSpPr>
        <p:spPr>
          <a:xfrm>
            <a:off x="152400" y="2096869"/>
            <a:ext cx="1600200" cy="646331"/>
          </a:xfrm>
          <a:prstGeom prst="rect">
            <a:avLst/>
          </a:prstGeom>
          <a:noFill/>
        </p:spPr>
        <p:txBody>
          <a:bodyPr wrap="square" rtlCol="0">
            <a:spAutoFit/>
          </a:bodyPr>
          <a:lstStyle/>
          <a:p>
            <a:r>
              <a:rPr lang="en-CA" dirty="0" smtClean="0">
                <a:solidFill>
                  <a:srgbClr val="FF0000"/>
                </a:solidFill>
              </a:rPr>
              <a:t>      Christ’s </a:t>
            </a:r>
          </a:p>
          <a:p>
            <a:r>
              <a:rPr lang="en-CA" dirty="0" smtClean="0">
                <a:solidFill>
                  <a:srgbClr val="FF0000"/>
                </a:solidFill>
              </a:rPr>
              <a:t>    body</a:t>
            </a:r>
            <a:endParaRPr lang="en-CA" dirty="0">
              <a:solidFill>
                <a:srgbClr val="FF0000"/>
              </a:solidFill>
            </a:endParaRPr>
          </a:p>
        </p:txBody>
      </p:sp>
      <p:sp>
        <p:nvSpPr>
          <p:cNvPr id="84" name="TextBox 83"/>
          <p:cNvSpPr txBox="1"/>
          <p:nvPr/>
        </p:nvSpPr>
        <p:spPr>
          <a:xfrm>
            <a:off x="6781800" y="2782669"/>
            <a:ext cx="1600200" cy="646331"/>
          </a:xfrm>
          <a:prstGeom prst="rect">
            <a:avLst/>
          </a:prstGeom>
          <a:noFill/>
        </p:spPr>
        <p:txBody>
          <a:bodyPr wrap="square" rtlCol="0">
            <a:spAutoFit/>
          </a:bodyPr>
          <a:lstStyle/>
          <a:p>
            <a:pPr algn="ctr"/>
            <a:r>
              <a:rPr lang="en-CA" dirty="0" smtClean="0">
                <a:solidFill>
                  <a:srgbClr val="FF0000"/>
                </a:solidFill>
              </a:rPr>
              <a:t>immersed</a:t>
            </a:r>
          </a:p>
          <a:p>
            <a:pPr algn="ctr"/>
            <a:r>
              <a:rPr lang="en-CA" dirty="0" smtClean="0">
                <a:solidFill>
                  <a:srgbClr val="FF0000"/>
                </a:solidFill>
              </a:rPr>
              <a:t>into Christ</a:t>
            </a:r>
            <a:endParaRPr lang="en-CA" dirty="0">
              <a:solidFill>
                <a:srgbClr val="FF0000"/>
              </a:solidFill>
            </a:endParaRPr>
          </a:p>
        </p:txBody>
      </p:sp>
      <p:sp>
        <p:nvSpPr>
          <p:cNvPr id="85" name="TextBox 84"/>
          <p:cNvSpPr txBox="1"/>
          <p:nvPr/>
        </p:nvSpPr>
        <p:spPr>
          <a:xfrm>
            <a:off x="1600200" y="2249269"/>
            <a:ext cx="1600200" cy="646331"/>
          </a:xfrm>
          <a:prstGeom prst="rect">
            <a:avLst/>
          </a:prstGeom>
          <a:noFill/>
        </p:spPr>
        <p:txBody>
          <a:bodyPr wrap="square" rtlCol="0">
            <a:spAutoFit/>
          </a:bodyPr>
          <a:lstStyle/>
          <a:p>
            <a:pPr algn="ctr"/>
            <a:r>
              <a:rPr lang="en-CA" dirty="0" smtClean="0">
                <a:solidFill>
                  <a:srgbClr val="FF0000"/>
                </a:solidFill>
              </a:rPr>
              <a:t>eternal </a:t>
            </a:r>
          </a:p>
          <a:p>
            <a:pPr algn="ctr"/>
            <a:r>
              <a:rPr lang="en-CA" dirty="0" smtClean="0">
                <a:solidFill>
                  <a:srgbClr val="FF0000"/>
                </a:solidFill>
              </a:rPr>
              <a:t>life</a:t>
            </a:r>
            <a:endParaRPr lang="en-CA" dirty="0">
              <a:solidFill>
                <a:srgbClr val="FF0000"/>
              </a:solidFill>
            </a:endParaRPr>
          </a:p>
        </p:txBody>
      </p:sp>
      <p:sp>
        <p:nvSpPr>
          <p:cNvPr id="87" name="TextBox 86"/>
          <p:cNvSpPr txBox="1"/>
          <p:nvPr/>
        </p:nvSpPr>
        <p:spPr>
          <a:xfrm>
            <a:off x="1143000" y="609600"/>
            <a:ext cx="1600200" cy="369332"/>
          </a:xfrm>
          <a:prstGeom prst="rect">
            <a:avLst/>
          </a:prstGeom>
          <a:noFill/>
        </p:spPr>
        <p:txBody>
          <a:bodyPr wrap="square" rtlCol="0">
            <a:spAutoFit/>
          </a:bodyPr>
          <a:lstStyle/>
          <a:p>
            <a:pPr algn="ctr"/>
            <a:r>
              <a:rPr lang="en-CA" dirty="0" smtClean="0">
                <a:solidFill>
                  <a:srgbClr val="FF0000"/>
                </a:solidFill>
              </a:rPr>
              <a:t>resurrection</a:t>
            </a:r>
            <a:endParaRPr lang="en-CA" dirty="0">
              <a:solidFill>
                <a:srgbClr val="FF0000"/>
              </a:solidFill>
            </a:endParaRPr>
          </a:p>
        </p:txBody>
      </p:sp>
      <p:sp>
        <p:nvSpPr>
          <p:cNvPr id="92" name="TextBox 91"/>
          <p:cNvSpPr txBox="1"/>
          <p:nvPr/>
        </p:nvSpPr>
        <p:spPr>
          <a:xfrm>
            <a:off x="3810000" y="3962400"/>
            <a:ext cx="1600200" cy="369332"/>
          </a:xfrm>
          <a:prstGeom prst="rect">
            <a:avLst/>
          </a:prstGeom>
          <a:noFill/>
        </p:spPr>
        <p:txBody>
          <a:bodyPr wrap="square" rtlCol="0">
            <a:spAutoFit/>
          </a:bodyPr>
          <a:lstStyle/>
          <a:p>
            <a:pPr algn="ctr"/>
            <a:r>
              <a:rPr lang="en-CA" dirty="0" smtClean="0">
                <a:solidFill>
                  <a:srgbClr val="FF0000"/>
                </a:solidFill>
              </a:rPr>
              <a:t>loved</a:t>
            </a:r>
            <a:endParaRPr lang="en-CA" dirty="0">
              <a:solidFill>
                <a:srgbClr val="FF0000"/>
              </a:solidFill>
            </a:endParaRPr>
          </a:p>
        </p:txBody>
      </p:sp>
      <p:sp>
        <p:nvSpPr>
          <p:cNvPr id="94" name="TextBox 93"/>
          <p:cNvSpPr txBox="1"/>
          <p:nvPr/>
        </p:nvSpPr>
        <p:spPr>
          <a:xfrm>
            <a:off x="4572000" y="2819400"/>
            <a:ext cx="1600200" cy="646331"/>
          </a:xfrm>
          <a:prstGeom prst="rect">
            <a:avLst/>
          </a:prstGeom>
          <a:noFill/>
        </p:spPr>
        <p:txBody>
          <a:bodyPr wrap="square" rtlCol="0">
            <a:spAutoFit/>
          </a:bodyPr>
          <a:lstStyle/>
          <a:p>
            <a:pPr algn="ctr"/>
            <a:r>
              <a:rPr lang="en-CA" dirty="0" smtClean="0">
                <a:solidFill>
                  <a:srgbClr val="FF0000"/>
                </a:solidFill>
              </a:rPr>
              <a:t>every </a:t>
            </a:r>
          </a:p>
          <a:p>
            <a:pPr algn="ctr"/>
            <a:r>
              <a:rPr lang="en-CA" dirty="0" smtClean="0">
                <a:solidFill>
                  <a:srgbClr val="FF0000"/>
                </a:solidFill>
              </a:rPr>
              <a:t>blessing</a:t>
            </a:r>
            <a:endParaRPr lang="en-CA" dirty="0">
              <a:solidFill>
                <a:srgbClr val="FF0000"/>
              </a:solidFill>
            </a:endParaRPr>
          </a:p>
        </p:txBody>
      </p:sp>
      <p:sp>
        <p:nvSpPr>
          <p:cNvPr id="98" name="TextBox 97"/>
          <p:cNvSpPr txBox="1"/>
          <p:nvPr/>
        </p:nvSpPr>
        <p:spPr>
          <a:xfrm>
            <a:off x="381000" y="3163669"/>
            <a:ext cx="1166664" cy="646331"/>
          </a:xfrm>
          <a:prstGeom prst="rect">
            <a:avLst/>
          </a:prstGeom>
          <a:noFill/>
        </p:spPr>
        <p:txBody>
          <a:bodyPr wrap="square" rtlCol="0">
            <a:spAutoFit/>
          </a:bodyPr>
          <a:lstStyle/>
          <a:p>
            <a:r>
              <a:rPr lang="en-CA" dirty="0" smtClean="0">
                <a:solidFill>
                  <a:srgbClr val="FF0000"/>
                </a:solidFill>
              </a:rPr>
              <a:t>New </a:t>
            </a:r>
          </a:p>
          <a:p>
            <a:r>
              <a:rPr lang="en-CA" dirty="0" smtClean="0">
                <a:solidFill>
                  <a:srgbClr val="FF0000"/>
                </a:solidFill>
              </a:rPr>
              <a:t>Covenant</a:t>
            </a:r>
            <a:endParaRPr lang="en-CA" dirty="0">
              <a:solidFill>
                <a:srgbClr val="FF0000"/>
              </a:solidFill>
            </a:endParaRPr>
          </a:p>
        </p:txBody>
      </p:sp>
      <p:sp>
        <p:nvSpPr>
          <p:cNvPr id="100" name="TextBox 99"/>
          <p:cNvSpPr txBox="1"/>
          <p:nvPr/>
        </p:nvSpPr>
        <p:spPr>
          <a:xfrm>
            <a:off x="533400" y="1688068"/>
            <a:ext cx="1600200" cy="369332"/>
          </a:xfrm>
          <a:prstGeom prst="rect">
            <a:avLst/>
          </a:prstGeom>
          <a:noFill/>
        </p:spPr>
        <p:txBody>
          <a:bodyPr wrap="square" rtlCol="0">
            <a:spAutoFit/>
          </a:bodyPr>
          <a:lstStyle/>
          <a:p>
            <a:pPr algn="ctr"/>
            <a:r>
              <a:rPr lang="en-CA" dirty="0" smtClean="0">
                <a:solidFill>
                  <a:srgbClr val="FF0000"/>
                </a:solidFill>
              </a:rPr>
              <a:t>accepted</a:t>
            </a:r>
            <a:endParaRPr lang="en-CA" dirty="0">
              <a:solidFill>
                <a:srgbClr val="FF0000"/>
              </a:solidFill>
            </a:endParaRPr>
          </a:p>
        </p:txBody>
      </p:sp>
      <p:sp>
        <p:nvSpPr>
          <p:cNvPr id="101" name="TextBox 100"/>
          <p:cNvSpPr txBox="1"/>
          <p:nvPr/>
        </p:nvSpPr>
        <p:spPr>
          <a:xfrm>
            <a:off x="1752600" y="1688068"/>
            <a:ext cx="1600200" cy="369332"/>
          </a:xfrm>
          <a:prstGeom prst="rect">
            <a:avLst/>
          </a:prstGeom>
          <a:noFill/>
        </p:spPr>
        <p:txBody>
          <a:bodyPr wrap="square" rtlCol="0">
            <a:spAutoFit/>
          </a:bodyPr>
          <a:lstStyle/>
          <a:p>
            <a:pPr algn="ctr"/>
            <a:r>
              <a:rPr lang="en-CA" dirty="0" smtClean="0">
                <a:solidFill>
                  <a:srgbClr val="FF0000"/>
                </a:solidFill>
              </a:rPr>
              <a:t>adopted</a:t>
            </a:r>
            <a:endParaRPr lang="en-CA" dirty="0">
              <a:solidFill>
                <a:srgbClr val="FF0000"/>
              </a:solidFill>
            </a:endParaRPr>
          </a:p>
        </p:txBody>
      </p:sp>
      <p:sp>
        <p:nvSpPr>
          <p:cNvPr id="102" name="TextBox 101"/>
          <p:cNvSpPr txBox="1"/>
          <p:nvPr/>
        </p:nvSpPr>
        <p:spPr>
          <a:xfrm>
            <a:off x="2362200" y="152400"/>
            <a:ext cx="1600200" cy="646331"/>
          </a:xfrm>
          <a:prstGeom prst="rect">
            <a:avLst/>
          </a:prstGeom>
          <a:noFill/>
        </p:spPr>
        <p:txBody>
          <a:bodyPr wrap="square" rtlCol="0">
            <a:spAutoFit/>
          </a:bodyPr>
          <a:lstStyle/>
          <a:p>
            <a:pPr algn="ctr"/>
            <a:r>
              <a:rPr lang="en-CA" dirty="0" smtClean="0">
                <a:solidFill>
                  <a:srgbClr val="FF0000"/>
                </a:solidFill>
              </a:rPr>
              <a:t>Spirit</a:t>
            </a:r>
          </a:p>
          <a:p>
            <a:pPr algn="ctr"/>
            <a:r>
              <a:rPr lang="en-CA" dirty="0" smtClean="0">
                <a:solidFill>
                  <a:srgbClr val="FF0000"/>
                </a:solidFill>
              </a:rPr>
              <a:t>gifted</a:t>
            </a:r>
            <a:endParaRPr lang="en-CA" dirty="0">
              <a:solidFill>
                <a:srgbClr val="FF0000"/>
              </a:solidFill>
            </a:endParaRPr>
          </a:p>
        </p:txBody>
      </p:sp>
      <p:sp>
        <p:nvSpPr>
          <p:cNvPr id="104" name="TextBox 103"/>
          <p:cNvSpPr txBox="1"/>
          <p:nvPr/>
        </p:nvSpPr>
        <p:spPr>
          <a:xfrm>
            <a:off x="2438400" y="1981200"/>
            <a:ext cx="1600200" cy="369332"/>
          </a:xfrm>
          <a:prstGeom prst="rect">
            <a:avLst/>
          </a:prstGeom>
          <a:noFill/>
        </p:spPr>
        <p:txBody>
          <a:bodyPr wrap="square" rtlCol="0">
            <a:spAutoFit/>
          </a:bodyPr>
          <a:lstStyle/>
          <a:p>
            <a:pPr algn="ctr"/>
            <a:r>
              <a:rPr lang="en-CA" dirty="0" smtClean="0">
                <a:solidFill>
                  <a:srgbClr val="FF0000"/>
                </a:solidFill>
              </a:rPr>
              <a:t>access</a:t>
            </a:r>
            <a:endParaRPr lang="en-CA" dirty="0">
              <a:solidFill>
                <a:srgbClr val="FF0000"/>
              </a:solidFill>
            </a:endParaRPr>
          </a:p>
        </p:txBody>
      </p:sp>
      <p:sp>
        <p:nvSpPr>
          <p:cNvPr id="106" name="TextBox 105"/>
          <p:cNvSpPr txBox="1"/>
          <p:nvPr/>
        </p:nvSpPr>
        <p:spPr>
          <a:xfrm>
            <a:off x="1219200" y="5020270"/>
            <a:ext cx="2286000" cy="1200329"/>
          </a:xfrm>
          <a:prstGeom prst="rect">
            <a:avLst/>
          </a:prstGeom>
          <a:noFill/>
        </p:spPr>
        <p:txBody>
          <a:bodyPr wrap="square" rtlCol="0">
            <a:spAutoFit/>
          </a:bodyPr>
          <a:lstStyle/>
          <a:p>
            <a:pPr algn="ctr"/>
            <a:r>
              <a:rPr lang="en-CA" dirty="0" smtClean="0">
                <a:solidFill>
                  <a:schemeClr val="bg1"/>
                </a:solidFill>
              </a:rPr>
              <a:t>When Christ rose,</a:t>
            </a:r>
          </a:p>
          <a:p>
            <a:pPr algn="ctr"/>
            <a:r>
              <a:rPr lang="en-CA" dirty="0" smtClean="0">
                <a:solidFill>
                  <a:schemeClr val="bg1"/>
                </a:solidFill>
              </a:rPr>
              <a:t>it’s as if his cross became a glorious  fountain of pure, </a:t>
            </a:r>
            <a:endParaRPr lang="en-CA" dirty="0">
              <a:solidFill>
                <a:schemeClr val="bg1"/>
              </a:solidFill>
            </a:endParaRPr>
          </a:p>
        </p:txBody>
      </p:sp>
      <p:sp>
        <p:nvSpPr>
          <p:cNvPr id="107" name="TextBox 106"/>
          <p:cNvSpPr txBox="1"/>
          <p:nvPr/>
        </p:nvSpPr>
        <p:spPr>
          <a:xfrm>
            <a:off x="5562600" y="5020270"/>
            <a:ext cx="2514600" cy="1200329"/>
          </a:xfrm>
          <a:prstGeom prst="rect">
            <a:avLst/>
          </a:prstGeom>
          <a:noFill/>
        </p:spPr>
        <p:txBody>
          <a:bodyPr wrap="square" rtlCol="0">
            <a:spAutoFit/>
          </a:bodyPr>
          <a:lstStyle/>
          <a:p>
            <a:pPr algn="ctr"/>
            <a:r>
              <a:rPr lang="en-CA" dirty="0" smtClean="0">
                <a:solidFill>
                  <a:schemeClr val="bg1"/>
                </a:solidFill>
              </a:rPr>
              <a:t>refreshing, life-giving water to joyfully drink </a:t>
            </a:r>
          </a:p>
          <a:p>
            <a:pPr algn="ctr"/>
            <a:r>
              <a:rPr lang="en-CA" dirty="0" smtClean="0">
                <a:solidFill>
                  <a:schemeClr val="bg1"/>
                </a:solidFill>
              </a:rPr>
              <a:t>by faith.</a:t>
            </a:r>
          </a:p>
          <a:p>
            <a:pPr algn="ctr"/>
            <a:r>
              <a:rPr lang="en-CA" dirty="0" smtClean="0">
                <a:solidFill>
                  <a:schemeClr val="bg1"/>
                </a:solidFill>
              </a:rPr>
              <a:t>Come to me and drink.</a:t>
            </a:r>
            <a:endParaRPr lang="en-CA" dirty="0">
              <a:solidFill>
                <a:schemeClr val="bg1"/>
              </a:solidFill>
            </a:endParaRPr>
          </a:p>
        </p:txBody>
      </p:sp>
      <p:sp>
        <p:nvSpPr>
          <p:cNvPr id="108" name="TextBox 107"/>
          <p:cNvSpPr txBox="1"/>
          <p:nvPr/>
        </p:nvSpPr>
        <p:spPr>
          <a:xfrm>
            <a:off x="2209800" y="3397296"/>
            <a:ext cx="1600200" cy="717504"/>
          </a:xfrm>
          <a:prstGeom prst="rect">
            <a:avLst/>
          </a:prstGeom>
          <a:noFill/>
        </p:spPr>
        <p:txBody>
          <a:bodyPr wrap="square" rtlCol="0">
            <a:spAutoFit/>
          </a:bodyPr>
          <a:lstStyle/>
          <a:p>
            <a:pPr algn="ctr">
              <a:lnSpc>
                <a:spcPts val="1600"/>
              </a:lnSpc>
            </a:pPr>
            <a:r>
              <a:rPr lang="en-CA" dirty="0" smtClean="0">
                <a:solidFill>
                  <a:srgbClr val="FF0000"/>
                </a:solidFill>
              </a:rPr>
              <a:t>hope</a:t>
            </a:r>
          </a:p>
          <a:p>
            <a:pPr algn="ctr">
              <a:lnSpc>
                <a:spcPts val="1600"/>
              </a:lnSpc>
            </a:pPr>
            <a:r>
              <a:rPr lang="en-CA" dirty="0" smtClean="0">
                <a:solidFill>
                  <a:srgbClr val="FF0000"/>
                </a:solidFill>
              </a:rPr>
              <a:t>of </a:t>
            </a:r>
          </a:p>
          <a:p>
            <a:pPr algn="ctr">
              <a:lnSpc>
                <a:spcPts val="1600"/>
              </a:lnSpc>
            </a:pPr>
            <a:r>
              <a:rPr lang="en-CA" dirty="0" smtClean="0">
                <a:solidFill>
                  <a:srgbClr val="FF0000"/>
                </a:solidFill>
              </a:rPr>
              <a:t>glory</a:t>
            </a:r>
            <a:endParaRPr lang="en-CA" dirty="0">
              <a:solidFill>
                <a:srgbClr val="FF0000"/>
              </a:solidFill>
            </a:endParaRPr>
          </a:p>
        </p:txBody>
      </p:sp>
      <p:sp>
        <p:nvSpPr>
          <p:cNvPr id="110" name="TextBox 109"/>
          <p:cNvSpPr txBox="1"/>
          <p:nvPr/>
        </p:nvSpPr>
        <p:spPr>
          <a:xfrm>
            <a:off x="1219200" y="1295400"/>
            <a:ext cx="1600200" cy="425758"/>
          </a:xfrm>
          <a:prstGeom prst="rect">
            <a:avLst/>
          </a:prstGeom>
          <a:noFill/>
        </p:spPr>
        <p:txBody>
          <a:bodyPr wrap="square" rtlCol="0">
            <a:spAutoFit/>
          </a:bodyPr>
          <a:lstStyle/>
          <a:p>
            <a:pPr>
              <a:lnSpc>
                <a:spcPts val="1300"/>
              </a:lnSpc>
            </a:pPr>
            <a:r>
              <a:rPr lang="en-CA" dirty="0" smtClean="0">
                <a:solidFill>
                  <a:srgbClr val="FF0000"/>
                </a:solidFill>
              </a:rPr>
              <a:t>in the </a:t>
            </a:r>
          </a:p>
          <a:p>
            <a:pPr>
              <a:lnSpc>
                <a:spcPts val="1300"/>
              </a:lnSpc>
            </a:pPr>
            <a:r>
              <a:rPr lang="en-CA" dirty="0" smtClean="0">
                <a:solidFill>
                  <a:srgbClr val="FF0000"/>
                </a:solidFill>
              </a:rPr>
              <a:t>         Spirit</a:t>
            </a:r>
            <a:endParaRPr lang="en-CA" dirty="0">
              <a:solidFill>
                <a:srgbClr val="FF0000"/>
              </a:solidFill>
            </a:endParaRPr>
          </a:p>
        </p:txBody>
      </p:sp>
      <p:sp>
        <p:nvSpPr>
          <p:cNvPr id="118" name="TextBox 117"/>
          <p:cNvSpPr txBox="1"/>
          <p:nvPr/>
        </p:nvSpPr>
        <p:spPr>
          <a:xfrm>
            <a:off x="6019800" y="990600"/>
            <a:ext cx="1600200" cy="646331"/>
          </a:xfrm>
          <a:prstGeom prst="rect">
            <a:avLst/>
          </a:prstGeom>
          <a:noFill/>
        </p:spPr>
        <p:txBody>
          <a:bodyPr wrap="square" rtlCol="0">
            <a:spAutoFit/>
          </a:bodyPr>
          <a:lstStyle/>
          <a:p>
            <a:pPr algn="ctr"/>
            <a:r>
              <a:rPr lang="en-CA" dirty="0" smtClean="0">
                <a:solidFill>
                  <a:srgbClr val="FF0000"/>
                </a:solidFill>
              </a:rPr>
              <a:t>seated with  Christ</a:t>
            </a:r>
            <a:endParaRPr lang="en-CA" dirty="0">
              <a:solidFill>
                <a:srgbClr val="FF0000"/>
              </a:solidFill>
            </a:endParaRPr>
          </a:p>
        </p:txBody>
      </p:sp>
      <p:sp>
        <p:nvSpPr>
          <p:cNvPr id="120" name="TextBox 119"/>
          <p:cNvSpPr txBox="1"/>
          <p:nvPr/>
        </p:nvSpPr>
        <p:spPr>
          <a:xfrm>
            <a:off x="3733800" y="2590800"/>
            <a:ext cx="1600200" cy="646331"/>
          </a:xfrm>
          <a:prstGeom prst="rect">
            <a:avLst/>
          </a:prstGeom>
          <a:noFill/>
        </p:spPr>
        <p:txBody>
          <a:bodyPr wrap="square" rtlCol="0">
            <a:spAutoFit/>
          </a:bodyPr>
          <a:lstStyle/>
          <a:p>
            <a:pPr algn="ctr"/>
            <a:r>
              <a:rPr lang="en-CA" dirty="0" smtClean="0">
                <a:solidFill>
                  <a:srgbClr val="FF0000"/>
                </a:solidFill>
              </a:rPr>
              <a:t>Christ</a:t>
            </a:r>
          </a:p>
          <a:p>
            <a:pPr algn="ctr"/>
            <a:r>
              <a:rPr lang="en-CA" dirty="0" smtClean="0">
                <a:solidFill>
                  <a:srgbClr val="FF0000"/>
                </a:solidFill>
              </a:rPr>
              <a:t> in us</a:t>
            </a:r>
            <a:endParaRPr lang="en-CA" dirty="0">
              <a:solidFill>
                <a:srgbClr val="FF0000"/>
              </a:solidFill>
            </a:endParaRPr>
          </a:p>
        </p:txBody>
      </p:sp>
      <p:sp>
        <p:nvSpPr>
          <p:cNvPr id="121" name="Teardrop 120"/>
          <p:cNvSpPr/>
          <p:nvPr/>
        </p:nvSpPr>
        <p:spPr>
          <a:xfrm>
            <a:off x="2057400" y="990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819400" y="426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3200400" y="3276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7" name="Teardrop 146"/>
          <p:cNvSpPr/>
          <p:nvPr/>
        </p:nvSpPr>
        <p:spPr>
          <a:xfrm flipH="1">
            <a:off x="6172200" y="426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95"/>
          <p:cNvSpPr txBox="1"/>
          <p:nvPr/>
        </p:nvSpPr>
        <p:spPr>
          <a:xfrm>
            <a:off x="4495800" y="152400"/>
            <a:ext cx="1600200" cy="646331"/>
          </a:xfrm>
          <a:prstGeom prst="rect">
            <a:avLst/>
          </a:prstGeom>
          <a:noFill/>
        </p:spPr>
        <p:txBody>
          <a:bodyPr wrap="square" rtlCol="0">
            <a:spAutoFit/>
          </a:bodyPr>
          <a:lstStyle/>
          <a:p>
            <a:pPr algn="ctr"/>
            <a:r>
              <a:rPr lang="en-CA" dirty="0" smtClean="0">
                <a:solidFill>
                  <a:srgbClr val="FF0000"/>
                </a:solidFill>
              </a:rPr>
              <a:t>reign </a:t>
            </a:r>
          </a:p>
          <a:p>
            <a:pPr algn="ctr"/>
            <a:r>
              <a:rPr lang="en-CA" dirty="0" smtClean="0">
                <a:solidFill>
                  <a:srgbClr val="FF0000"/>
                </a:solidFill>
              </a:rPr>
              <a:t>  forever</a:t>
            </a:r>
            <a:endParaRPr lang="en-CA" dirty="0">
              <a:solidFill>
                <a:srgbClr val="FF0000"/>
              </a:solidFill>
            </a:endParaRPr>
          </a:p>
        </p:txBody>
      </p:sp>
      <p:sp>
        <p:nvSpPr>
          <p:cNvPr id="81" name="TextBox 80"/>
          <p:cNvSpPr txBox="1"/>
          <p:nvPr/>
        </p:nvSpPr>
        <p:spPr>
          <a:xfrm>
            <a:off x="4572000" y="1600200"/>
            <a:ext cx="1295400" cy="502702"/>
          </a:xfrm>
          <a:prstGeom prst="rect">
            <a:avLst/>
          </a:prstGeom>
          <a:noFill/>
        </p:spPr>
        <p:txBody>
          <a:bodyPr wrap="square" rtlCol="0">
            <a:spAutoFit/>
          </a:bodyPr>
          <a:lstStyle/>
          <a:p>
            <a:pPr>
              <a:lnSpc>
                <a:spcPts val="1600"/>
              </a:lnSpc>
            </a:pPr>
            <a:r>
              <a:rPr lang="en-CA" dirty="0" smtClean="0">
                <a:solidFill>
                  <a:srgbClr val="FF0000"/>
                </a:solidFill>
              </a:rPr>
              <a:t>Spirit </a:t>
            </a:r>
          </a:p>
          <a:p>
            <a:pPr>
              <a:lnSpc>
                <a:spcPts val="1600"/>
              </a:lnSpc>
            </a:pPr>
            <a:r>
              <a:rPr lang="en-CA" dirty="0" smtClean="0">
                <a:solidFill>
                  <a:srgbClr val="FF0000"/>
                </a:solidFill>
              </a:rPr>
              <a:t>anoints</a:t>
            </a:r>
            <a:endParaRPr lang="en-CA" dirty="0">
              <a:solidFill>
                <a:srgbClr val="FF0000"/>
              </a:solidFill>
            </a:endParaRPr>
          </a:p>
        </p:txBody>
      </p:sp>
      <p:sp>
        <p:nvSpPr>
          <p:cNvPr id="91" name="TextBox 90"/>
          <p:cNvSpPr txBox="1"/>
          <p:nvPr/>
        </p:nvSpPr>
        <p:spPr>
          <a:xfrm>
            <a:off x="4648200" y="2221468"/>
            <a:ext cx="1600200" cy="369332"/>
          </a:xfrm>
          <a:prstGeom prst="rect">
            <a:avLst/>
          </a:prstGeom>
          <a:noFill/>
        </p:spPr>
        <p:txBody>
          <a:bodyPr wrap="square" rtlCol="0">
            <a:spAutoFit/>
          </a:bodyPr>
          <a:lstStyle/>
          <a:p>
            <a:pPr algn="ctr"/>
            <a:r>
              <a:rPr lang="en-CA" dirty="0" smtClean="0">
                <a:solidFill>
                  <a:srgbClr val="FF0000"/>
                </a:solidFill>
              </a:rPr>
              <a:t>victory</a:t>
            </a:r>
            <a:endParaRPr lang="en-CA" dirty="0">
              <a:solidFill>
                <a:srgbClr val="FF0000"/>
              </a:solidFill>
            </a:endParaRPr>
          </a:p>
        </p:txBody>
      </p:sp>
      <p:sp>
        <p:nvSpPr>
          <p:cNvPr id="88" name="TextBox 87"/>
          <p:cNvSpPr txBox="1"/>
          <p:nvPr/>
        </p:nvSpPr>
        <p:spPr>
          <a:xfrm>
            <a:off x="5638800" y="228600"/>
            <a:ext cx="1600200" cy="369332"/>
          </a:xfrm>
          <a:prstGeom prst="rect">
            <a:avLst/>
          </a:prstGeom>
          <a:noFill/>
        </p:spPr>
        <p:txBody>
          <a:bodyPr wrap="square" rtlCol="0">
            <a:spAutoFit/>
          </a:bodyPr>
          <a:lstStyle/>
          <a:p>
            <a:pPr algn="ctr"/>
            <a:r>
              <a:rPr lang="en-CA" dirty="0" smtClean="0">
                <a:solidFill>
                  <a:srgbClr val="FF0000"/>
                </a:solidFill>
              </a:rPr>
              <a:t>see his face</a:t>
            </a:r>
            <a:endParaRPr lang="en-CA" dirty="0">
              <a:solidFill>
                <a:srgbClr val="FF0000"/>
              </a:solidFill>
            </a:endParaRPr>
          </a:p>
        </p:txBody>
      </p:sp>
      <p:sp>
        <p:nvSpPr>
          <p:cNvPr id="105" name="TextBox 104"/>
          <p:cNvSpPr txBox="1"/>
          <p:nvPr/>
        </p:nvSpPr>
        <p:spPr>
          <a:xfrm>
            <a:off x="7010400" y="1524000"/>
            <a:ext cx="1600200" cy="646331"/>
          </a:xfrm>
          <a:prstGeom prst="rect">
            <a:avLst/>
          </a:prstGeom>
          <a:noFill/>
        </p:spPr>
        <p:txBody>
          <a:bodyPr wrap="square" rtlCol="0">
            <a:spAutoFit/>
          </a:bodyPr>
          <a:lstStyle/>
          <a:p>
            <a:pPr algn="ctr"/>
            <a:r>
              <a:rPr lang="en-CA" dirty="0" smtClean="0">
                <a:solidFill>
                  <a:srgbClr val="FF0000"/>
                </a:solidFill>
              </a:rPr>
              <a:t>crucified </a:t>
            </a:r>
          </a:p>
          <a:p>
            <a:pPr algn="ctr"/>
            <a:r>
              <a:rPr lang="en-CA" dirty="0" smtClean="0">
                <a:solidFill>
                  <a:srgbClr val="FF0000"/>
                </a:solidFill>
              </a:rPr>
              <a:t>with Christ</a:t>
            </a:r>
            <a:endParaRPr lang="en-CA" dirty="0">
              <a:solidFill>
                <a:srgbClr val="FF0000"/>
              </a:solidFill>
            </a:endParaRPr>
          </a:p>
        </p:txBody>
      </p:sp>
      <p:sp>
        <p:nvSpPr>
          <p:cNvPr id="97" name="TextBox 96"/>
          <p:cNvSpPr txBox="1"/>
          <p:nvPr/>
        </p:nvSpPr>
        <p:spPr>
          <a:xfrm>
            <a:off x="7543800" y="2249269"/>
            <a:ext cx="1371600" cy="646331"/>
          </a:xfrm>
          <a:prstGeom prst="rect">
            <a:avLst/>
          </a:prstGeom>
          <a:noFill/>
        </p:spPr>
        <p:txBody>
          <a:bodyPr wrap="square" rtlCol="0">
            <a:spAutoFit/>
          </a:bodyPr>
          <a:lstStyle/>
          <a:p>
            <a:r>
              <a:rPr lang="en-CA" dirty="0" smtClean="0">
                <a:solidFill>
                  <a:srgbClr val="FF0000"/>
                </a:solidFill>
              </a:rPr>
              <a:t>kingdom of</a:t>
            </a:r>
          </a:p>
          <a:p>
            <a:r>
              <a:rPr lang="en-CA" dirty="0" smtClean="0">
                <a:solidFill>
                  <a:srgbClr val="FF0000"/>
                </a:solidFill>
              </a:rPr>
              <a:t>         Christ</a:t>
            </a:r>
            <a:endParaRPr lang="en-CA" dirty="0">
              <a:solidFill>
                <a:srgbClr val="FF0000"/>
              </a:solidFill>
            </a:endParaRPr>
          </a:p>
        </p:txBody>
      </p:sp>
      <p:sp>
        <p:nvSpPr>
          <p:cNvPr id="112" name="TextBox 111"/>
          <p:cNvSpPr txBox="1"/>
          <p:nvPr/>
        </p:nvSpPr>
        <p:spPr>
          <a:xfrm>
            <a:off x="6248400" y="2133600"/>
            <a:ext cx="1600200" cy="369332"/>
          </a:xfrm>
          <a:prstGeom prst="rect">
            <a:avLst/>
          </a:prstGeom>
          <a:noFill/>
        </p:spPr>
        <p:txBody>
          <a:bodyPr wrap="square" rtlCol="0">
            <a:spAutoFit/>
          </a:bodyPr>
          <a:lstStyle/>
          <a:p>
            <a:pPr algn="ctr"/>
            <a:r>
              <a:rPr lang="en-CA" dirty="0" smtClean="0">
                <a:solidFill>
                  <a:srgbClr val="FF0000"/>
                </a:solidFill>
              </a:rPr>
              <a:t>fullness</a:t>
            </a:r>
            <a:endParaRPr lang="en-CA" dirty="0">
              <a:solidFill>
                <a:srgbClr val="FF0000"/>
              </a:solidFill>
            </a:endParaRPr>
          </a:p>
        </p:txBody>
      </p:sp>
      <p:sp>
        <p:nvSpPr>
          <p:cNvPr id="72" name="TextBox 71"/>
          <p:cNvSpPr txBox="1"/>
          <p:nvPr/>
        </p:nvSpPr>
        <p:spPr>
          <a:xfrm>
            <a:off x="5562600" y="2514600"/>
            <a:ext cx="1600200" cy="646331"/>
          </a:xfrm>
          <a:prstGeom prst="rect">
            <a:avLst/>
          </a:prstGeom>
          <a:noFill/>
        </p:spPr>
        <p:txBody>
          <a:bodyPr wrap="square" rtlCol="0">
            <a:spAutoFit/>
          </a:bodyPr>
          <a:lstStyle/>
          <a:p>
            <a:pPr algn="ctr"/>
            <a:r>
              <a:rPr lang="en-CA" dirty="0" smtClean="0">
                <a:solidFill>
                  <a:srgbClr val="FF0000"/>
                </a:solidFill>
              </a:rPr>
              <a:t>raised with Christ</a:t>
            </a:r>
            <a:endParaRPr lang="en-CA" dirty="0">
              <a:solidFill>
                <a:srgbClr val="FF0000"/>
              </a:solidFill>
            </a:endParaRPr>
          </a:p>
        </p:txBody>
      </p:sp>
      <p:sp>
        <p:nvSpPr>
          <p:cNvPr id="89" name="TextBox 88"/>
          <p:cNvSpPr txBox="1"/>
          <p:nvPr/>
        </p:nvSpPr>
        <p:spPr>
          <a:xfrm>
            <a:off x="7010400" y="3505200"/>
            <a:ext cx="1600200" cy="646331"/>
          </a:xfrm>
          <a:prstGeom prst="rect">
            <a:avLst/>
          </a:prstGeom>
          <a:noFill/>
        </p:spPr>
        <p:txBody>
          <a:bodyPr wrap="square" rtlCol="0">
            <a:spAutoFit/>
          </a:bodyPr>
          <a:lstStyle/>
          <a:p>
            <a:pPr algn="ctr"/>
            <a:r>
              <a:rPr lang="en-CA" dirty="0" smtClean="0">
                <a:solidFill>
                  <a:srgbClr val="FF0000"/>
                </a:solidFill>
              </a:rPr>
              <a:t>one with </a:t>
            </a:r>
          </a:p>
          <a:p>
            <a:pPr algn="ctr"/>
            <a:r>
              <a:rPr lang="en-CA" dirty="0" smtClean="0">
                <a:solidFill>
                  <a:srgbClr val="FF0000"/>
                </a:solidFill>
              </a:rPr>
              <a:t>Christ</a:t>
            </a:r>
            <a:endParaRPr lang="en-CA" dirty="0">
              <a:solidFill>
                <a:srgbClr val="FF0000"/>
              </a:solidFill>
            </a:endParaRPr>
          </a:p>
        </p:txBody>
      </p:sp>
      <p:sp>
        <p:nvSpPr>
          <p:cNvPr id="119" name="TextBox 118"/>
          <p:cNvSpPr txBox="1"/>
          <p:nvPr/>
        </p:nvSpPr>
        <p:spPr>
          <a:xfrm>
            <a:off x="1752600" y="2971800"/>
            <a:ext cx="1600200" cy="369332"/>
          </a:xfrm>
          <a:prstGeom prst="rect">
            <a:avLst/>
          </a:prstGeom>
          <a:noFill/>
        </p:spPr>
        <p:txBody>
          <a:bodyPr wrap="square" rtlCol="0">
            <a:spAutoFit/>
          </a:bodyPr>
          <a:lstStyle/>
          <a:p>
            <a:pPr algn="ctr"/>
            <a:r>
              <a:rPr lang="en-CA" dirty="0" smtClean="0">
                <a:solidFill>
                  <a:srgbClr val="FF0000"/>
                </a:solidFill>
              </a:rPr>
              <a:t>peace</a:t>
            </a:r>
            <a:endParaRPr lang="en-CA" dirty="0">
              <a:solidFill>
                <a:srgbClr val="FF0000"/>
              </a:solidFill>
            </a:endParaRPr>
          </a:p>
        </p:txBody>
      </p:sp>
      <p:sp>
        <p:nvSpPr>
          <p:cNvPr id="95" name="TextBox 94"/>
          <p:cNvSpPr txBox="1"/>
          <p:nvPr/>
        </p:nvSpPr>
        <p:spPr>
          <a:xfrm>
            <a:off x="4724400" y="914400"/>
            <a:ext cx="1600200" cy="512320"/>
          </a:xfrm>
          <a:prstGeom prst="rect">
            <a:avLst/>
          </a:prstGeom>
          <a:noFill/>
        </p:spPr>
        <p:txBody>
          <a:bodyPr wrap="square" rtlCol="0">
            <a:spAutoFit/>
          </a:bodyPr>
          <a:lstStyle/>
          <a:p>
            <a:pPr algn="ctr">
              <a:lnSpc>
                <a:spcPts val="1600"/>
              </a:lnSpc>
            </a:pPr>
            <a:r>
              <a:rPr lang="en-CA" dirty="0" smtClean="0">
                <a:solidFill>
                  <a:srgbClr val="FF0000"/>
                </a:solidFill>
              </a:rPr>
              <a:t>Christ</a:t>
            </a:r>
          </a:p>
          <a:p>
            <a:pPr algn="ctr">
              <a:lnSpc>
                <a:spcPts val="1600"/>
              </a:lnSpc>
            </a:pPr>
            <a:r>
              <a:rPr lang="en-CA" spc="-40" dirty="0" smtClean="0">
                <a:solidFill>
                  <a:srgbClr val="FF0000"/>
                </a:solidFill>
              </a:rPr>
              <a:t>intercedes</a:t>
            </a:r>
            <a:endParaRPr lang="en-CA" spc="-40" dirty="0">
              <a:solidFill>
                <a:srgbClr val="FF0000"/>
              </a:solidFill>
            </a:endParaRPr>
          </a:p>
        </p:txBody>
      </p:sp>
      <p:sp>
        <p:nvSpPr>
          <p:cNvPr id="114" name="Teardrop 113"/>
          <p:cNvSpPr/>
          <p:nvPr/>
        </p:nvSpPr>
        <p:spPr>
          <a:xfrm rot="3386509">
            <a:off x="3409315" y="133472"/>
            <a:ext cx="457200" cy="381000"/>
          </a:xfrm>
          <a:prstGeom prst="teardrop">
            <a:avLst>
              <a:gd name="adj" fmla="val 20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TextBox 108"/>
          <p:cNvSpPr txBox="1"/>
          <p:nvPr/>
        </p:nvSpPr>
        <p:spPr>
          <a:xfrm>
            <a:off x="3429000" y="152400"/>
            <a:ext cx="1600200" cy="646331"/>
          </a:xfrm>
          <a:prstGeom prst="rect">
            <a:avLst/>
          </a:prstGeom>
          <a:noFill/>
        </p:spPr>
        <p:txBody>
          <a:bodyPr wrap="square" rtlCol="0">
            <a:spAutoFit/>
          </a:bodyPr>
          <a:lstStyle/>
          <a:p>
            <a:pPr algn="ctr"/>
            <a:r>
              <a:rPr lang="en-CA" dirty="0" smtClean="0">
                <a:solidFill>
                  <a:srgbClr val="FF0000"/>
                </a:solidFill>
              </a:rPr>
              <a:t>glory with Christ</a:t>
            </a:r>
            <a:endParaRPr lang="en-CA" dirty="0">
              <a:solidFill>
                <a:srgbClr val="FF0000"/>
              </a:solidFill>
            </a:endParaRPr>
          </a:p>
        </p:txBody>
      </p:sp>
      <p:sp>
        <p:nvSpPr>
          <p:cNvPr id="113" name="TextBox 112"/>
          <p:cNvSpPr txBox="1"/>
          <p:nvPr/>
        </p:nvSpPr>
        <p:spPr>
          <a:xfrm>
            <a:off x="3429000" y="914400"/>
            <a:ext cx="1600200" cy="369332"/>
          </a:xfrm>
          <a:prstGeom prst="rect">
            <a:avLst/>
          </a:prstGeom>
          <a:noFill/>
        </p:spPr>
        <p:txBody>
          <a:bodyPr wrap="square" rtlCol="0">
            <a:spAutoFit/>
          </a:bodyPr>
          <a:lstStyle/>
          <a:p>
            <a:pPr algn="ctr"/>
            <a:r>
              <a:rPr lang="en-CA" dirty="0" smtClean="0">
                <a:solidFill>
                  <a:srgbClr val="FF0000"/>
                </a:solidFill>
              </a:rPr>
              <a:t>sanctified</a:t>
            </a:r>
            <a:endParaRPr lang="en-CA" dirty="0">
              <a:solidFill>
                <a:srgbClr val="FF0000"/>
              </a:solidFill>
            </a:endParaRPr>
          </a:p>
        </p:txBody>
      </p:sp>
      <p:sp>
        <p:nvSpPr>
          <p:cNvPr id="82" name="TextBox 81"/>
          <p:cNvSpPr txBox="1"/>
          <p:nvPr/>
        </p:nvSpPr>
        <p:spPr>
          <a:xfrm>
            <a:off x="3505200" y="2145268"/>
            <a:ext cx="1600200" cy="369332"/>
          </a:xfrm>
          <a:prstGeom prst="rect">
            <a:avLst/>
          </a:prstGeom>
          <a:noFill/>
        </p:spPr>
        <p:txBody>
          <a:bodyPr wrap="square" rtlCol="0">
            <a:spAutoFit/>
          </a:bodyPr>
          <a:lstStyle/>
          <a:p>
            <a:pPr algn="ctr"/>
            <a:r>
              <a:rPr lang="en-CA" dirty="0" smtClean="0">
                <a:solidFill>
                  <a:srgbClr val="FF0000"/>
                </a:solidFill>
              </a:rPr>
              <a:t>Spirit seals</a:t>
            </a:r>
            <a:endParaRPr lang="en-CA" dirty="0">
              <a:solidFill>
                <a:srgbClr val="FF0000"/>
              </a:solidFill>
            </a:endParaRPr>
          </a:p>
        </p:txBody>
      </p:sp>
      <p:sp>
        <p:nvSpPr>
          <p:cNvPr id="90" name="TextBox 89"/>
          <p:cNvSpPr txBox="1"/>
          <p:nvPr/>
        </p:nvSpPr>
        <p:spPr>
          <a:xfrm>
            <a:off x="5410200" y="1676400"/>
            <a:ext cx="1600200" cy="646331"/>
          </a:xfrm>
          <a:prstGeom prst="rect">
            <a:avLst/>
          </a:prstGeom>
          <a:noFill/>
        </p:spPr>
        <p:txBody>
          <a:bodyPr wrap="square" rtlCol="0">
            <a:spAutoFit/>
          </a:bodyPr>
          <a:lstStyle/>
          <a:p>
            <a:pPr algn="ctr"/>
            <a:r>
              <a:rPr lang="en-CA" dirty="0" smtClean="0">
                <a:solidFill>
                  <a:srgbClr val="FF0000"/>
                </a:solidFill>
              </a:rPr>
              <a:t>Bride of </a:t>
            </a:r>
          </a:p>
          <a:p>
            <a:r>
              <a:rPr lang="en-CA" dirty="0" smtClean="0">
                <a:solidFill>
                  <a:srgbClr val="FF0000"/>
                </a:solidFill>
              </a:rPr>
              <a:t>       Christ</a:t>
            </a:r>
            <a:endParaRPr lang="en-CA" dirty="0">
              <a:solidFill>
                <a:srgbClr val="FF0000"/>
              </a:solidFill>
            </a:endParaRPr>
          </a:p>
        </p:txBody>
      </p:sp>
      <p:sp>
        <p:nvSpPr>
          <p:cNvPr id="103" name="TextBox 102"/>
          <p:cNvSpPr txBox="1"/>
          <p:nvPr/>
        </p:nvSpPr>
        <p:spPr>
          <a:xfrm>
            <a:off x="5562600" y="4038600"/>
            <a:ext cx="1600200" cy="369332"/>
          </a:xfrm>
          <a:prstGeom prst="rect">
            <a:avLst/>
          </a:prstGeom>
          <a:noFill/>
        </p:spPr>
        <p:txBody>
          <a:bodyPr wrap="square" rtlCol="0">
            <a:spAutoFit/>
          </a:bodyPr>
          <a:lstStyle/>
          <a:p>
            <a:pPr algn="ctr"/>
            <a:r>
              <a:rPr lang="en-CA" dirty="0" smtClean="0">
                <a:solidFill>
                  <a:srgbClr val="FF0000"/>
                </a:solidFill>
              </a:rPr>
              <a:t>forgiven</a:t>
            </a:r>
            <a:endParaRPr lang="en-CA" dirty="0">
              <a:solidFill>
                <a:srgbClr val="FF0000"/>
              </a:solidFill>
            </a:endParaRPr>
          </a:p>
        </p:txBody>
      </p:sp>
      <p:sp>
        <p:nvSpPr>
          <p:cNvPr id="76" name="TextBox 75"/>
          <p:cNvSpPr txBox="1"/>
          <p:nvPr/>
        </p:nvSpPr>
        <p:spPr>
          <a:xfrm>
            <a:off x="5791200" y="3392269"/>
            <a:ext cx="1600200" cy="646331"/>
          </a:xfrm>
          <a:prstGeom prst="rect">
            <a:avLst/>
          </a:prstGeom>
          <a:noFill/>
        </p:spPr>
        <p:txBody>
          <a:bodyPr wrap="square" rtlCol="0">
            <a:spAutoFit/>
          </a:bodyPr>
          <a:lstStyle/>
          <a:p>
            <a:pPr algn="ctr"/>
            <a:r>
              <a:rPr lang="en-CA" dirty="0" smtClean="0">
                <a:solidFill>
                  <a:srgbClr val="FF0000"/>
                </a:solidFill>
              </a:rPr>
              <a:t>atonement </a:t>
            </a:r>
          </a:p>
          <a:p>
            <a:pPr algn="ctr"/>
            <a:r>
              <a:rPr lang="en-CA" dirty="0" smtClean="0">
                <a:solidFill>
                  <a:srgbClr val="FF0000"/>
                </a:solidFill>
              </a:rPr>
              <a:t>of Christ</a:t>
            </a:r>
            <a:endParaRPr lang="en-CA" dirty="0">
              <a:solidFill>
                <a:srgbClr val="FF0000"/>
              </a:solidFill>
            </a:endParaRPr>
          </a:p>
        </p:txBody>
      </p:sp>
      <p:sp>
        <p:nvSpPr>
          <p:cNvPr id="66" name="TextBox 65"/>
          <p:cNvSpPr txBox="1"/>
          <p:nvPr/>
        </p:nvSpPr>
        <p:spPr>
          <a:xfrm>
            <a:off x="3200400" y="1371600"/>
            <a:ext cx="1600200" cy="646331"/>
          </a:xfrm>
          <a:prstGeom prst="rect">
            <a:avLst/>
          </a:prstGeom>
          <a:noFill/>
        </p:spPr>
        <p:txBody>
          <a:bodyPr wrap="square" rtlCol="0">
            <a:spAutoFit/>
          </a:bodyPr>
          <a:lstStyle/>
          <a:p>
            <a:pPr algn="ctr"/>
            <a:r>
              <a:rPr lang="en-CA" dirty="0" smtClean="0">
                <a:solidFill>
                  <a:srgbClr val="FF0000"/>
                </a:solidFill>
              </a:rPr>
              <a:t>Christ’s </a:t>
            </a:r>
          </a:p>
          <a:p>
            <a:pPr algn="ctr"/>
            <a:r>
              <a:rPr lang="en-CA" dirty="0" smtClean="0">
                <a:solidFill>
                  <a:srgbClr val="FF0000"/>
                </a:solidFill>
              </a:rPr>
              <a:t>power</a:t>
            </a:r>
            <a:endParaRPr lang="en-CA" dirty="0">
              <a:solidFill>
                <a:srgbClr val="FF0000"/>
              </a:solidFill>
            </a:endParaRPr>
          </a:p>
        </p:txBody>
      </p:sp>
      <p:sp>
        <p:nvSpPr>
          <p:cNvPr id="86" name="TextBox 85"/>
          <p:cNvSpPr txBox="1"/>
          <p:nvPr/>
        </p:nvSpPr>
        <p:spPr>
          <a:xfrm>
            <a:off x="533400" y="4202668"/>
            <a:ext cx="1600200" cy="369332"/>
          </a:xfrm>
          <a:prstGeom prst="rect">
            <a:avLst/>
          </a:prstGeom>
          <a:noFill/>
        </p:spPr>
        <p:txBody>
          <a:bodyPr wrap="square" rtlCol="0">
            <a:spAutoFit/>
          </a:bodyPr>
          <a:lstStyle/>
          <a:p>
            <a:pPr algn="ctr"/>
            <a:r>
              <a:rPr lang="en-CA" dirty="0" smtClean="0">
                <a:solidFill>
                  <a:srgbClr val="FF0000"/>
                </a:solidFill>
              </a:rPr>
              <a:t>reconciled</a:t>
            </a:r>
            <a:endParaRPr lang="en-CA" dirty="0">
              <a:solidFill>
                <a:srgbClr val="FF0000"/>
              </a:solidFill>
            </a:endParaRPr>
          </a:p>
        </p:txBody>
      </p:sp>
      <p:sp>
        <p:nvSpPr>
          <p:cNvPr id="93" name="TextBox 92"/>
          <p:cNvSpPr txBox="1"/>
          <p:nvPr/>
        </p:nvSpPr>
        <p:spPr>
          <a:xfrm>
            <a:off x="1752600" y="4278868"/>
            <a:ext cx="1600200" cy="369332"/>
          </a:xfrm>
          <a:prstGeom prst="rect">
            <a:avLst/>
          </a:prstGeom>
          <a:noFill/>
        </p:spPr>
        <p:txBody>
          <a:bodyPr wrap="square" rtlCol="0">
            <a:spAutoFit/>
          </a:bodyPr>
          <a:lstStyle/>
          <a:p>
            <a:pPr algn="ctr"/>
            <a:r>
              <a:rPr lang="en-CA" dirty="0" smtClean="0">
                <a:solidFill>
                  <a:srgbClr val="FF0000"/>
                </a:solidFill>
              </a:rPr>
              <a:t>saved</a:t>
            </a:r>
            <a:endParaRPr lang="en-CA" dirty="0">
              <a:solidFill>
                <a:srgbClr val="FF0000"/>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899592" y="5939988"/>
            <a:ext cx="4032448" cy="369332"/>
          </a:xfrm>
          <a:prstGeom prst="rect">
            <a:avLst/>
          </a:prstGeom>
          <a:noFill/>
        </p:spPr>
        <p:txBody>
          <a:bodyPr wrap="square" rtlCol="0">
            <a:spAutoFit/>
          </a:bodyPr>
          <a:lstStyle/>
          <a:p>
            <a:pPr algn="ctr"/>
            <a:r>
              <a:rPr lang="en-CA" dirty="0" smtClean="0">
                <a:solidFill>
                  <a:srgbClr val="FFFF00"/>
                </a:solidFill>
              </a:rPr>
              <a:t>Christ our righteousness</a:t>
            </a:r>
            <a:endParaRPr lang="en-CA" dirty="0">
              <a:solidFill>
                <a:srgbClr val="FFFF00"/>
              </a:solidFill>
            </a:endParaRPr>
          </a:p>
        </p:txBody>
      </p:sp>
      <p:sp>
        <p:nvSpPr>
          <p:cNvPr id="6" name="TextBox 5"/>
          <p:cNvSpPr txBox="1"/>
          <p:nvPr/>
        </p:nvSpPr>
        <p:spPr>
          <a:xfrm rot="16200000">
            <a:off x="-1085274" y="5692606"/>
            <a:ext cx="4032448" cy="369332"/>
          </a:xfrm>
          <a:prstGeom prst="rect">
            <a:avLst/>
          </a:prstGeom>
          <a:noFill/>
        </p:spPr>
        <p:txBody>
          <a:bodyPr wrap="square" rtlCol="0">
            <a:spAutoFit/>
          </a:bodyPr>
          <a:lstStyle/>
          <a:p>
            <a:pPr algn="ctr"/>
            <a:r>
              <a:rPr lang="en-CA" dirty="0" smtClean="0">
                <a:solidFill>
                  <a:srgbClr val="FFFF00"/>
                </a:solidFill>
              </a:rPr>
              <a:t>forgiveness</a:t>
            </a:r>
            <a:endParaRPr lang="en-CA" dirty="0">
              <a:solidFill>
                <a:srgbClr val="FFFF00"/>
              </a:solidFill>
            </a:endParaRPr>
          </a:p>
        </p:txBody>
      </p:sp>
      <p:sp>
        <p:nvSpPr>
          <p:cNvPr id="9" name="TextBox 8"/>
          <p:cNvSpPr txBox="1"/>
          <p:nvPr/>
        </p:nvSpPr>
        <p:spPr>
          <a:xfrm>
            <a:off x="-36512" y="692696"/>
            <a:ext cx="4032448" cy="646331"/>
          </a:xfrm>
          <a:prstGeom prst="rect">
            <a:avLst/>
          </a:prstGeom>
          <a:noFill/>
        </p:spPr>
        <p:txBody>
          <a:bodyPr wrap="square" rtlCol="0">
            <a:spAutoFit/>
          </a:bodyPr>
          <a:lstStyle/>
          <a:p>
            <a:pPr algn="ctr"/>
            <a:r>
              <a:rPr lang="en-CA" dirty="0" smtClean="0"/>
              <a:t>Christ our </a:t>
            </a:r>
          </a:p>
          <a:p>
            <a:pPr algn="ctr"/>
            <a:r>
              <a:rPr lang="en-CA" dirty="0" smtClean="0"/>
              <a:t>peace with God</a:t>
            </a:r>
            <a:endParaRPr lang="en-CA" dirty="0"/>
          </a:p>
        </p:txBody>
      </p:sp>
      <p:sp>
        <p:nvSpPr>
          <p:cNvPr id="10" name="TextBox 9"/>
          <p:cNvSpPr txBox="1"/>
          <p:nvPr/>
        </p:nvSpPr>
        <p:spPr>
          <a:xfrm>
            <a:off x="4355976" y="262389"/>
            <a:ext cx="4032448" cy="646331"/>
          </a:xfrm>
          <a:prstGeom prst="rect">
            <a:avLst/>
          </a:prstGeom>
          <a:noFill/>
        </p:spPr>
        <p:txBody>
          <a:bodyPr wrap="square" rtlCol="0">
            <a:spAutoFit/>
          </a:bodyPr>
          <a:lstStyle/>
          <a:p>
            <a:pPr algn="ctr"/>
            <a:r>
              <a:rPr lang="en-CA" dirty="0" smtClean="0">
                <a:solidFill>
                  <a:srgbClr val="0066FF"/>
                </a:solidFill>
              </a:rPr>
              <a:t>immersed in </a:t>
            </a:r>
          </a:p>
          <a:p>
            <a:pPr algn="ctr"/>
            <a:r>
              <a:rPr lang="en-CA" dirty="0" smtClean="0">
                <a:solidFill>
                  <a:srgbClr val="0066FF"/>
                </a:solidFill>
              </a:rPr>
              <a:t>the Father, Son and Spirit</a:t>
            </a:r>
            <a:endParaRPr lang="en-CA" dirty="0">
              <a:solidFill>
                <a:srgbClr val="0066FF"/>
              </a:solidFill>
            </a:endParaRPr>
          </a:p>
        </p:txBody>
      </p:sp>
      <p:sp>
        <p:nvSpPr>
          <p:cNvPr id="11" name="TextBox 10"/>
          <p:cNvSpPr txBox="1"/>
          <p:nvPr/>
        </p:nvSpPr>
        <p:spPr>
          <a:xfrm rot="18466575">
            <a:off x="-1282285" y="2737201"/>
            <a:ext cx="4032448" cy="646331"/>
          </a:xfrm>
          <a:prstGeom prst="rect">
            <a:avLst/>
          </a:prstGeom>
          <a:noFill/>
        </p:spPr>
        <p:txBody>
          <a:bodyPr wrap="square" rtlCol="0">
            <a:spAutoFit/>
          </a:bodyPr>
          <a:lstStyle/>
          <a:p>
            <a:pPr algn="ctr"/>
            <a:r>
              <a:rPr lang="en-CA" dirty="0" smtClean="0"/>
              <a:t>Christ our </a:t>
            </a:r>
          </a:p>
          <a:p>
            <a:pPr algn="ctr"/>
            <a:r>
              <a:rPr lang="en-CA" dirty="0" smtClean="0"/>
              <a:t>freedom from sin</a:t>
            </a:r>
            <a:endParaRPr lang="en-CA" dirty="0"/>
          </a:p>
        </p:txBody>
      </p:sp>
      <p:sp>
        <p:nvSpPr>
          <p:cNvPr id="12" name="TextBox 11"/>
          <p:cNvSpPr txBox="1"/>
          <p:nvPr/>
        </p:nvSpPr>
        <p:spPr>
          <a:xfrm rot="18466575">
            <a:off x="1857333" y="1249537"/>
            <a:ext cx="4032448" cy="369332"/>
          </a:xfrm>
          <a:prstGeom prst="rect">
            <a:avLst/>
          </a:prstGeom>
          <a:noFill/>
        </p:spPr>
        <p:txBody>
          <a:bodyPr wrap="square" rtlCol="0">
            <a:spAutoFit/>
          </a:bodyPr>
          <a:lstStyle/>
          <a:p>
            <a:pPr algn="ctr"/>
            <a:r>
              <a:rPr lang="en-CA" dirty="0" smtClean="0"/>
              <a:t>one with Christ</a:t>
            </a:r>
            <a:endParaRPr lang="en-CA" dirty="0"/>
          </a:p>
        </p:txBody>
      </p:sp>
      <p:sp>
        <p:nvSpPr>
          <p:cNvPr id="13" name="TextBox 12"/>
          <p:cNvSpPr txBox="1"/>
          <p:nvPr/>
        </p:nvSpPr>
        <p:spPr>
          <a:xfrm rot="18466575">
            <a:off x="6422571" y="3834508"/>
            <a:ext cx="4032448" cy="646331"/>
          </a:xfrm>
          <a:prstGeom prst="rect">
            <a:avLst/>
          </a:prstGeom>
          <a:noFill/>
        </p:spPr>
        <p:txBody>
          <a:bodyPr wrap="square" rtlCol="0">
            <a:spAutoFit/>
          </a:bodyPr>
          <a:lstStyle/>
          <a:p>
            <a:pPr algn="ctr"/>
            <a:r>
              <a:rPr lang="en-CA" dirty="0" smtClean="0">
                <a:solidFill>
                  <a:srgbClr val="0066FF"/>
                </a:solidFill>
              </a:rPr>
              <a:t>Christ our </a:t>
            </a:r>
          </a:p>
          <a:p>
            <a:pPr algn="ctr"/>
            <a:r>
              <a:rPr lang="en-CA" dirty="0" smtClean="0">
                <a:solidFill>
                  <a:srgbClr val="0066FF"/>
                </a:solidFill>
              </a:rPr>
              <a:t>eternal life</a:t>
            </a:r>
            <a:endParaRPr lang="en-CA" dirty="0">
              <a:solidFill>
                <a:srgbClr val="0066FF"/>
              </a:solidFill>
            </a:endParaRPr>
          </a:p>
        </p:txBody>
      </p:sp>
      <p:sp>
        <p:nvSpPr>
          <p:cNvPr id="14" name="TextBox 13"/>
          <p:cNvSpPr txBox="1"/>
          <p:nvPr/>
        </p:nvSpPr>
        <p:spPr>
          <a:xfrm rot="18466575">
            <a:off x="7459140" y="1273389"/>
            <a:ext cx="2343368" cy="667973"/>
          </a:xfrm>
          <a:prstGeom prst="rect">
            <a:avLst/>
          </a:prstGeom>
          <a:noFill/>
        </p:spPr>
        <p:txBody>
          <a:bodyPr wrap="square" rtlCol="0">
            <a:spAutoFit/>
          </a:bodyPr>
          <a:lstStyle/>
          <a:p>
            <a:pPr algn="ctr"/>
            <a:r>
              <a:rPr lang="en-CA" dirty="0" smtClean="0"/>
              <a:t>Christ our </a:t>
            </a:r>
          </a:p>
          <a:p>
            <a:pPr algn="ctr"/>
            <a:r>
              <a:rPr lang="en-CA" dirty="0" smtClean="0"/>
              <a:t>Mediator</a:t>
            </a:r>
            <a:endParaRPr lang="en-CA" dirty="0"/>
          </a:p>
        </p:txBody>
      </p:sp>
      <p:sp>
        <p:nvSpPr>
          <p:cNvPr id="15" name="TextBox 14"/>
          <p:cNvSpPr txBox="1"/>
          <p:nvPr/>
        </p:nvSpPr>
        <p:spPr>
          <a:xfrm rot="18466575">
            <a:off x="6422571" y="5922740"/>
            <a:ext cx="4032448" cy="646331"/>
          </a:xfrm>
          <a:prstGeom prst="rect">
            <a:avLst/>
          </a:prstGeom>
          <a:noFill/>
        </p:spPr>
        <p:txBody>
          <a:bodyPr wrap="square" rtlCol="0">
            <a:spAutoFit/>
          </a:bodyPr>
          <a:lstStyle/>
          <a:p>
            <a:pPr algn="ctr"/>
            <a:r>
              <a:rPr lang="en-CA" dirty="0" smtClean="0"/>
              <a:t>married to </a:t>
            </a:r>
          </a:p>
          <a:p>
            <a:pPr algn="ctr"/>
            <a:r>
              <a:rPr lang="en-CA" dirty="0" smtClean="0"/>
              <a:t>the Lamb</a:t>
            </a:r>
            <a:endParaRPr lang="en-CA" dirty="0"/>
          </a:p>
        </p:txBody>
      </p:sp>
      <p:sp>
        <p:nvSpPr>
          <p:cNvPr id="16" name="TextBox 15"/>
          <p:cNvSpPr txBox="1"/>
          <p:nvPr/>
        </p:nvSpPr>
        <p:spPr>
          <a:xfrm>
            <a:off x="3995936" y="5651956"/>
            <a:ext cx="4032448" cy="369332"/>
          </a:xfrm>
          <a:prstGeom prst="rect">
            <a:avLst/>
          </a:prstGeom>
          <a:noFill/>
        </p:spPr>
        <p:txBody>
          <a:bodyPr wrap="square" rtlCol="0">
            <a:spAutoFit/>
          </a:bodyPr>
          <a:lstStyle/>
          <a:p>
            <a:pPr algn="ctr"/>
            <a:r>
              <a:rPr lang="en-CA" dirty="0" smtClean="0">
                <a:solidFill>
                  <a:srgbClr val="FF0000"/>
                </a:solidFill>
              </a:rPr>
              <a:t>reign forever with Christ</a:t>
            </a:r>
            <a:endParaRPr lang="en-CA" dirty="0">
              <a:solidFill>
                <a:srgbClr val="FF0000"/>
              </a:solidFill>
            </a:endParaRPr>
          </a:p>
        </p:txBody>
      </p:sp>
      <p:sp>
        <p:nvSpPr>
          <p:cNvPr id="18" name="Title 1"/>
          <p:cNvSpPr txBox="1">
            <a:spLocks/>
          </p:cNvSpPr>
          <p:nvPr/>
        </p:nvSpPr>
        <p:spPr bwMode="auto">
          <a:xfrm>
            <a:off x="1923847" y="2596718"/>
            <a:ext cx="5608589" cy="1868039"/>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sz="4800" b="1" dirty="0" smtClean="0">
                <a:latin typeface="Preeti" pitchFamily="2" charset="0"/>
              </a:rPr>
              <a:t>v|Li6df k/d]</a:t>
            </a:r>
            <a:r>
              <a:rPr lang="en-US" sz="4800" b="1" dirty="0" err="1" smtClean="0">
                <a:latin typeface="Preeti" pitchFamily="2" charset="0"/>
              </a:rPr>
              <a:t>Zj</a:t>
            </a:r>
            <a:r>
              <a:rPr lang="en-US" sz="4800" b="1" dirty="0" smtClean="0">
                <a:latin typeface="Preeti" pitchFamily="2" charset="0"/>
              </a:rPr>
              <a:t>/</a:t>
            </a:r>
            <a:r>
              <a:rPr lang="en-US" sz="4800" b="1" dirty="0" err="1" smtClean="0">
                <a:latin typeface="Preeti" pitchFamily="2" charset="0"/>
              </a:rPr>
              <a:t>sf</a:t>
            </a:r>
            <a:r>
              <a:rPr lang="en-US" sz="4800" b="1" dirty="0" smtClean="0">
                <a:latin typeface="Preeti" pitchFamily="2" charset="0"/>
              </a:rPr>
              <a:t>] </a:t>
            </a:r>
            <a:r>
              <a:rPr lang="en-US" sz="4800" b="1" dirty="0" err="1" smtClean="0">
                <a:latin typeface="Preeti" pitchFamily="2" charset="0"/>
              </a:rPr>
              <a:t>cg'u|x</a:t>
            </a:r>
            <a:endParaRPr lang="en-US" sz="4800" b="1" dirty="0" smtClean="0">
              <a:latin typeface="Preeti" pitchFamily="2" charset="0"/>
            </a:endParaRPr>
          </a:p>
          <a:p>
            <a:pPr algn="ctr"/>
            <a:r>
              <a:rPr lang="ne-NP" sz="3200" b="1" dirty="0" smtClean="0">
                <a:latin typeface="Preeti" pitchFamily="2" charset="0"/>
              </a:rPr>
              <a:t>रोमी</a:t>
            </a:r>
            <a:r>
              <a:rPr lang="en-CA" sz="3200" b="1" dirty="0" smtClean="0">
                <a:latin typeface="Preeti" pitchFamily="2" charset="0"/>
              </a:rPr>
              <a:t> </a:t>
            </a:r>
            <a:r>
              <a:rPr lang="en-CA" sz="3200" b="1" dirty="0" smtClean="0">
                <a:latin typeface="Calibri" pitchFamily="34" charset="0"/>
                <a:cs typeface="Calibri" pitchFamily="34" charset="0"/>
              </a:rPr>
              <a:t>8</a:t>
            </a:r>
            <a:endParaRPr lang="en-CA" sz="3200" b="1" dirty="0">
              <a:latin typeface="Calibri" pitchFamily="34" charset="0"/>
              <a:cs typeface="Calibri" pitchFamily="34" charset="0"/>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5" name="Picture 14" descr="thron1.jpg"/>
          <p:cNvPicPr>
            <a:picLocks noChangeAspect="1"/>
          </p:cNvPicPr>
          <p:nvPr/>
        </p:nvPicPr>
        <p:blipFill>
          <a:blip r:embed="rId2" cstate="print"/>
          <a:srcRect l="13044" r="10978"/>
          <a:stretch>
            <a:fillRect/>
          </a:stretch>
        </p:blipFill>
        <p:spPr>
          <a:xfrm>
            <a:off x="179512" y="2132856"/>
            <a:ext cx="3240360" cy="3312368"/>
          </a:xfrm>
          <a:prstGeom prst="rect">
            <a:avLst/>
          </a:prstGeom>
        </p:spPr>
      </p:pic>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1547664" y="3068960"/>
            <a:ext cx="576064" cy="576064"/>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17" name="Picture 2" descr="j0237940[1]"/>
          <p:cNvPicPr>
            <a:picLocks noChangeAspect="1" noChangeArrowheads="1"/>
          </p:cNvPicPr>
          <p:nvPr/>
        </p:nvPicPr>
        <p:blipFill>
          <a:blip r:embed="rId3" cstate="print"/>
          <a:srcRect/>
          <a:stretch>
            <a:fillRect/>
          </a:stretch>
        </p:blipFill>
        <p:spPr bwMode="auto">
          <a:xfrm>
            <a:off x="7380312" y="3191942"/>
            <a:ext cx="1409332" cy="1029146"/>
          </a:xfrm>
          <a:prstGeom prst="rect">
            <a:avLst/>
          </a:prstGeom>
          <a:noFill/>
          <a:ln w="9525">
            <a:noFill/>
            <a:miter lim="800000"/>
            <a:headEnd/>
            <a:tailEnd/>
          </a:ln>
        </p:spPr>
      </p:pic>
      <p:sp>
        <p:nvSpPr>
          <p:cNvPr id="20" name="Rectangle 19"/>
          <p:cNvSpPr/>
          <p:nvPr/>
        </p:nvSpPr>
        <p:spPr>
          <a:xfrm>
            <a:off x="7308304" y="4520733"/>
            <a:ext cx="1512168" cy="492443"/>
          </a:xfrm>
          <a:prstGeom prst="rect">
            <a:avLst/>
          </a:prstGeom>
        </p:spPr>
        <p:txBody>
          <a:bodyPr wrap="square">
            <a:spAutoFit/>
          </a:bodyPr>
          <a:lstStyle/>
          <a:p>
            <a:pPr algn="ctr"/>
            <a:r>
              <a:rPr lang="en-CA" sz="800" dirty="0" smtClean="0"/>
              <a:t>Microsoft clip art © 2013 </a:t>
            </a:r>
          </a:p>
          <a:p>
            <a:pPr algn="ctr"/>
            <a:r>
              <a:rPr lang="en-CA" sz="800" dirty="0" smtClean="0"/>
              <a:t>Microsoft Corporation. </a:t>
            </a:r>
          </a:p>
          <a:p>
            <a:pPr algn="ctr"/>
            <a:endParaRPr lang="en-CA" sz="1000" dirty="0"/>
          </a:p>
        </p:txBody>
      </p:sp>
      <p:sp>
        <p:nvSpPr>
          <p:cNvPr id="21" name="TextBox 8"/>
          <p:cNvSpPr txBox="1">
            <a:spLocks noChangeArrowheads="1"/>
          </p:cNvSpPr>
          <p:nvPr/>
        </p:nvSpPr>
        <p:spPr bwMode="auto">
          <a:xfrm>
            <a:off x="467543" y="5065439"/>
            <a:ext cx="2736305"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used with permission</a:t>
            </a:r>
            <a:endParaRPr lang="en-CA" sz="1000" dirty="0">
              <a:solidFill>
                <a:schemeClr val="tx1">
                  <a:lumMod val="85000"/>
                </a:schemeClr>
              </a:solidFill>
            </a:endParaRPr>
          </a:p>
        </p:txBody>
      </p:sp>
      <p:sp>
        <p:nvSpPr>
          <p:cNvPr id="25" name="TextBox 24"/>
          <p:cNvSpPr txBox="1"/>
          <p:nvPr/>
        </p:nvSpPr>
        <p:spPr>
          <a:xfrm>
            <a:off x="3707904" y="2407528"/>
            <a:ext cx="3528392" cy="2677656"/>
          </a:xfrm>
          <a:prstGeom prst="rect">
            <a:avLst/>
          </a:prstGeom>
          <a:noFill/>
        </p:spPr>
        <p:txBody>
          <a:bodyPr wrap="square" rtlCol="0">
            <a:spAutoFit/>
          </a:bodyPr>
          <a:lstStyle/>
          <a:p>
            <a:pPr algn="ctr"/>
            <a:r>
              <a:rPr lang="ne-NP" sz="2800" dirty="0" smtClean="0">
                <a:solidFill>
                  <a:schemeClr val="bg1"/>
                </a:solidFill>
              </a:rPr>
              <a:t>तर यदि कसैमा ख्रीष्टको आत्मा छैन भने उ ख्रीष्टसित हुँदैन। </a:t>
            </a:r>
            <a:r>
              <a:rPr lang="en-CA" sz="2800" dirty="0" smtClean="0">
                <a:solidFill>
                  <a:schemeClr val="bg1"/>
                </a:solidFill>
              </a:rPr>
              <a:t>. . . </a:t>
            </a:r>
            <a:endParaRPr lang="ne-NP" sz="2800" dirty="0" smtClean="0">
              <a:solidFill>
                <a:schemeClr val="bg1"/>
              </a:solidFill>
            </a:endParaRPr>
          </a:p>
          <a:p>
            <a:pPr algn="ctr"/>
            <a:r>
              <a:rPr lang="ne-NP" sz="2800" dirty="0" smtClean="0">
                <a:solidFill>
                  <a:schemeClr val="bg1"/>
                </a:solidFill>
              </a:rPr>
              <a:t>तर यदि तिमीमा ख्रीष्ट हुनुहुन्छ भने,  </a:t>
            </a:r>
            <a:endParaRPr lang="en-CA" sz="2800" dirty="0" smtClean="0">
              <a:solidFill>
                <a:schemeClr val="bg1"/>
              </a:solidFill>
            </a:endParaRPr>
          </a:p>
          <a:p>
            <a:pPr algn="ctr"/>
            <a:r>
              <a:rPr lang="en-CA" sz="2800" dirty="0" smtClean="0">
                <a:solidFill>
                  <a:schemeClr val="bg1"/>
                </a:solidFill>
              </a:rPr>
              <a:t>Rom 8:9-10</a:t>
            </a:r>
            <a:endParaRPr lang="x-none" sz="2800" smtClean="0"/>
          </a:p>
        </p:txBody>
      </p:sp>
      <p:sp>
        <p:nvSpPr>
          <p:cNvPr id="26" name="Title 1"/>
          <p:cNvSpPr txBox="1">
            <a:spLocks/>
          </p:cNvSpPr>
          <p:nvPr/>
        </p:nvSpPr>
        <p:spPr>
          <a:xfrm>
            <a:off x="251520" y="125760"/>
            <a:ext cx="8712968" cy="854968"/>
          </a:xfrm>
          <a:prstGeom prst="rect">
            <a:avLst/>
          </a:prstGeom>
        </p:spPr>
        <p:txBody>
          <a:bodyPr/>
          <a:lstStyle/>
          <a:p>
            <a:pPr lvl="0" algn="ctr" eaLnBrk="0" hangingPunct="0">
              <a:defRPr/>
            </a:pPr>
            <a:r>
              <a:rPr lang="en-US" sz="3600" b="1" dirty="0" smtClean="0">
                <a:solidFill>
                  <a:srgbClr val="FF0000"/>
                </a:solidFill>
                <a:latin typeface="Preeti" pitchFamily="2" charset="0"/>
              </a:rPr>
              <a:t>v|Li6 </a:t>
            </a:r>
            <a:r>
              <a:rPr lang="en-US" sz="3600" b="1" dirty="0" err="1" smtClean="0">
                <a:solidFill>
                  <a:srgbClr val="FF0000"/>
                </a:solidFill>
                <a:latin typeface="Preeti" pitchFamily="2" charset="0"/>
              </a:rPr>
              <a:t>xfdLdf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jf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 </a:t>
            </a:r>
            <a:r>
              <a:rPr lang="en-US" sz="3600" b="1" dirty="0" err="1" smtClean="0">
                <a:solidFill>
                  <a:srgbClr val="FF0000"/>
                </a:solidFill>
                <a:latin typeface="Preeti" pitchFamily="2" charset="0"/>
              </a:rPr>
              <a:t>xfdL</a:t>
            </a:r>
            <a:r>
              <a:rPr lang="en-US" sz="3600" b="1" dirty="0" smtClean="0">
                <a:solidFill>
                  <a:srgbClr val="FF0000"/>
                </a:solidFill>
                <a:latin typeface="Preeti" pitchFamily="2" charset="0"/>
              </a:rPr>
              <a:t> v|Li6df 5f}+ </a:t>
            </a:r>
            <a:endParaRPr kumimoji="0" lang="en-CA" sz="3600" b="1" i="0" u="none" strike="noStrike" kern="0" cap="none" spc="0" normalizeH="0" baseline="0" noProof="0" dirty="0" smtClean="0">
              <a:ln>
                <a:noFill/>
              </a:ln>
              <a:solidFill>
                <a:srgbClr val="FF0000"/>
              </a:solidFill>
              <a:effectLst/>
              <a:uLnTx/>
              <a:uFillTx/>
              <a:latin typeface="Preeti" pitchFamily="2" charset="0"/>
              <a:ea typeface="+mj-ea"/>
              <a:cs typeface="+mj-cs"/>
            </a:endParaRPr>
          </a:p>
        </p:txBody>
      </p:sp>
      <p:sp>
        <p:nvSpPr>
          <p:cNvPr id="14" name="TextBox 13"/>
          <p:cNvSpPr txBox="1"/>
          <p:nvPr/>
        </p:nvSpPr>
        <p:spPr>
          <a:xfrm>
            <a:off x="899592" y="962725"/>
            <a:ext cx="7200800" cy="954107"/>
          </a:xfrm>
          <a:prstGeom prst="rect">
            <a:avLst/>
          </a:prstGeom>
          <a:noFill/>
        </p:spPr>
        <p:txBody>
          <a:bodyPr wrap="square" rtlCol="0">
            <a:spAutoFit/>
          </a:bodyPr>
          <a:lstStyle/>
          <a:p>
            <a:pPr algn="ctr"/>
            <a:r>
              <a:rPr lang="ne-NP" sz="2800" dirty="0" smtClean="0">
                <a:solidFill>
                  <a:schemeClr val="bg1"/>
                </a:solidFill>
              </a:rPr>
              <a:t>हाम्रा ख्रीष्ट येशू प्रभुमा अनन्त जीवन हो</a:t>
            </a:r>
            <a:r>
              <a:rPr lang="en-CA" sz="2800" dirty="0" smtClean="0">
                <a:solidFill>
                  <a:schemeClr val="bg1"/>
                </a:solidFill>
              </a:rPr>
              <a:t> </a:t>
            </a:r>
            <a:r>
              <a:rPr lang="ne-NP" sz="2800" dirty="0" smtClean="0">
                <a:solidFill>
                  <a:schemeClr val="bg1"/>
                </a:solidFill>
              </a:rPr>
              <a:t> </a:t>
            </a:r>
            <a:r>
              <a:rPr lang="en-CA" sz="2800" dirty="0" smtClean="0">
                <a:solidFill>
                  <a:schemeClr val="bg1"/>
                </a:solidFill>
              </a:rPr>
              <a:t>Rom 6:23</a:t>
            </a:r>
          </a:p>
          <a:p>
            <a:pPr algn="ctr"/>
            <a:r>
              <a:rPr lang="ne-NP" sz="2800" dirty="0" smtClean="0">
                <a:solidFill>
                  <a:schemeClr val="bg1"/>
                </a:solidFill>
              </a:rPr>
              <a:t>किनभने ख्रीष्ट येशूमा</a:t>
            </a:r>
            <a:r>
              <a:rPr lang="en-CA" sz="2800" dirty="0" smtClean="0">
                <a:solidFill>
                  <a:schemeClr val="bg1"/>
                </a:solidFill>
              </a:rPr>
              <a:t>  Rom 8:2</a:t>
            </a:r>
            <a:endParaRPr lang="en-CA" sz="2800" dirty="0">
              <a:solidFill>
                <a:schemeClr val="bg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5" name="Picture 14" descr="dove and sword large cropped.png"/>
          <p:cNvPicPr>
            <a:picLocks noChangeAspect="1"/>
          </p:cNvPicPr>
          <p:nvPr/>
        </p:nvPicPr>
        <p:blipFill>
          <a:blip r:embed="rId2" cstate="print"/>
          <a:stretch>
            <a:fillRect/>
          </a:stretch>
        </p:blipFill>
        <p:spPr>
          <a:xfrm>
            <a:off x="35496" y="2212378"/>
            <a:ext cx="3054593" cy="3160838"/>
          </a:xfrm>
          <a:prstGeom prst="rect">
            <a:avLst/>
          </a:prstGeom>
        </p:spPr>
      </p:pic>
      <p:sp>
        <p:nvSpPr>
          <p:cNvPr id="22" name="Rounded Rectangle 21"/>
          <p:cNvSpPr/>
          <p:nvPr/>
        </p:nvSpPr>
        <p:spPr>
          <a:xfrm>
            <a:off x="7380312"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1691680" y="3861048"/>
            <a:ext cx="576064" cy="576064"/>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668344"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734632"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238688"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Title 1"/>
          <p:cNvSpPr txBox="1">
            <a:spLocks/>
          </p:cNvSpPr>
          <p:nvPr/>
        </p:nvSpPr>
        <p:spPr bwMode="auto">
          <a:xfrm>
            <a:off x="0" y="-18256"/>
            <a:ext cx="9144000" cy="1143000"/>
          </a:xfrm>
          <a:prstGeom prst="rect">
            <a:avLst/>
          </a:prstGeom>
          <a:noFill/>
          <a:ln w="9525">
            <a:noFill/>
            <a:miter lim="800000"/>
            <a:headEnd/>
            <a:tailEnd/>
          </a:ln>
        </p:spPr>
        <p:txBody>
          <a:bodyPr anchor="ctr"/>
          <a:lstStyle/>
          <a:p>
            <a:pPr algn="ctr" eaLnBrk="0" hangingPunct="0">
              <a:lnSpc>
                <a:spcPts val="3400"/>
              </a:lnSpc>
              <a:defRPr/>
            </a:pP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k/d]</a:t>
            </a:r>
            <a:r>
              <a:rPr lang="en-US" sz="3600" b="1" dirty="0" err="1" smtClean="0">
                <a:solidFill>
                  <a:srgbClr val="FF0000"/>
                </a:solidFill>
                <a:latin typeface="Preeti" pitchFamily="2" charset="0"/>
              </a:rPr>
              <a:t>Zj</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dlGb</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agfP</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kljq</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cfTdf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xfdLleq</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jf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 / </a:t>
            </a:r>
            <a:r>
              <a:rPr lang="en-US" sz="3600" b="1" dirty="0" err="1" smtClean="0">
                <a:solidFill>
                  <a:srgbClr val="FF0000"/>
                </a:solidFill>
                <a:latin typeface="Preeti" pitchFamily="2" charset="0"/>
              </a:rPr>
              <a:t>xfdL</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kljq</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cfTdfdf</a:t>
            </a:r>
            <a:r>
              <a:rPr lang="en-US" sz="3600" b="1" dirty="0" smtClean="0">
                <a:solidFill>
                  <a:srgbClr val="FF0000"/>
                </a:solidFill>
                <a:latin typeface="Preeti" pitchFamily="2" charset="0"/>
              </a:rPr>
              <a:t> 5f</a:t>
            </a:r>
            <a:endParaRPr lang="en-CA" sz="3600" b="1" kern="0" dirty="0">
              <a:solidFill>
                <a:srgbClr val="FF0000"/>
              </a:solidFill>
              <a:latin typeface="Preeti" pitchFamily="2" charset="0"/>
              <a:ea typeface="+mj-ea"/>
              <a:cs typeface="+mj-cs"/>
            </a:endParaRPr>
          </a:p>
        </p:txBody>
      </p:sp>
      <p:pic>
        <p:nvPicPr>
          <p:cNvPr id="20" name="Picture 19" descr="dove and sword large cropped.png"/>
          <p:cNvPicPr>
            <a:picLocks noChangeAspect="1"/>
          </p:cNvPicPr>
          <p:nvPr/>
        </p:nvPicPr>
        <p:blipFill>
          <a:blip r:embed="rId2" cstate="print"/>
          <a:stretch>
            <a:fillRect/>
          </a:stretch>
        </p:blipFill>
        <p:spPr>
          <a:xfrm>
            <a:off x="7628258" y="3131422"/>
            <a:ext cx="1192214" cy="1233682"/>
          </a:xfrm>
          <a:prstGeom prst="rect">
            <a:avLst/>
          </a:prstGeom>
        </p:spPr>
      </p:pic>
      <p:sp>
        <p:nvSpPr>
          <p:cNvPr id="21" name="Title 11"/>
          <p:cNvSpPr txBox="1">
            <a:spLocks/>
          </p:cNvSpPr>
          <p:nvPr/>
        </p:nvSpPr>
        <p:spPr>
          <a:xfrm>
            <a:off x="179512" y="1205880"/>
            <a:ext cx="8784976" cy="1143000"/>
          </a:xfrm>
          <a:prstGeom prst="rect">
            <a:avLst/>
          </a:prstGeom>
        </p:spPr>
        <p:txBody>
          <a:bodyPr/>
          <a:lstStyle/>
          <a:p>
            <a:r>
              <a:rPr lang="en-CA" sz="2800" dirty="0" smtClean="0">
                <a:solidFill>
                  <a:schemeClr val="bg1"/>
                </a:solidFill>
              </a:rPr>
              <a:t> </a:t>
            </a:r>
            <a:r>
              <a:rPr lang="ne-NP" sz="2800" dirty="0" smtClean="0">
                <a:solidFill>
                  <a:schemeClr val="bg1"/>
                </a:solidFill>
              </a:rPr>
              <a:t>तिम्रो लागि, यदि परमेश्वरको आत्मा तिमीमा बस्छ। तिमी आफ्ना </a:t>
            </a:r>
            <a:r>
              <a:rPr lang="en-CA" sz="2800" dirty="0" smtClean="0">
                <a:solidFill>
                  <a:schemeClr val="bg1"/>
                </a:solidFill>
              </a:rPr>
              <a:t> </a:t>
            </a:r>
          </a:p>
          <a:p>
            <a:r>
              <a:rPr lang="en-CA" sz="2800" dirty="0" smtClean="0">
                <a:solidFill>
                  <a:schemeClr val="bg1"/>
                </a:solidFill>
              </a:rPr>
              <a:t> </a:t>
            </a:r>
            <a:r>
              <a:rPr lang="ne-NP" sz="2800" dirty="0" smtClean="0">
                <a:solidFill>
                  <a:schemeClr val="bg1"/>
                </a:solidFill>
              </a:rPr>
              <a:t>पापपूर्ण स्वभावबाट नियन्त्रित छैनौ, तर आत्माबाट छौ। तर यदि</a:t>
            </a:r>
            <a:endParaRPr lang="en-CA" sz="2800" dirty="0" smtClean="0">
              <a:solidFill>
                <a:schemeClr val="bg1"/>
              </a:solidFill>
            </a:endParaRPr>
          </a:p>
          <a:p>
            <a:r>
              <a:rPr lang="en-CA" sz="2800" dirty="0" smtClean="0">
                <a:solidFill>
                  <a:schemeClr val="bg1"/>
                </a:solidFill>
              </a:rPr>
              <a:t>     </a:t>
            </a:r>
            <a:r>
              <a:rPr lang="ne-NP" sz="2800" dirty="0" smtClean="0">
                <a:solidFill>
                  <a:schemeClr val="bg1"/>
                </a:solidFill>
              </a:rPr>
              <a:t> कसैमा ख्रीष्टको आत्मा छैन भने उ ख्रीष्टसित हुँदैन।</a:t>
            </a:r>
            <a:br>
              <a:rPr lang="ne-NP" sz="2800" dirty="0" smtClean="0">
                <a:solidFill>
                  <a:schemeClr val="bg1"/>
                </a:solidFill>
              </a:rPr>
            </a:br>
            <a:r>
              <a:rPr lang="en-CA" sz="2800" dirty="0" smtClean="0">
                <a:solidFill>
                  <a:schemeClr val="bg1"/>
                </a:solidFill>
              </a:rPr>
              <a:t>                                          </a:t>
            </a:r>
            <a:r>
              <a:rPr lang="en-CA" sz="2800" b="1" dirty="0" smtClean="0">
                <a:solidFill>
                  <a:schemeClr val="bg1"/>
                </a:solidFill>
                <a:latin typeface="Calibri" pitchFamily="34" charset="0"/>
                <a:cs typeface="Calibri" pitchFamily="34" charset="0"/>
              </a:rPr>
              <a:t>Rom 8:9</a:t>
            </a: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25" name="TextBox 24"/>
          <p:cNvSpPr txBox="1"/>
          <p:nvPr/>
        </p:nvSpPr>
        <p:spPr>
          <a:xfrm>
            <a:off x="2843808" y="4206567"/>
            <a:ext cx="4464496" cy="2246769"/>
          </a:xfrm>
          <a:prstGeom prst="rect">
            <a:avLst/>
          </a:prstGeom>
          <a:noFill/>
        </p:spPr>
        <p:txBody>
          <a:bodyPr wrap="square" rtlCol="0">
            <a:spAutoFit/>
          </a:bodyPr>
          <a:lstStyle/>
          <a:p>
            <a:pPr algn="ctr"/>
            <a:r>
              <a:rPr lang="ne-NP" sz="2800" dirty="0" smtClean="0">
                <a:solidFill>
                  <a:schemeClr val="bg1"/>
                </a:solidFill>
              </a:rPr>
              <a:t>तिमीले बुझ्नु पर्छ कि तिम्रो शरीर पवित्र आत्माको मंदिर हो। पवित्र आत्माको मंदिर हो। पवित्र आत्मा तिमीभित्र छ।</a:t>
            </a:r>
            <a:r>
              <a:rPr lang="en-CA" sz="2800" dirty="0" smtClean="0">
                <a:solidFill>
                  <a:schemeClr val="bg1"/>
                </a:solidFill>
              </a:rPr>
              <a:t>  </a:t>
            </a:r>
          </a:p>
          <a:p>
            <a:pPr algn="ctr"/>
            <a:r>
              <a:rPr lang="en-CA" sz="2800" b="1" dirty="0" smtClean="0">
                <a:solidFill>
                  <a:schemeClr val="bg1"/>
                </a:solidFill>
                <a:latin typeface="Calibri" pitchFamily="34" charset="0"/>
              </a:rPr>
              <a:t>1 </a:t>
            </a:r>
            <a:r>
              <a:rPr lang="en-CA" sz="2800" b="1" dirty="0" err="1" smtClean="0">
                <a:solidFill>
                  <a:schemeClr val="bg1"/>
                </a:solidFill>
                <a:latin typeface="Calibri" pitchFamily="34" charset="0"/>
              </a:rPr>
              <a:t>Cor</a:t>
            </a:r>
            <a:r>
              <a:rPr lang="en-CA" sz="2800" b="1" dirty="0" smtClean="0">
                <a:solidFill>
                  <a:schemeClr val="bg1"/>
                </a:solidFill>
                <a:latin typeface="Calibri" pitchFamily="34" charset="0"/>
              </a:rPr>
              <a:t> 6:19</a:t>
            </a:r>
            <a:endParaRPr lang="en-CA" sz="2800" b="1" dirty="0">
              <a:solidFill>
                <a:schemeClr val="bg1"/>
              </a:solidFill>
              <a:latin typeface="Calibri" pitchFamily="34" charset="0"/>
            </a:endParaRPr>
          </a:p>
        </p:txBody>
      </p:sp>
      <p:sp>
        <p:nvSpPr>
          <p:cNvPr id="36" name="Rectangle 35"/>
          <p:cNvSpPr/>
          <p:nvPr/>
        </p:nvSpPr>
        <p:spPr>
          <a:xfrm>
            <a:off x="1187624" y="4685655"/>
            <a:ext cx="1584176" cy="615553"/>
          </a:xfrm>
          <a:prstGeom prst="rect">
            <a:avLst/>
          </a:prstGeom>
        </p:spPr>
        <p:txBody>
          <a:bodyPr wrap="square">
            <a:spAutoFit/>
          </a:bodyPr>
          <a:lstStyle/>
          <a:p>
            <a:pPr algn="ctr"/>
            <a:r>
              <a:rPr lang="en-CA" sz="800" dirty="0" smtClean="0"/>
              <a:t>Dove and Bible</a:t>
            </a:r>
          </a:p>
          <a:p>
            <a:pPr algn="ctr"/>
            <a:r>
              <a:rPr lang="en-CA" sz="800" dirty="0" smtClean="0"/>
              <a:t>Microsoft clip art © 2013 </a:t>
            </a:r>
          </a:p>
          <a:p>
            <a:pPr algn="ctr"/>
            <a:r>
              <a:rPr lang="en-CA" sz="800" dirty="0" smtClean="0"/>
              <a:t>Microsoft Corporation. </a:t>
            </a:r>
          </a:p>
          <a:p>
            <a:pPr algn="ctr"/>
            <a:endParaRPr lang="en-CA" sz="1000" dirty="0"/>
          </a:p>
        </p:txBody>
      </p:sp>
      <p:sp>
        <p:nvSpPr>
          <p:cNvPr id="37" name="Rectangle 36"/>
          <p:cNvSpPr/>
          <p:nvPr/>
        </p:nvSpPr>
        <p:spPr>
          <a:xfrm>
            <a:off x="7380312" y="4437112"/>
            <a:ext cx="1512168" cy="615553"/>
          </a:xfrm>
          <a:prstGeom prst="rect">
            <a:avLst/>
          </a:prstGeom>
        </p:spPr>
        <p:txBody>
          <a:bodyPr wrap="square">
            <a:spAutoFit/>
          </a:bodyPr>
          <a:lstStyle/>
          <a:p>
            <a:pPr algn="ctr"/>
            <a:r>
              <a:rPr lang="en-CA" sz="800" dirty="0" smtClean="0"/>
              <a:t>Dove and Bible</a:t>
            </a:r>
          </a:p>
          <a:p>
            <a:pPr algn="ctr"/>
            <a:r>
              <a:rPr lang="en-CA" sz="800" dirty="0" smtClean="0"/>
              <a:t>Microsoft clip art © 2013 </a:t>
            </a:r>
          </a:p>
          <a:p>
            <a:pPr algn="ctr"/>
            <a:r>
              <a:rPr lang="en-CA" sz="800" dirty="0" smtClean="0"/>
              <a:t>Microsoft Corporation. </a:t>
            </a:r>
          </a:p>
          <a:p>
            <a:pPr algn="ctr"/>
            <a:endParaRPr lang="en-CA" sz="1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8" name="Explosion 1 27"/>
          <p:cNvSpPr/>
          <p:nvPr/>
        </p:nvSpPr>
        <p:spPr>
          <a:xfrm>
            <a:off x="147464" y="1524744"/>
            <a:ext cx="3200400" cy="3200400"/>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13" name="Smiley Face 12"/>
          <p:cNvSpPr/>
          <p:nvPr/>
        </p:nvSpPr>
        <p:spPr>
          <a:xfrm>
            <a:off x="1475656" y="2996952"/>
            <a:ext cx="576064" cy="576064"/>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9" name="Explosion 1 18"/>
          <p:cNvSpPr/>
          <p:nvPr/>
        </p:nvSpPr>
        <p:spPr>
          <a:xfrm>
            <a:off x="7380312" y="3140695"/>
            <a:ext cx="1368425" cy="1368425"/>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7" name="TextBox 11"/>
          <p:cNvSpPr txBox="1">
            <a:spLocks noChangeArrowheads="1"/>
          </p:cNvSpPr>
          <p:nvPr/>
        </p:nvSpPr>
        <p:spPr bwMode="auto">
          <a:xfrm>
            <a:off x="7596956" y="3543102"/>
            <a:ext cx="1079500" cy="461962"/>
          </a:xfrm>
          <a:prstGeom prst="rect">
            <a:avLst/>
          </a:prstGeom>
          <a:noFill/>
          <a:ln w="9525">
            <a:noFill/>
            <a:miter lim="800000"/>
            <a:headEnd/>
            <a:tailEnd/>
          </a:ln>
        </p:spPr>
        <p:txBody>
          <a:bodyPr>
            <a:spAutoFit/>
          </a:bodyPr>
          <a:lstStyle/>
          <a:p>
            <a:r>
              <a:rPr lang="en-CA" sz="2400" b="1" dirty="0">
                <a:solidFill>
                  <a:schemeClr val="bg1"/>
                </a:solidFill>
              </a:rPr>
              <a:t>Abba</a:t>
            </a:r>
          </a:p>
        </p:txBody>
      </p:sp>
      <p:sp>
        <p:nvSpPr>
          <p:cNvPr id="31" name="TextBox 11"/>
          <p:cNvSpPr txBox="1">
            <a:spLocks noChangeArrowheads="1"/>
          </p:cNvSpPr>
          <p:nvPr/>
        </p:nvSpPr>
        <p:spPr bwMode="auto">
          <a:xfrm>
            <a:off x="1260252" y="2564904"/>
            <a:ext cx="1007492" cy="461962"/>
          </a:xfrm>
          <a:prstGeom prst="rect">
            <a:avLst/>
          </a:prstGeom>
          <a:noFill/>
          <a:ln w="9525">
            <a:noFill/>
            <a:miter lim="800000"/>
            <a:headEnd/>
            <a:tailEnd/>
          </a:ln>
        </p:spPr>
        <p:txBody>
          <a:bodyPr wrap="square">
            <a:spAutoFit/>
          </a:bodyPr>
          <a:lstStyle/>
          <a:p>
            <a:r>
              <a:rPr lang="en-CA" sz="2400" b="1" dirty="0">
                <a:solidFill>
                  <a:schemeClr val="bg1"/>
                </a:solidFill>
              </a:rPr>
              <a:t>Abba</a:t>
            </a:r>
          </a:p>
        </p:txBody>
      </p:sp>
      <p:sp>
        <p:nvSpPr>
          <p:cNvPr id="32" name="TextBox 31"/>
          <p:cNvSpPr txBox="1"/>
          <p:nvPr/>
        </p:nvSpPr>
        <p:spPr>
          <a:xfrm>
            <a:off x="0" y="764704"/>
            <a:ext cx="9144000" cy="954107"/>
          </a:xfrm>
          <a:prstGeom prst="rect">
            <a:avLst/>
          </a:prstGeom>
          <a:noFill/>
        </p:spPr>
        <p:txBody>
          <a:bodyPr wrap="square" rtlCol="0">
            <a:spAutoFit/>
          </a:bodyPr>
          <a:lstStyle/>
          <a:p>
            <a:pPr algn="ctr"/>
            <a:r>
              <a:rPr lang="ne-NP" sz="2800" dirty="0" smtClean="0">
                <a:solidFill>
                  <a:schemeClr val="bg1"/>
                </a:solidFill>
              </a:rPr>
              <a:t>जुन मण्डली परम पिता परमेश्वपर र प्रभु येशू ख्रीष्टमा छ।</a:t>
            </a:r>
            <a:endParaRPr lang="en-CA" sz="2800" dirty="0" smtClean="0">
              <a:solidFill>
                <a:schemeClr val="bg1"/>
              </a:solidFill>
            </a:endParaRPr>
          </a:p>
          <a:p>
            <a:pPr algn="ctr"/>
            <a:r>
              <a:rPr lang="en-US" sz="2800" b="1" dirty="0" smtClean="0">
                <a:solidFill>
                  <a:schemeClr val="bg1"/>
                </a:solidFill>
                <a:latin typeface="Calibri" pitchFamily="34" charset="0"/>
              </a:rPr>
              <a:t> 1 </a:t>
            </a:r>
            <a:r>
              <a:rPr lang="en-US" sz="2800" b="1" dirty="0" err="1" smtClean="0">
                <a:solidFill>
                  <a:schemeClr val="bg1"/>
                </a:solidFill>
                <a:latin typeface="Calibri" pitchFamily="34" charset="0"/>
              </a:rPr>
              <a:t>Thess</a:t>
            </a:r>
            <a:r>
              <a:rPr lang="en-US" sz="2800" b="1" dirty="0" smtClean="0">
                <a:solidFill>
                  <a:schemeClr val="bg1"/>
                </a:solidFill>
                <a:latin typeface="Calibri" pitchFamily="34" charset="0"/>
              </a:rPr>
              <a:t> 1:1</a:t>
            </a:r>
            <a:endParaRPr lang="en-CA" sz="2800" dirty="0">
              <a:solidFill>
                <a:schemeClr val="bg1"/>
              </a:solidFill>
              <a:latin typeface="Calibri" pitchFamily="34" charset="0"/>
            </a:endParaRPr>
          </a:p>
        </p:txBody>
      </p:sp>
      <p:sp>
        <p:nvSpPr>
          <p:cNvPr id="33" name="TextBox 32"/>
          <p:cNvSpPr txBox="1"/>
          <p:nvPr/>
        </p:nvSpPr>
        <p:spPr>
          <a:xfrm>
            <a:off x="3275856" y="1988840"/>
            <a:ext cx="4104456" cy="4832092"/>
          </a:xfrm>
          <a:prstGeom prst="rect">
            <a:avLst/>
          </a:prstGeom>
          <a:noFill/>
        </p:spPr>
        <p:txBody>
          <a:bodyPr wrap="square" rtlCol="0">
            <a:spAutoFit/>
          </a:bodyPr>
          <a:lstStyle/>
          <a:p>
            <a:pPr algn="ctr"/>
            <a:r>
              <a:rPr lang="ne-NP" sz="2800" dirty="0" smtClean="0">
                <a:solidFill>
                  <a:schemeClr val="bg1"/>
                </a:solidFill>
              </a:rPr>
              <a:t>परमेश्वरले येशूलाई मृत्युबाट बौराउनु भयो। अनि यदि तिमीहरूमा उहाँको आत्माले वास गर्छ भने, उहाँले तिमीहरूको शरीरलाई पनि जीवन-दान दिनुहुनेछ जुन मरणशील छ। उहाँले तिम्रो शरीरमा आत्माद्वारा जीवन-दान दिन हुन्छ जुन आत्मा तिमीहरूमा बस्छ।</a:t>
            </a:r>
            <a:endParaRPr lang="en-CA" sz="2800" dirty="0" smtClean="0">
              <a:solidFill>
                <a:schemeClr val="bg1"/>
              </a:solidFill>
            </a:endParaRPr>
          </a:p>
          <a:p>
            <a:pPr algn="ctr"/>
            <a:r>
              <a:rPr lang="en-CA" sz="2800" b="1" dirty="0" smtClean="0">
                <a:solidFill>
                  <a:schemeClr val="bg1"/>
                </a:solidFill>
                <a:latin typeface="Calibri" pitchFamily="34" charset="0"/>
                <a:cs typeface="Calibri" pitchFamily="34" charset="0"/>
              </a:rPr>
              <a:t>Rom 8:11</a:t>
            </a:r>
            <a:endParaRPr lang="en-CA" sz="2800" b="1" dirty="0">
              <a:solidFill>
                <a:schemeClr val="bg1"/>
              </a:solidFill>
              <a:latin typeface="Calibri" pitchFamily="34" charset="0"/>
              <a:cs typeface="Calibri" pitchFamily="34" charset="0"/>
            </a:endParaRP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Title 1"/>
          <p:cNvSpPr txBox="1">
            <a:spLocks/>
          </p:cNvSpPr>
          <p:nvPr/>
        </p:nvSpPr>
        <p:spPr>
          <a:xfrm>
            <a:off x="0" y="44624"/>
            <a:ext cx="9144000" cy="1143000"/>
          </a:xfrm>
          <a:prstGeom prst="rect">
            <a:avLst/>
          </a:prstGeom>
        </p:spPr>
        <p:txBody>
          <a:bodyPr/>
          <a:lstStyle/>
          <a:p>
            <a:pPr algn="ctr" eaLnBrk="0" hangingPunct="0">
              <a:defRPr/>
            </a:pPr>
            <a:r>
              <a:rPr lang="en-US" sz="3600" b="1" dirty="0" smtClean="0">
                <a:solidFill>
                  <a:srgbClr val="FF0000"/>
                </a:solidFill>
                <a:latin typeface="Preeti" pitchFamily="2" charset="0"/>
              </a:rPr>
              <a:t>k/d]</a:t>
            </a:r>
            <a:r>
              <a:rPr lang="en-US" sz="3600" b="1" dirty="0" err="1" smtClean="0">
                <a:solidFill>
                  <a:srgbClr val="FF0000"/>
                </a:solidFill>
                <a:latin typeface="Preeti" pitchFamily="2" charset="0"/>
              </a:rPr>
              <a:t>Zj</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lktf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jf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 / </a:t>
            </a:r>
            <a:r>
              <a:rPr lang="en-US" sz="3600" b="1" dirty="0" err="1" smtClean="0">
                <a:solidFill>
                  <a:srgbClr val="FF0000"/>
                </a:solidFill>
                <a:latin typeface="Preeti" pitchFamily="2" charset="0"/>
              </a:rPr>
              <a:t>xfdL</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pxfFdf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jf</a:t>
            </a:r>
            <a:r>
              <a:rPr lang="en-US" sz="3600" b="1" dirty="0" smtClean="0">
                <a:solidFill>
                  <a:srgbClr val="FF0000"/>
                </a:solidFill>
                <a:latin typeface="Preeti" pitchFamily="2" charset="0"/>
              </a:rPr>
              <a:t>; u5f}{+</a:t>
            </a:r>
            <a:endParaRPr lang="en-CA" sz="3600" b="1" kern="0" dirty="0" smtClean="0">
              <a:solidFill>
                <a:srgbClr val="FF0000"/>
              </a:solidFill>
              <a:latin typeface="Preeti" pitchFamily="2" charset="0"/>
              <a:ea typeface="+mj-ea"/>
              <a:cs typeface="+mj-cs"/>
            </a:endParaRPr>
          </a:p>
        </p:txBody>
      </p:sp>
      <p:sp>
        <p:nvSpPr>
          <p:cNvPr id="14" name="TextBox 6"/>
          <p:cNvSpPr txBox="1">
            <a:spLocks noChangeArrowheads="1"/>
          </p:cNvSpPr>
          <p:nvPr/>
        </p:nvSpPr>
        <p:spPr bwMode="auto">
          <a:xfrm>
            <a:off x="251520" y="4509120"/>
            <a:ext cx="3096344" cy="2246769"/>
          </a:xfrm>
          <a:prstGeom prst="rect">
            <a:avLst/>
          </a:prstGeom>
          <a:noFill/>
          <a:ln w="9525">
            <a:noFill/>
            <a:miter lim="800000"/>
            <a:headEnd/>
            <a:tailEnd/>
          </a:ln>
        </p:spPr>
        <p:txBody>
          <a:bodyPr wrap="square">
            <a:spAutoFit/>
          </a:bodyPr>
          <a:lstStyle/>
          <a:p>
            <a:r>
              <a:rPr lang="ne-NP" sz="2800" dirty="0" smtClean="0">
                <a:solidFill>
                  <a:schemeClr val="bg1"/>
                </a:solidFill>
              </a:rPr>
              <a:t>उहाँले तिमीहरुलाई अन्धकारेखि बाहिर उहाँको आश्चर्यमय प्रकाशमा बोलाउनु भयो।</a:t>
            </a:r>
            <a:r>
              <a:rPr lang="en-CA" sz="2800" dirty="0" smtClean="0">
                <a:solidFill>
                  <a:schemeClr val="bg1"/>
                </a:solidFill>
              </a:rPr>
              <a:t>  </a:t>
            </a:r>
            <a:r>
              <a:rPr lang="en-CA" sz="2800" b="1" dirty="0" smtClean="0">
                <a:solidFill>
                  <a:schemeClr val="bg1"/>
                </a:solidFill>
                <a:latin typeface="Calibri" pitchFamily="34" charset="0"/>
              </a:rPr>
              <a:t>1 </a:t>
            </a:r>
            <a:r>
              <a:rPr lang="en-CA" sz="2800" b="1" dirty="0">
                <a:solidFill>
                  <a:schemeClr val="bg1"/>
                </a:solidFill>
                <a:latin typeface="Calibri" pitchFamily="34" charset="0"/>
              </a:rPr>
              <a:t>Peter </a:t>
            </a:r>
            <a:r>
              <a:rPr lang="en-CA" sz="2800" b="1" dirty="0" smtClean="0">
                <a:solidFill>
                  <a:schemeClr val="bg1"/>
                </a:solidFill>
                <a:latin typeface="Calibri" pitchFamily="34" charset="0"/>
              </a:rPr>
              <a:t>2:9</a:t>
            </a:r>
            <a:endParaRPr lang="en-CA" sz="2800" b="1" dirty="0">
              <a:solidFill>
                <a:schemeClr val="bg1"/>
              </a:solidFill>
              <a:latin typeface="Calibri"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0" name="Picture 9" descr="DSCN8117 crop email.jpg"/>
          <p:cNvPicPr>
            <a:picLocks noChangeAspect="1"/>
          </p:cNvPicPr>
          <p:nvPr/>
        </p:nvPicPr>
        <p:blipFill>
          <a:blip r:embed="rId2" cstate="print"/>
          <a:stretch>
            <a:fillRect/>
          </a:stretch>
        </p:blipFill>
        <p:spPr>
          <a:xfrm>
            <a:off x="251520" y="44624"/>
            <a:ext cx="3966066" cy="6768752"/>
          </a:xfrm>
          <a:prstGeom prst="rect">
            <a:avLst/>
          </a:prstGeom>
        </p:spPr>
      </p:pic>
      <p:sp>
        <p:nvSpPr>
          <p:cNvPr id="84995" name="Title 1"/>
          <p:cNvSpPr>
            <a:spLocks noGrp="1"/>
          </p:cNvSpPr>
          <p:nvPr>
            <p:ph type="title"/>
          </p:nvPr>
        </p:nvSpPr>
        <p:spPr>
          <a:xfrm>
            <a:off x="4788024" y="3078088"/>
            <a:ext cx="3888432" cy="1143000"/>
          </a:xfrm>
        </p:spPr>
        <p:txBody>
          <a:bodyPr/>
          <a:lstStyle/>
          <a:p>
            <a:pPr>
              <a:lnSpc>
                <a:spcPts val="3400"/>
              </a:lnSpc>
            </a:pPr>
            <a:r>
              <a:rPr lang="en-US" sz="3600" b="1" dirty="0" err="1" smtClean="0">
                <a:solidFill>
                  <a:srgbClr val="FF0000"/>
                </a:solidFill>
                <a:latin typeface="Preeti" pitchFamily="2" charset="0"/>
              </a:rPr>
              <a:t>kljq</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cfTdfn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8f]¥ofpg'x'G5 / z'4 </a:t>
            </a:r>
            <a:r>
              <a:rPr lang="en-US" sz="3600" b="1" dirty="0" err="1" smtClean="0">
                <a:solidFill>
                  <a:srgbClr val="FF0000"/>
                </a:solidFill>
                <a:latin typeface="Preeti" pitchFamily="2" charset="0"/>
              </a:rPr>
              <a:t>kfg</a:t>
            </a:r>
            <a:r>
              <a:rPr lang="en-US" sz="3600" b="1" dirty="0" smtClean="0">
                <a:solidFill>
                  <a:srgbClr val="FF0000"/>
                </a:solidFill>
                <a:latin typeface="Preeti" pitchFamily="2" charset="0"/>
              </a:rPr>
              <a:t>'{x'G5 </a:t>
            </a:r>
            <a:r>
              <a:rPr lang="en-US" sz="3600" dirty="0" smtClean="0">
                <a:solidFill>
                  <a:srgbClr val="FF0000"/>
                </a:solidFill>
                <a:latin typeface="Preeti" pitchFamily="2" charset="0"/>
              </a:rPr>
              <a:t/>
            </a:r>
            <a:br>
              <a:rPr lang="en-US" sz="3600" dirty="0" smtClean="0">
                <a:solidFill>
                  <a:srgbClr val="FF0000"/>
                </a:solidFill>
                <a:latin typeface="Preeti" pitchFamily="2" charset="0"/>
              </a:rPr>
            </a:br>
            <a:r>
              <a:rPr lang="en-CA" sz="2800" dirty="0" smtClean="0">
                <a:solidFill>
                  <a:schemeClr val="bg1"/>
                </a:solidFill>
              </a:rPr>
              <a:t/>
            </a:r>
            <a:br>
              <a:rPr lang="en-CA" sz="2800" dirty="0" smtClean="0">
                <a:solidFill>
                  <a:schemeClr val="bg1"/>
                </a:solidFill>
              </a:rPr>
            </a:br>
            <a:r>
              <a:rPr lang="ne-NP" sz="2800" dirty="0" smtClean="0">
                <a:solidFill>
                  <a:schemeClr val="bg1"/>
                </a:solidFill>
              </a:rPr>
              <a:t>परमेश्वरका साँचो छोरा-छोरीहरू भनेका ती नै हुन् जो परमेश्वरकै आत्माद्वारा डोर्याइएका हुन्छन्।</a:t>
            </a:r>
            <a:br>
              <a:rPr lang="ne-NP" sz="2800" dirty="0" smtClean="0">
                <a:solidFill>
                  <a:schemeClr val="bg1"/>
                </a:solidFill>
              </a:rPr>
            </a:br>
            <a:r>
              <a:rPr lang="ne-NP" sz="2800" dirty="0" smtClean="0">
                <a:solidFill>
                  <a:schemeClr val="bg1"/>
                </a:solidFill>
                <a:latin typeface="Calibri" pitchFamily="34" charset="0"/>
              </a:rPr>
              <a:t>(</a:t>
            </a:r>
            <a:r>
              <a:rPr lang="en-CA" sz="2800" dirty="0" smtClean="0">
                <a:solidFill>
                  <a:schemeClr val="bg1"/>
                </a:solidFill>
                <a:latin typeface="Calibri" pitchFamily="34" charset="0"/>
                <a:cs typeface="Calibri" pitchFamily="34" charset="0"/>
              </a:rPr>
              <a:t>Rom 8:14)</a:t>
            </a:r>
            <a:br>
              <a:rPr lang="en-CA" sz="2800" dirty="0" smtClean="0">
                <a:solidFill>
                  <a:schemeClr val="bg1"/>
                </a:solidFill>
                <a:latin typeface="Calibri" pitchFamily="34" charset="0"/>
                <a:cs typeface="Calibri" pitchFamily="34" charset="0"/>
              </a:rPr>
            </a:br>
            <a:r>
              <a:rPr lang="en-CA" sz="2800" dirty="0" smtClean="0">
                <a:solidFill>
                  <a:schemeClr val="bg1"/>
                </a:solidFill>
                <a:latin typeface="Calibri" pitchFamily="34" charset="0"/>
                <a:cs typeface="Calibri" pitchFamily="34" charset="0"/>
              </a:rPr>
              <a:t/>
            </a:r>
            <a:br>
              <a:rPr lang="en-CA" sz="2800" dirty="0" smtClean="0">
                <a:solidFill>
                  <a:schemeClr val="bg1"/>
                </a:solidFill>
                <a:latin typeface="Calibri" pitchFamily="34" charset="0"/>
                <a:cs typeface="Calibri" pitchFamily="34" charset="0"/>
              </a:rPr>
            </a:br>
            <a:r>
              <a:rPr lang="ne-NP" sz="2800" dirty="0" smtClean="0">
                <a:solidFill>
                  <a:schemeClr val="bg1"/>
                </a:solidFill>
                <a:latin typeface="Calibri" pitchFamily="34" charset="0"/>
              </a:rPr>
              <a:t>पवित्र-आत्माद्वारा तिनीहरू पवित्र पारिए।</a:t>
            </a:r>
            <a:br>
              <a:rPr lang="ne-NP" sz="2800" dirty="0" smtClean="0">
                <a:solidFill>
                  <a:schemeClr val="bg1"/>
                </a:solidFill>
                <a:latin typeface="Calibri" pitchFamily="34" charset="0"/>
              </a:rPr>
            </a:br>
            <a:r>
              <a:rPr lang="ne-NP" sz="2800" dirty="0" smtClean="0">
                <a:solidFill>
                  <a:schemeClr val="bg1"/>
                </a:solidFill>
                <a:latin typeface="Calibri" pitchFamily="34" charset="0"/>
              </a:rPr>
              <a:t>(</a:t>
            </a:r>
            <a:r>
              <a:rPr lang="en-CA" sz="2800" dirty="0" smtClean="0">
                <a:solidFill>
                  <a:schemeClr val="bg1"/>
                </a:solidFill>
                <a:latin typeface="Calibri" pitchFamily="34" charset="0"/>
                <a:cs typeface="Calibri" pitchFamily="34" charset="0"/>
              </a:rPr>
              <a:t>Rom 15:16)</a:t>
            </a:r>
            <a:r>
              <a:rPr lang="en-CA" sz="2800" dirty="0" smtClean="0">
                <a:solidFill>
                  <a:schemeClr val="bg1"/>
                </a:solidFill>
              </a:rPr>
              <a:t/>
            </a:r>
            <a:br>
              <a:rPr lang="en-CA" sz="2800" dirty="0" smtClean="0">
                <a:solidFill>
                  <a:schemeClr val="bg1"/>
                </a:solidFill>
              </a:rPr>
            </a:br>
            <a:r>
              <a:rPr lang="x-none" sz="2800" smtClean="0"/>
              <a:t/>
            </a:r>
            <a:br>
              <a:rPr lang="x-none" sz="2800" smtClean="0"/>
            </a:br>
            <a:endParaRPr lang="en-CA" sz="2800" b="1" dirty="0" smtClean="0">
              <a:solidFill>
                <a:schemeClr val="tx1"/>
              </a:solidFill>
            </a:endParaRPr>
          </a:p>
        </p:txBody>
      </p:sp>
      <p:pic>
        <p:nvPicPr>
          <p:cNvPr id="12" name="Picture 11" descr="dove and sword large cropped.png"/>
          <p:cNvPicPr>
            <a:picLocks noChangeAspect="1"/>
          </p:cNvPicPr>
          <p:nvPr/>
        </p:nvPicPr>
        <p:blipFill>
          <a:blip r:embed="rId3" cstate="print"/>
          <a:stretch>
            <a:fillRect/>
          </a:stretch>
        </p:blipFill>
        <p:spPr>
          <a:xfrm>
            <a:off x="1602434" y="443180"/>
            <a:ext cx="2537518" cy="2625780"/>
          </a:xfrm>
          <a:prstGeom prst="rect">
            <a:avLst/>
          </a:prstGeom>
        </p:spPr>
      </p:pic>
      <p:pic>
        <p:nvPicPr>
          <p:cNvPr id="13" name="Picture 12" descr="dove and sword large cropped.png"/>
          <p:cNvPicPr>
            <a:picLocks noChangeAspect="1"/>
          </p:cNvPicPr>
          <p:nvPr/>
        </p:nvPicPr>
        <p:blipFill>
          <a:blip r:embed="rId3" cstate="print"/>
          <a:stretch>
            <a:fillRect/>
          </a:stretch>
        </p:blipFill>
        <p:spPr>
          <a:xfrm>
            <a:off x="395536" y="3214549"/>
            <a:ext cx="1529406" cy="1582603"/>
          </a:xfrm>
          <a:prstGeom prst="rect">
            <a:avLst/>
          </a:prstGeom>
        </p:spPr>
      </p:pic>
      <p:sp>
        <p:nvSpPr>
          <p:cNvPr id="9" name="Rectangle 8"/>
          <p:cNvSpPr/>
          <p:nvPr/>
        </p:nvSpPr>
        <p:spPr>
          <a:xfrm>
            <a:off x="323528" y="1676708"/>
            <a:ext cx="1944216" cy="600164"/>
          </a:xfrm>
          <a:prstGeom prst="rect">
            <a:avLst/>
          </a:prstGeom>
        </p:spPr>
        <p:txBody>
          <a:bodyPr wrap="square">
            <a:spAutoFit/>
          </a:bodyPr>
          <a:lstStyle/>
          <a:p>
            <a:pPr algn="ctr"/>
            <a:r>
              <a:rPr lang="en-CA" sz="800" dirty="0" smtClean="0">
                <a:solidFill>
                  <a:schemeClr val="tx1">
                    <a:lumMod val="75000"/>
                  </a:schemeClr>
                </a:solidFill>
              </a:rPr>
              <a:t>Dove and Bible</a:t>
            </a:r>
          </a:p>
          <a:p>
            <a:pPr algn="ctr"/>
            <a:r>
              <a:rPr lang="en-CA" sz="800" dirty="0" smtClean="0">
                <a:solidFill>
                  <a:schemeClr val="tx1">
                    <a:lumMod val="75000"/>
                  </a:schemeClr>
                </a:solidFill>
              </a:rPr>
              <a:t>Microsoft clip art © 2013</a:t>
            </a:r>
          </a:p>
          <a:p>
            <a:pPr algn="ctr"/>
            <a:r>
              <a:rPr lang="en-CA" sz="800" dirty="0" smtClean="0">
                <a:solidFill>
                  <a:schemeClr val="tx1">
                    <a:lumMod val="75000"/>
                  </a:schemeClr>
                </a:solidFill>
              </a:rPr>
              <a:t>Microsoft Corporation. </a:t>
            </a:r>
          </a:p>
          <a:p>
            <a:pPr algn="ctr"/>
            <a:endParaRPr lang="en-CA" sz="900" dirty="0">
              <a:solidFill>
                <a:schemeClr val="tx1">
                  <a:lumMod val="75000"/>
                </a:schemeClr>
              </a:solidFill>
            </a:endParaRPr>
          </a:p>
        </p:txBody>
      </p:sp>
      <p:sp>
        <p:nvSpPr>
          <p:cNvPr id="14" name="Rectangle 13"/>
          <p:cNvSpPr/>
          <p:nvPr/>
        </p:nvSpPr>
        <p:spPr>
          <a:xfrm>
            <a:off x="2915816" y="6567155"/>
            <a:ext cx="1261884" cy="246221"/>
          </a:xfrm>
          <a:prstGeom prst="rect">
            <a:avLst/>
          </a:prstGeom>
        </p:spPr>
        <p:txBody>
          <a:bodyPr wrap="none">
            <a:spAutoFit/>
          </a:bodyPr>
          <a:lstStyle/>
          <a:p>
            <a:r>
              <a:rPr lang="en-CA" sz="1000" dirty="0" smtClean="0">
                <a:solidFill>
                  <a:schemeClr val="tx1">
                    <a:lumMod val="85000"/>
                  </a:schemeClr>
                </a:solidFill>
              </a:rPr>
              <a:t>photo John </a:t>
            </a:r>
            <a:r>
              <a:rPr lang="en-CA" sz="1000" dirty="0" err="1" smtClean="0">
                <a:solidFill>
                  <a:schemeClr val="tx1">
                    <a:lumMod val="85000"/>
                  </a:schemeClr>
                </a:solidFill>
              </a:rPr>
              <a:t>Crozier</a:t>
            </a:r>
            <a:endParaRPr lang="en-CA" sz="1000" dirty="0">
              <a:solidFill>
                <a:schemeClr val="tx1">
                  <a:lumMod val="85000"/>
                </a:schemeClr>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140290" name="Picture 2" descr="msotw9_temp0"/>
          <p:cNvPicPr>
            <a:picLocks noChangeAspect="1" noChangeArrowheads="1"/>
          </p:cNvPicPr>
          <p:nvPr/>
        </p:nvPicPr>
        <p:blipFill>
          <a:blip r:embed="rId2" cstate="print">
            <a:duotone>
              <a:prstClr val="black"/>
              <a:srgbClr val="FFFF00">
                <a:tint val="45000"/>
                <a:satMod val="400000"/>
              </a:srgbClr>
            </a:duotone>
          </a:blip>
          <a:srcRect t="9104" b="2990"/>
          <a:stretch>
            <a:fillRect/>
          </a:stretch>
        </p:blipFill>
        <p:spPr bwMode="auto">
          <a:xfrm>
            <a:off x="4355976" y="1124744"/>
            <a:ext cx="4392487" cy="4392488"/>
          </a:xfrm>
          <a:prstGeom prst="rect">
            <a:avLst/>
          </a:prstGeom>
          <a:noFill/>
          <a:ln w="9525">
            <a:noFill/>
            <a:miter lim="800000"/>
            <a:headEnd/>
            <a:tailEnd/>
          </a:ln>
        </p:spPr>
      </p:pic>
      <p:sp>
        <p:nvSpPr>
          <p:cNvPr id="120835" name="TextBox 2"/>
          <p:cNvSpPr txBox="1">
            <a:spLocks noChangeArrowheads="1"/>
          </p:cNvSpPr>
          <p:nvPr/>
        </p:nvSpPr>
        <p:spPr bwMode="auto">
          <a:xfrm>
            <a:off x="467544" y="44624"/>
            <a:ext cx="8136904" cy="2677656"/>
          </a:xfrm>
          <a:prstGeom prst="rect">
            <a:avLst/>
          </a:prstGeom>
          <a:noFill/>
          <a:ln w="9525">
            <a:noFill/>
            <a:miter lim="800000"/>
            <a:headEnd/>
            <a:tailEnd/>
          </a:ln>
        </p:spPr>
        <p:txBody>
          <a:bodyPr wrap="square">
            <a:spAutoFit/>
          </a:bodyPr>
          <a:lstStyle/>
          <a:p>
            <a:r>
              <a:rPr lang="ne-NP" sz="2800" dirty="0" smtClean="0">
                <a:solidFill>
                  <a:schemeClr val="bg1"/>
                </a:solidFill>
              </a:rPr>
              <a:t>हामीले पाएको आत्माले हामीलाई परमेश्वरका छोरा-छोरी बनाउँछ अनि त्यही आत्मासँगै हामी भन्छौ, </a:t>
            </a:r>
            <a:endParaRPr lang="en-CA" sz="2800" dirty="0" smtClean="0">
              <a:solidFill>
                <a:schemeClr val="bg1"/>
              </a:solidFill>
            </a:endParaRPr>
          </a:p>
          <a:p>
            <a:r>
              <a:rPr lang="ne-NP" sz="2800" dirty="0" smtClean="0">
                <a:solidFill>
                  <a:schemeClr val="bg1"/>
                </a:solidFill>
              </a:rPr>
              <a:t>“पिता, प्रिय पिता।”</a:t>
            </a:r>
            <a:br>
              <a:rPr lang="ne-NP" sz="2800" dirty="0" smtClean="0">
                <a:solidFill>
                  <a:schemeClr val="bg1"/>
                </a:solidFill>
              </a:rPr>
            </a:br>
            <a:r>
              <a:rPr lang="ne-NP" sz="2800" dirty="0" smtClean="0">
                <a:solidFill>
                  <a:schemeClr val="bg1"/>
                </a:solidFill>
                <a:latin typeface="Calibri" pitchFamily="34" charset="0"/>
              </a:rPr>
              <a:t>(</a:t>
            </a:r>
            <a:r>
              <a:rPr lang="en-CA" sz="2800" dirty="0" smtClean="0">
                <a:solidFill>
                  <a:schemeClr val="bg1"/>
                </a:solidFill>
                <a:latin typeface="Calibri" pitchFamily="34" charset="0"/>
                <a:cs typeface="Calibri" pitchFamily="34" charset="0"/>
              </a:rPr>
              <a:t>Rom 8:15)</a:t>
            </a:r>
          </a:p>
          <a:p>
            <a:endParaRPr lang="x-none" sz="2800" smtClean="0">
              <a:solidFill>
                <a:schemeClr val="bg1"/>
              </a:solidFill>
            </a:endParaRPr>
          </a:p>
          <a:p>
            <a:endParaRPr lang="x-none" sz="2800" smtClean="0"/>
          </a:p>
        </p:txBody>
      </p:sp>
      <p:sp>
        <p:nvSpPr>
          <p:cNvPr id="4" name="TextBox 2"/>
          <p:cNvSpPr txBox="1">
            <a:spLocks noChangeArrowheads="1"/>
          </p:cNvSpPr>
          <p:nvPr/>
        </p:nvSpPr>
        <p:spPr bwMode="auto">
          <a:xfrm>
            <a:off x="179512" y="2118335"/>
            <a:ext cx="4032448" cy="2277418"/>
          </a:xfrm>
          <a:prstGeom prst="rect">
            <a:avLst/>
          </a:prstGeom>
          <a:noFill/>
          <a:ln w="9525">
            <a:noFill/>
            <a:miter lim="800000"/>
            <a:headEnd/>
            <a:tailEnd/>
          </a:ln>
        </p:spPr>
        <p:txBody>
          <a:bodyPr wrap="square">
            <a:spAutoFit/>
          </a:bodyPr>
          <a:lstStyle/>
          <a:p>
            <a:pPr algn="ctr">
              <a:lnSpc>
                <a:spcPts val="3400"/>
              </a:lnSpc>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pxfFsf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Gtfgx?sxfF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pxfFsf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k'qsf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cfTdf</a:t>
            </a:r>
            <a:r>
              <a:rPr lang="en-US" sz="3600" b="1" dirty="0" smtClean="0">
                <a:solidFill>
                  <a:srgbClr val="FF0000"/>
                </a:solidFill>
                <a:latin typeface="Preeti" pitchFamily="2" charset="0"/>
              </a:rPr>
              <a:t> k7fP/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pxfFsf</a:t>
            </a:r>
            <a:r>
              <a:rPr lang="en-US" sz="3600" b="1" dirty="0" smtClean="0">
                <a:solidFill>
                  <a:srgbClr val="FF0000"/>
                </a:solidFill>
                <a:latin typeface="Preeti" pitchFamily="2" charset="0"/>
              </a:rPr>
              <a:t>] 5f]/</a:t>
            </a:r>
            <a:r>
              <a:rPr lang="en-US" sz="3600" b="1" dirty="0" err="1" smtClean="0">
                <a:solidFill>
                  <a:srgbClr val="FF0000"/>
                </a:solidFill>
                <a:latin typeface="Preeti" pitchFamily="2" charset="0"/>
              </a:rPr>
              <a:t>fx?sf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kdf</a:t>
            </a:r>
            <a:r>
              <a:rPr lang="en-US" sz="3600" b="1" dirty="0" smtClean="0">
                <a:solidFill>
                  <a:srgbClr val="FF0000"/>
                </a:solidFill>
                <a:latin typeface="Preeti" pitchFamily="2" charset="0"/>
              </a:rPr>
              <a:t> wd{</a:t>
            </a:r>
            <a:r>
              <a:rPr lang="en-US" sz="3600" b="1" dirty="0" err="1" smtClean="0">
                <a:solidFill>
                  <a:srgbClr val="FF0000"/>
                </a:solidFill>
                <a:latin typeface="Preeti" pitchFamily="2" charset="0"/>
              </a:rPr>
              <a:t>k'q</a:t>
            </a:r>
            <a:r>
              <a:rPr lang="en-US" sz="3600" b="1" dirty="0" smtClean="0">
                <a:solidFill>
                  <a:srgbClr val="FF0000"/>
                </a:solidFill>
                <a:latin typeface="Preeti" pitchFamily="2" charset="0"/>
              </a:rPr>
              <a:t> u|x0f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 .</a:t>
            </a:r>
            <a:endParaRPr lang="en-CA" sz="3600" b="1" dirty="0">
              <a:solidFill>
                <a:srgbClr val="FF0000"/>
              </a:solidFill>
              <a:latin typeface="Preeti" pitchFamily="2" charset="0"/>
            </a:endParaRPr>
          </a:p>
        </p:txBody>
      </p:sp>
      <p:sp>
        <p:nvSpPr>
          <p:cNvPr id="5" name="TextBox 2"/>
          <p:cNvSpPr txBox="1">
            <a:spLocks noChangeArrowheads="1"/>
          </p:cNvSpPr>
          <p:nvPr/>
        </p:nvSpPr>
        <p:spPr bwMode="auto">
          <a:xfrm>
            <a:off x="6084168" y="2682925"/>
            <a:ext cx="2700338" cy="1754187"/>
          </a:xfrm>
          <a:prstGeom prst="rect">
            <a:avLst/>
          </a:prstGeom>
          <a:noFill/>
          <a:ln w="9525">
            <a:noFill/>
            <a:miter lim="800000"/>
            <a:headEnd/>
            <a:tailEnd/>
          </a:ln>
        </p:spPr>
        <p:txBody>
          <a:bodyPr>
            <a:spAutoFit/>
          </a:bodyPr>
          <a:lstStyle/>
          <a:p>
            <a:pPr algn="ctr"/>
            <a:r>
              <a:rPr lang="en-CA" sz="3600" b="1" dirty="0">
                <a:solidFill>
                  <a:schemeClr val="accent1">
                    <a:lumMod val="60000"/>
                    <a:lumOff val="40000"/>
                  </a:schemeClr>
                </a:solidFill>
              </a:rPr>
              <a:t>adopted </a:t>
            </a:r>
          </a:p>
          <a:p>
            <a:pPr algn="ctr"/>
            <a:r>
              <a:rPr lang="en-CA" sz="3600" b="1" dirty="0">
                <a:solidFill>
                  <a:schemeClr val="accent1">
                    <a:lumMod val="60000"/>
                    <a:lumOff val="40000"/>
                  </a:schemeClr>
                </a:solidFill>
              </a:rPr>
              <a:t>by </a:t>
            </a:r>
          </a:p>
          <a:p>
            <a:pPr algn="ctr"/>
            <a:r>
              <a:rPr lang="en-CA" sz="3600" b="1" dirty="0">
                <a:solidFill>
                  <a:schemeClr val="accent1">
                    <a:lumMod val="60000"/>
                    <a:lumOff val="40000"/>
                  </a:schemeClr>
                </a:solidFill>
              </a:rPr>
              <a:t>Abba</a:t>
            </a:r>
          </a:p>
        </p:txBody>
      </p:sp>
      <p:sp>
        <p:nvSpPr>
          <p:cNvPr id="6" name="TextBox 5"/>
          <p:cNvSpPr txBox="1"/>
          <p:nvPr/>
        </p:nvSpPr>
        <p:spPr>
          <a:xfrm>
            <a:off x="251520" y="5517232"/>
            <a:ext cx="8640960" cy="1384995"/>
          </a:xfrm>
          <a:prstGeom prst="rect">
            <a:avLst/>
          </a:prstGeom>
          <a:noFill/>
        </p:spPr>
        <p:txBody>
          <a:bodyPr wrap="square" rtlCol="0">
            <a:spAutoFit/>
          </a:bodyPr>
          <a:lstStyle/>
          <a:p>
            <a:r>
              <a:rPr lang="ne-NP" sz="2800" dirty="0" smtClean="0">
                <a:solidFill>
                  <a:schemeClr val="bg1"/>
                </a:solidFill>
                <a:latin typeface="Calibri" pitchFamily="34" charset="0"/>
              </a:rPr>
              <a:t>तिमीहरू परमेश्वरका छोरा-छोरीहरू हौ। त्यसैकारण परमेश्वरले आफ्ना पुत्रको आत्मा तिमीहरूको हृदयमा हाली दिनु भयो त्यही आत्मा ले पुकार्छ, “बाबा, पिता।”</a:t>
            </a:r>
            <a:r>
              <a:rPr lang="en-CA" sz="2800" dirty="0" smtClean="0">
                <a:solidFill>
                  <a:schemeClr val="bg1"/>
                </a:solidFill>
                <a:latin typeface="Calibri" pitchFamily="34" charset="0"/>
              </a:rPr>
              <a:t>  </a:t>
            </a:r>
            <a:r>
              <a:rPr lang="ne-NP" sz="2800" dirty="0" smtClean="0">
                <a:solidFill>
                  <a:schemeClr val="bg1"/>
                </a:solidFill>
                <a:latin typeface="Calibri" pitchFamily="34" charset="0"/>
              </a:rPr>
              <a:t>(</a:t>
            </a:r>
            <a:r>
              <a:rPr lang="en-CA" sz="2800" dirty="0" smtClean="0">
                <a:solidFill>
                  <a:schemeClr val="bg1"/>
                </a:solidFill>
                <a:latin typeface="Calibri" pitchFamily="34" charset="0"/>
                <a:cs typeface="Calibri" pitchFamily="34" charset="0"/>
              </a:rPr>
              <a:t>Gal 4:6)</a:t>
            </a:r>
            <a:endParaRPr lang="x-none" sz="2800" smtClean="0"/>
          </a:p>
        </p:txBody>
      </p:sp>
      <p:sp>
        <p:nvSpPr>
          <p:cNvPr id="8" name="TextBox 7"/>
          <p:cNvSpPr txBox="1"/>
          <p:nvPr/>
        </p:nvSpPr>
        <p:spPr>
          <a:xfrm>
            <a:off x="5364088" y="5199003"/>
            <a:ext cx="1080120" cy="246221"/>
          </a:xfrm>
          <a:prstGeom prst="rect">
            <a:avLst/>
          </a:prstGeom>
          <a:noFill/>
        </p:spPr>
        <p:txBody>
          <a:bodyPr wrap="square" rtlCol="0">
            <a:spAutoFit/>
          </a:bodyPr>
          <a:lstStyle/>
          <a:p>
            <a:pPr algn="ctr"/>
            <a:r>
              <a:rPr lang="en-CA" sz="1000" dirty="0" smtClean="0">
                <a:solidFill>
                  <a:schemeClr val="tx1">
                    <a:lumMod val="65000"/>
                  </a:schemeClr>
                </a:solidFill>
                <a:latin typeface="Calibri" pitchFamily="34" charset="0"/>
              </a:rPr>
              <a:t>Phil </a:t>
            </a:r>
            <a:r>
              <a:rPr lang="en-CA" sz="1000" dirty="0" err="1" smtClean="0">
                <a:solidFill>
                  <a:schemeClr val="tx1">
                    <a:lumMod val="65000"/>
                  </a:schemeClr>
                </a:solidFill>
                <a:latin typeface="Calibri" pitchFamily="34" charset="0"/>
              </a:rPr>
              <a:t>Crozier</a:t>
            </a:r>
            <a:endParaRPr lang="en-CA" sz="1000" dirty="0">
              <a:solidFill>
                <a:schemeClr val="tx1">
                  <a:lumMod val="65000"/>
                </a:schemeClr>
              </a:solidFill>
              <a:latin typeface="Calibri" pitchFamily="34" charset="0"/>
            </a:endParaRPr>
          </a:p>
        </p:txBody>
      </p:sp>
      <p:sp>
        <p:nvSpPr>
          <p:cNvPr id="9" name="Rectangle 8"/>
          <p:cNvSpPr/>
          <p:nvPr/>
        </p:nvSpPr>
        <p:spPr>
          <a:xfrm>
            <a:off x="4860032" y="4221088"/>
            <a:ext cx="2088232" cy="615553"/>
          </a:xfrm>
          <a:prstGeom prst="rect">
            <a:avLst/>
          </a:prstGeom>
        </p:spPr>
        <p:txBody>
          <a:bodyPr wrap="square">
            <a:spAutoFit/>
          </a:bodyPr>
          <a:lstStyle/>
          <a:p>
            <a:pPr algn="ctr"/>
            <a:r>
              <a:rPr lang="en-CA" sz="800" dirty="0" smtClean="0">
                <a:solidFill>
                  <a:schemeClr val="tx1">
                    <a:lumMod val="65000"/>
                  </a:schemeClr>
                </a:solidFill>
              </a:rPr>
              <a:t>Bible and Dove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0" name="Picture 9" descr="dove and sword large cropped.png"/>
          <p:cNvPicPr>
            <a:picLocks noChangeAspect="1"/>
          </p:cNvPicPr>
          <p:nvPr/>
        </p:nvPicPr>
        <p:blipFill>
          <a:blip r:embed="rId3" cstate="print"/>
          <a:stretch>
            <a:fillRect/>
          </a:stretch>
        </p:blipFill>
        <p:spPr>
          <a:xfrm>
            <a:off x="4499992" y="2780928"/>
            <a:ext cx="1529406" cy="1582603"/>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2" name="Title 1"/>
          <p:cNvSpPr>
            <a:spLocks noGrp="1"/>
          </p:cNvSpPr>
          <p:nvPr>
            <p:ph type="title"/>
          </p:nvPr>
        </p:nvSpPr>
        <p:spPr>
          <a:xfrm>
            <a:off x="5939730" y="1638300"/>
            <a:ext cx="2952750" cy="1143000"/>
          </a:xfrm>
        </p:spPr>
        <p:txBody>
          <a:bodyPr/>
          <a:lstStyle/>
          <a:p>
            <a:pPr>
              <a:lnSpc>
                <a:spcPts val="3400"/>
              </a:lnSpc>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k/d]</a:t>
            </a:r>
            <a:r>
              <a:rPr lang="en-US" sz="3600" b="1" dirty="0" err="1" smtClean="0">
                <a:solidFill>
                  <a:srgbClr val="FF0000"/>
                </a:solidFill>
                <a:latin typeface="Preeti" pitchFamily="2" charset="0"/>
              </a:rPr>
              <a:t>Zj</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pQ</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flwsf</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k'Vof</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nL</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xs</a:t>
            </a:r>
            <a:r>
              <a:rPr lang="en-US" sz="3600" b="1" dirty="0" smtClean="0">
                <a:solidFill>
                  <a:srgbClr val="FF0000"/>
                </a:solidFill>
                <a:latin typeface="Preeti" pitchFamily="2" charset="0"/>
              </a:rPr>
              <a:t> lbg'x'G5 / v|Li6;Fu} ;ËL </a:t>
            </a:r>
            <a:r>
              <a:rPr lang="en-US" sz="3600" b="1" dirty="0" err="1" smtClean="0">
                <a:solidFill>
                  <a:srgbClr val="FF0000"/>
                </a:solidFill>
                <a:latin typeface="Preeti" pitchFamily="2" charset="0"/>
              </a:rPr>
              <a:t>pQ</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flwsf</a:t>
            </a:r>
            <a:r>
              <a:rPr lang="en-US" sz="3600" b="1" dirty="0" smtClean="0">
                <a:solidFill>
                  <a:srgbClr val="FF0000"/>
                </a:solidFill>
                <a:latin typeface="Preeti" pitchFamily="2" charset="0"/>
              </a:rPr>
              <a:t>/ lbg'x'G5 .</a:t>
            </a:r>
            <a:endParaRPr lang="en-CA" sz="3600" b="1" dirty="0" smtClean="0">
              <a:solidFill>
                <a:srgbClr val="FF0000"/>
              </a:solidFill>
              <a:latin typeface="Preeti" pitchFamily="2" charset="0"/>
            </a:endParaRPr>
          </a:p>
        </p:txBody>
      </p:sp>
      <p:sp>
        <p:nvSpPr>
          <p:cNvPr id="2053"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CA"/>
          </a:p>
        </p:txBody>
      </p:sp>
      <p:graphicFrame>
        <p:nvGraphicFramePr>
          <p:cNvPr id="2050" name="Object 1"/>
          <p:cNvGraphicFramePr>
            <a:graphicFrameLocks noChangeAspect="1"/>
          </p:cNvGraphicFramePr>
          <p:nvPr/>
        </p:nvGraphicFramePr>
        <p:xfrm>
          <a:off x="34925" y="30163"/>
          <a:ext cx="5689600" cy="4262437"/>
        </p:xfrm>
        <a:graphic>
          <a:graphicData uri="http://schemas.openxmlformats.org/presentationml/2006/ole">
            <p:oleObj spid="_x0000_s8593410" name="Slide" r:id="rId3" imgW="4570378" imgH="3427559" progId="PowerPoint.Slide.12">
              <p:embed/>
            </p:oleObj>
          </a:graphicData>
        </a:graphic>
      </p:graphicFrame>
      <p:sp>
        <p:nvSpPr>
          <p:cNvPr id="2054" name="TextBox 4"/>
          <p:cNvSpPr txBox="1">
            <a:spLocks noChangeArrowheads="1"/>
          </p:cNvSpPr>
          <p:nvPr/>
        </p:nvSpPr>
        <p:spPr bwMode="auto">
          <a:xfrm>
            <a:off x="468312" y="4484727"/>
            <a:ext cx="8424167" cy="2400657"/>
          </a:xfrm>
          <a:prstGeom prst="rect">
            <a:avLst/>
          </a:prstGeom>
          <a:noFill/>
          <a:ln w="9525">
            <a:noFill/>
            <a:miter lim="800000"/>
            <a:headEnd/>
            <a:tailEnd/>
          </a:ln>
        </p:spPr>
        <p:txBody>
          <a:bodyPr wrap="square">
            <a:spAutoFit/>
          </a:bodyPr>
          <a:lstStyle/>
          <a:p>
            <a:pPr algn="ctr"/>
            <a:r>
              <a:rPr lang="ne-NP" sz="2800" dirty="0" smtClean="0">
                <a:solidFill>
                  <a:schemeClr val="bg1"/>
                </a:solidFill>
              </a:rPr>
              <a:t>अनि त्यो आत्मा आफैले हाम्रो आत्मालाई साक्षी दिन्छ कि हामी परमेश्वरका सन्तानहरू हौं।  </a:t>
            </a:r>
            <a:r>
              <a:rPr lang="en-CA" sz="2800" dirty="0" smtClean="0">
                <a:solidFill>
                  <a:schemeClr val="bg1"/>
                </a:solidFill>
              </a:rPr>
              <a:t> </a:t>
            </a:r>
            <a:r>
              <a:rPr lang="ne-NP" sz="2800" dirty="0" smtClean="0">
                <a:solidFill>
                  <a:schemeClr val="bg1"/>
                </a:solidFill>
              </a:rPr>
              <a:t>यदी हामी परमेश्वरका सन्ताहरू हौं भने हामीले आशीर्वाद पाउनेछौं जुन परमेश्वरसित आफ्ना मानिहरूका लागि छ। हामीले ती आशीर्वाद परमेश्वरबाट ख्रीष्टसितै पाउनेछौं। </a:t>
            </a:r>
            <a:r>
              <a:rPr lang="en-CA" sz="2800" dirty="0" smtClean="0">
                <a:solidFill>
                  <a:schemeClr val="bg1"/>
                </a:solidFill>
              </a:rPr>
              <a:t> </a:t>
            </a:r>
            <a:r>
              <a:rPr lang="en-US" sz="2800" b="1" dirty="0" smtClean="0">
                <a:solidFill>
                  <a:schemeClr val="bg1"/>
                </a:solidFill>
                <a:latin typeface="Calibri" pitchFamily="34" charset="0"/>
              </a:rPr>
              <a:t>Rom 8:16-17 </a:t>
            </a:r>
            <a:endParaRPr lang="en-CA" sz="2800" dirty="0">
              <a:solidFill>
                <a:schemeClr val="bg1"/>
              </a:solidFill>
              <a:latin typeface="Calibri" pitchFamily="34" charset="0"/>
            </a:endParaRPr>
          </a:p>
          <a:p>
            <a:pPr algn="ctr"/>
            <a:endParaRPr lang="en-US" sz="1000" b="1" dirty="0">
              <a:solidFill>
                <a:schemeClr val="bg1"/>
              </a:solidFill>
              <a:latin typeface="Calibri"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11266" name="Picture 2" descr="marriage to Lamb kootation.com.jpg"/>
          <p:cNvPicPr>
            <a:picLocks noChangeAspect="1"/>
          </p:cNvPicPr>
          <p:nvPr/>
        </p:nvPicPr>
        <p:blipFill>
          <a:blip r:embed="rId2" cstate="print"/>
          <a:srcRect r="16231"/>
          <a:stretch>
            <a:fillRect/>
          </a:stretch>
        </p:blipFill>
        <p:spPr bwMode="auto">
          <a:xfrm>
            <a:off x="34925" y="115888"/>
            <a:ext cx="4465067" cy="6569075"/>
          </a:xfrm>
          <a:prstGeom prst="rect">
            <a:avLst/>
          </a:prstGeom>
          <a:noFill/>
          <a:ln w="9525">
            <a:noFill/>
            <a:miter lim="800000"/>
            <a:headEnd/>
            <a:tailEnd/>
          </a:ln>
        </p:spPr>
      </p:pic>
      <p:sp>
        <p:nvSpPr>
          <p:cNvPr id="4" name="TextBox 6"/>
          <p:cNvSpPr txBox="1">
            <a:spLocks noChangeArrowheads="1"/>
          </p:cNvSpPr>
          <p:nvPr/>
        </p:nvSpPr>
        <p:spPr bwMode="auto">
          <a:xfrm>
            <a:off x="2051720" y="6124575"/>
            <a:ext cx="3095625"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5" name="Title 1"/>
          <p:cNvSpPr txBox="1">
            <a:spLocks/>
          </p:cNvSpPr>
          <p:nvPr/>
        </p:nvSpPr>
        <p:spPr bwMode="auto">
          <a:xfrm>
            <a:off x="4932040" y="3366120"/>
            <a:ext cx="3959225" cy="1143000"/>
          </a:xfrm>
          <a:prstGeom prst="rect">
            <a:avLst/>
          </a:prstGeom>
          <a:noFill/>
          <a:ln w="9525">
            <a:noFill/>
            <a:miter lim="800000"/>
            <a:headEnd/>
            <a:tailEnd/>
          </a:ln>
        </p:spPr>
        <p:txBody>
          <a:bodyPr anchor="ctr"/>
          <a:lstStyle/>
          <a:p>
            <a:pPr algn="ct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dlxdfsf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cfzf</a:t>
            </a:r>
            <a:r>
              <a:rPr lang="en-US" sz="3600" b="1" dirty="0" smtClean="0">
                <a:solidFill>
                  <a:srgbClr val="FF0000"/>
                </a:solidFill>
                <a:latin typeface="Preeti" pitchFamily="2" charset="0"/>
              </a:rPr>
              <a:t> lbg'x'G5 </a:t>
            </a:r>
            <a:endParaRPr lang="en-CA" sz="3600" b="1" dirty="0">
              <a:solidFill>
                <a:srgbClr val="FF0000"/>
              </a:solidFill>
              <a:latin typeface="Preeti" pitchFamily="2" charset="0"/>
            </a:endParaRPr>
          </a:p>
          <a:p>
            <a:pPr algn="ctr"/>
            <a:endParaRPr lang="en-CA" sz="2800" dirty="0" smtClean="0"/>
          </a:p>
          <a:p>
            <a:pPr algn="ctr"/>
            <a:r>
              <a:rPr lang="ne-NP" sz="2800" dirty="0" smtClean="0"/>
              <a:t>अनि परमेश्वरको महिमा पाउने आशामा हामी आनन्द मनाइरहेछौं। </a:t>
            </a:r>
            <a:endParaRPr lang="en-CA" sz="2800" dirty="0" smtClean="0"/>
          </a:p>
          <a:p>
            <a:pPr algn="ctr"/>
            <a:r>
              <a:rPr lang="en-CA" sz="2800" dirty="0" smtClean="0">
                <a:latin typeface="Calibri" pitchFamily="34" charset="0"/>
                <a:cs typeface="Calibri" pitchFamily="34" charset="0"/>
              </a:rPr>
              <a:t>(Rom 5:2) </a:t>
            </a:r>
            <a:r>
              <a:rPr lang="en-CA" sz="2800" dirty="0" smtClean="0"/>
              <a:t> </a:t>
            </a:r>
          </a:p>
          <a:p>
            <a:pPr algn="ctr"/>
            <a:endParaRPr lang="en-CA" sz="2800" dirty="0" smtClean="0">
              <a:latin typeface="Calibri" pitchFamily="34" charset="0"/>
              <a:cs typeface="Calibri" pitchFamily="34" charset="0"/>
            </a:endParaRPr>
          </a:p>
          <a:p>
            <a:pPr algn="ctr"/>
            <a:r>
              <a:rPr lang="ne-NP" sz="2800" dirty="0" smtClean="0">
                <a:latin typeface="Calibri" pitchFamily="34" charset="0"/>
              </a:rPr>
              <a:t>अहिले हामी कष्टमा छौं। तर जुन कष्ट अहिले हामीमा छ त्यो भविष्यमा हामीलाई दिइने महिमासँग तुलना गर्दा त्यो केही होइन।</a:t>
            </a:r>
            <a:br>
              <a:rPr lang="ne-NP" sz="2800" dirty="0" smtClean="0">
                <a:latin typeface="Calibri" pitchFamily="34" charset="0"/>
              </a:rPr>
            </a:br>
            <a:r>
              <a:rPr lang="ne-NP" sz="2800" dirty="0" smtClean="0">
                <a:latin typeface="Calibri" pitchFamily="34" charset="0"/>
              </a:rPr>
              <a:t>(</a:t>
            </a:r>
            <a:r>
              <a:rPr lang="en-CA" sz="2800" dirty="0" smtClean="0">
                <a:latin typeface="Calibri" pitchFamily="34" charset="0"/>
                <a:cs typeface="Calibri" pitchFamily="34" charset="0"/>
              </a:rPr>
              <a:t>Rom 8:18)</a:t>
            </a:r>
          </a:p>
          <a:p>
            <a:endParaRPr lang="x-none" sz="2800" smtClean="0"/>
          </a:p>
          <a:p>
            <a:pPr algn="ctr"/>
            <a:endParaRPr lang="ne-NP" sz="2800" dirty="0" smtClean="0"/>
          </a:p>
          <a:p>
            <a:endParaRPr lang="x-none" sz="2800" smtClean="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11266" name="Picture 2" descr="marriage to Lamb kootation.com.jpg"/>
          <p:cNvPicPr>
            <a:picLocks noChangeAspect="1"/>
          </p:cNvPicPr>
          <p:nvPr/>
        </p:nvPicPr>
        <p:blipFill>
          <a:blip r:embed="rId2" cstate="print"/>
          <a:srcRect r="16231"/>
          <a:stretch>
            <a:fillRect/>
          </a:stretch>
        </p:blipFill>
        <p:spPr bwMode="auto">
          <a:xfrm>
            <a:off x="34925" y="115888"/>
            <a:ext cx="4465067" cy="6569075"/>
          </a:xfrm>
          <a:prstGeom prst="rect">
            <a:avLst/>
          </a:prstGeom>
          <a:noFill/>
          <a:ln w="9525">
            <a:noFill/>
            <a:miter lim="800000"/>
            <a:headEnd/>
            <a:tailEnd/>
          </a:ln>
        </p:spPr>
      </p:pic>
      <p:sp>
        <p:nvSpPr>
          <p:cNvPr id="4" name="TextBox 6"/>
          <p:cNvSpPr txBox="1">
            <a:spLocks noChangeArrowheads="1"/>
          </p:cNvSpPr>
          <p:nvPr/>
        </p:nvSpPr>
        <p:spPr bwMode="auto">
          <a:xfrm>
            <a:off x="2051720" y="6124575"/>
            <a:ext cx="3095625"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5" name="Title 1"/>
          <p:cNvSpPr txBox="1">
            <a:spLocks/>
          </p:cNvSpPr>
          <p:nvPr/>
        </p:nvSpPr>
        <p:spPr bwMode="auto">
          <a:xfrm>
            <a:off x="4932040" y="3366120"/>
            <a:ext cx="3959225" cy="1143000"/>
          </a:xfrm>
          <a:prstGeom prst="rect">
            <a:avLst/>
          </a:prstGeom>
          <a:noFill/>
          <a:ln w="9525">
            <a:noFill/>
            <a:miter lim="800000"/>
            <a:headEnd/>
            <a:tailEnd/>
          </a:ln>
        </p:spPr>
        <p:txBody>
          <a:bodyPr anchor="ctr"/>
          <a:lstStyle/>
          <a:p>
            <a:pPr algn="ct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dlxdfsf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cfzf</a:t>
            </a:r>
            <a:r>
              <a:rPr lang="en-US" sz="3600" b="1" dirty="0" smtClean="0">
                <a:solidFill>
                  <a:srgbClr val="FF0000"/>
                </a:solidFill>
                <a:latin typeface="Preeti" pitchFamily="2" charset="0"/>
              </a:rPr>
              <a:t> lbg'x'G5 </a:t>
            </a:r>
            <a:endParaRPr lang="en-CA" sz="3600" b="1" dirty="0">
              <a:solidFill>
                <a:srgbClr val="FF0000"/>
              </a:solidFill>
              <a:latin typeface="Preeti" pitchFamily="2" charset="0"/>
            </a:endParaRPr>
          </a:p>
          <a:p>
            <a:pPr algn="ctr"/>
            <a:endParaRPr lang="en-CA" sz="2800" dirty="0" smtClean="0"/>
          </a:p>
          <a:p>
            <a:pPr algn="ctr"/>
            <a:endParaRPr lang="en-CA" sz="2800" dirty="0" smtClean="0">
              <a:latin typeface="Calibri" pitchFamily="34" charset="0"/>
              <a:cs typeface="Calibri" pitchFamily="34" charset="0"/>
            </a:endParaRPr>
          </a:p>
          <a:p>
            <a:pPr algn="ctr"/>
            <a:r>
              <a:rPr lang="ne-NP" sz="2800" dirty="0" smtClean="0">
                <a:latin typeface="Calibri" pitchFamily="34" charset="0"/>
              </a:rPr>
              <a:t>परमेश्वरले बनाउन भएको हरेक कुरा नाश हुनबाट मुक्त बनाइने छ र परमेश्वरका छोरा-छोरीहरूले महिमा र स्वतन्त्रता प्राप्त गर्नेछन्।</a:t>
            </a:r>
            <a:br>
              <a:rPr lang="ne-NP" sz="2800" dirty="0" smtClean="0">
                <a:latin typeface="Calibri" pitchFamily="34" charset="0"/>
              </a:rPr>
            </a:br>
            <a:r>
              <a:rPr lang="ne-NP" sz="2800" dirty="0" smtClean="0">
                <a:latin typeface="Calibri" pitchFamily="34" charset="0"/>
              </a:rPr>
              <a:t>(</a:t>
            </a:r>
            <a:r>
              <a:rPr lang="en-CA" sz="2800" dirty="0" smtClean="0">
                <a:latin typeface="Calibri" pitchFamily="34" charset="0"/>
                <a:cs typeface="Calibri" pitchFamily="34" charset="0"/>
              </a:rPr>
              <a:t>Rom 8:21)</a:t>
            </a:r>
          </a:p>
          <a:p>
            <a:endParaRPr lang="x-none" sz="2800" smtClean="0"/>
          </a:p>
          <a:p>
            <a:endParaRPr lang="x-none" sz="2800" smtClean="0"/>
          </a:p>
          <a:p>
            <a:pPr algn="ctr"/>
            <a:endParaRPr lang="ne-NP" sz="2800" dirty="0" smtClean="0"/>
          </a:p>
          <a:p>
            <a:endParaRPr lang="x-none" sz="2800" smtClean="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1" name="Picture 2" descr="RisenAtTomb.bmp"/>
          <p:cNvPicPr>
            <a:picLocks noChangeAspect="1"/>
          </p:cNvPicPr>
          <p:nvPr/>
        </p:nvPicPr>
        <p:blipFill>
          <a:blip r:embed="rId2" cstate="print"/>
          <a:srcRect t="5949" b="21210"/>
          <a:stretch>
            <a:fillRect/>
          </a:stretch>
        </p:blipFill>
        <p:spPr bwMode="auto">
          <a:xfrm>
            <a:off x="34925" y="0"/>
            <a:ext cx="4033019" cy="3861048"/>
          </a:xfrm>
          <a:prstGeom prst="rect">
            <a:avLst/>
          </a:prstGeom>
          <a:noFill/>
          <a:ln w="9525">
            <a:noFill/>
            <a:miter lim="800000"/>
            <a:headEnd/>
            <a:tailEnd/>
          </a:ln>
        </p:spPr>
      </p:pic>
      <p:pic>
        <p:nvPicPr>
          <p:cNvPr id="23556" name="Picture 5" descr="black-silhouette @ vectordiary.com.gif"/>
          <p:cNvPicPr>
            <a:picLocks noChangeAspect="1"/>
          </p:cNvPicPr>
          <p:nvPr/>
        </p:nvPicPr>
        <p:blipFill>
          <a:blip r:embed="rId3" cstate="print"/>
          <a:srcRect l="3233" t="4335" r="3024"/>
          <a:stretch>
            <a:fillRect/>
          </a:stretch>
        </p:blipFill>
        <p:spPr bwMode="auto">
          <a:xfrm>
            <a:off x="4066802" y="260648"/>
            <a:ext cx="5077198" cy="3357123"/>
          </a:xfrm>
          <a:prstGeom prst="rect">
            <a:avLst/>
          </a:prstGeom>
          <a:noFill/>
          <a:ln w="9525">
            <a:noFill/>
            <a:miter lim="800000"/>
            <a:headEnd/>
            <a:tailEnd/>
          </a:ln>
        </p:spPr>
      </p:pic>
      <p:sp>
        <p:nvSpPr>
          <p:cNvPr id="23557" name="Title 1"/>
          <p:cNvSpPr>
            <a:spLocks noGrp="1"/>
          </p:cNvSpPr>
          <p:nvPr>
            <p:ph type="title"/>
          </p:nvPr>
        </p:nvSpPr>
        <p:spPr>
          <a:xfrm>
            <a:off x="360040" y="4941168"/>
            <a:ext cx="8244408" cy="2015703"/>
          </a:xfrm>
          <a:solidFill>
            <a:srgbClr val="FFC000"/>
          </a:solidFill>
        </p:spPr>
        <p:txBody>
          <a:bodyPr/>
          <a:lstStyle/>
          <a:p>
            <a:r>
              <a:rPr lang="ne-NP" sz="2800" dirty="0" smtClean="0">
                <a:solidFill>
                  <a:schemeClr val="bg1"/>
                </a:solidFill>
                <a:latin typeface="Calibri" pitchFamily="34" charset="0"/>
              </a:rPr>
              <a:t>मेरो भन्नुको तात्पर्य, हामीलाई उहाँले हाम्रा शरीरहरूबाट कहिले मुक्ति दिनुहुनेछ भनेर र्पखिरहेकाछौं।</a:t>
            </a:r>
            <a:r>
              <a:rPr lang="en-CA" sz="2800" dirty="0" smtClean="0">
                <a:solidFill>
                  <a:schemeClr val="bg1"/>
                </a:solidFill>
                <a:latin typeface="Calibri" pitchFamily="34" charset="0"/>
                <a:cs typeface="Calibri" pitchFamily="34" charset="0"/>
              </a:rPr>
              <a:t>  </a:t>
            </a:r>
            <a:r>
              <a:rPr lang="ne-NP" sz="2800" dirty="0" smtClean="0">
                <a:solidFill>
                  <a:schemeClr val="bg1"/>
                </a:solidFill>
                <a:latin typeface="Calibri" pitchFamily="34" charset="0"/>
              </a:rPr>
              <a:t>(</a:t>
            </a:r>
            <a:r>
              <a:rPr lang="en-CA" sz="2800" dirty="0" smtClean="0">
                <a:solidFill>
                  <a:schemeClr val="bg1"/>
                </a:solidFill>
                <a:latin typeface="Calibri" pitchFamily="34" charset="0"/>
                <a:cs typeface="Calibri" pitchFamily="34" charset="0"/>
              </a:rPr>
              <a:t>Rom 8:23)</a:t>
            </a:r>
            <a:r>
              <a:rPr lang="en-CA" sz="2800" dirty="0" smtClean="0">
                <a:latin typeface="Calibri" pitchFamily="34" charset="0"/>
                <a:cs typeface="Calibri" pitchFamily="34" charset="0"/>
              </a:rPr>
              <a:t/>
            </a:r>
            <a:br>
              <a:rPr lang="en-CA" sz="2800" dirty="0" smtClean="0">
                <a:latin typeface="Calibri" pitchFamily="34" charset="0"/>
                <a:cs typeface="Calibri" pitchFamily="34" charset="0"/>
              </a:rPr>
            </a:br>
            <a:endParaRPr lang="x-none" sz="2800" smtClean="0">
              <a:latin typeface="Calibri" pitchFamily="34" charset="0"/>
              <a:cs typeface="Calibri" pitchFamily="34" charset="0"/>
            </a:endParaRPr>
          </a:p>
        </p:txBody>
      </p:sp>
      <p:sp>
        <p:nvSpPr>
          <p:cNvPr id="9" name="TextBox 8"/>
          <p:cNvSpPr txBox="1">
            <a:spLocks noChangeArrowheads="1"/>
          </p:cNvSpPr>
          <p:nvPr/>
        </p:nvSpPr>
        <p:spPr bwMode="auto">
          <a:xfrm>
            <a:off x="-541338" y="2708275"/>
            <a:ext cx="3097213"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23560" name="TextBox 12"/>
          <p:cNvSpPr txBox="1">
            <a:spLocks noChangeArrowheads="1"/>
          </p:cNvSpPr>
          <p:nvPr/>
        </p:nvSpPr>
        <p:spPr bwMode="auto">
          <a:xfrm>
            <a:off x="0" y="4043808"/>
            <a:ext cx="9144000" cy="969368"/>
          </a:xfrm>
          <a:prstGeom prst="rect">
            <a:avLst/>
          </a:prstGeom>
          <a:solidFill>
            <a:srgbClr val="FFC000"/>
          </a:solidFill>
          <a:ln w="9525">
            <a:noFill/>
            <a:miter lim="800000"/>
            <a:headEnd/>
            <a:tailEnd/>
          </a:ln>
        </p:spPr>
        <p:txBody>
          <a:bodyPr wrap="square">
            <a:spAutoFit/>
          </a:bodyPr>
          <a:lstStyle/>
          <a:p>
            <a:pPr algn="ctr">
              <a:lnSpc>
                <a:spcPts val="3400"/>
              </a:lnSpc>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o]</a:t>
            </a:r>
            <a:r>
              <a:rPr lang="en-US" sz="3600" b="1" dirty="0" err="1" smtClean="0">
                <a:solidFill>
                  <a:srgbClr val="FF0000"/>
                </a:solidFill>
                <a:latin typeface="Preeti" pitchFamily="2" charset="0"/>
              </a:rPr>
              <a:t>z"nfO</a:t>
            </a:r>
            <a:r>
              <a:rPr lang="en-US" sz="3600" b="1" dirty="0" smtClean="0">
                <a:solidFill>
                  <a:srgbClr val="FF0000"/>
                </a:solidFill>
                <a:latin typeface="Preeti" pitchFamily="2" charset="0"/>
              </a:rPr>
              <a:t>{ h:t} </a:t>
            </a:r>
            <a:r>
              <a:rPr lang="en-US" sz="3600" b="1" dirty="0" err="1" smtClean="0">
                <a:solidFill>
                  <a:srgbClr val="FF0000"/>
                </a:solidFill>
                <a:latin typeface="Preeti" pitchFamily="2" charset="0"/>
              </a:rPr>
              <a:t>k'g?Tyfgsf</a:t>
            </a:r>
            <a:r>
              <a:rPr lang="en-US" sz="3600" b="1" dirty="0" smtClean="0">
                <a:solidFill>
                  <a:srgbClr val="FF0000"/>
                </a:solidFill>
                <a:latin typeface="Preeti" pitchFamily="2" charset="0"/>
              </a:rPr>
              <a:t>] z/L/n]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p>
          <a:p>
            <a:pPr algn="ctr">
              <a:lnSpc>
                <a:spcPts val="3400"/>
              </a:lnSpc>
            </a:pPr>
            <a:r>
              <a:rPr lang="en-US" sz="3600" b="1" dirty="0" err="1" smtClean="0">
                <a:solidFill>
                  <a:srgbClr val="FF0000"/>
                </a:solidFill>
                <a:latin typeface="Preeti" pitchFamily="2" charset="0"/>
              </a:rPr>
              <a:t>dlxldt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kfg</a:t>
            </a:r>
            <a:r>
              <a:rPr lang="en-US" sz="3600" b="1" dirty="0" smtClean="0">
                <a:solidFill>
                  <a:srgbClr val="FF0000"/>
                </a:solidFill>
                <a:latin typeface="Preeti" pitchFamily="2" charset="0"/>
              </a:rPr>
              <a:t>'{x'G5 </a:t>
            </a:r>
            <a:endParaRPr lang="en-CA" sz="3600" b="1" dirty="0">
              <a:solidFill>
                <a:srgbClr val="FF0000"/>
              </a:solidFill>
              <a:latin typeface="Preeti" pitchFamily="2" charset="0"/>
            </a:endParaRPr>
          </a:p>
        </p:txBody>
      </p:sp>
      <p:sp>
        <p:nvSpPr>
          <p:cNvPr id="10" name="TextBox 9"/>
          <p:cNvSpPr txBox="1"/>
          <p:nvPr/>
        </p:nvSpPr>
        <p:spPr>
          <a:xfrm>
            <a:off x="5148064" y="3326795"/>
            <a:ext cx="2808312" cy="246221"/>
          </a:xfrm>
          <a:prstGeom prst="rect">
            <a:avLst/>
          </a:prstGeom>
          <a:noFill/>
        </p:spPr>
        <p:txBody>
          <a:bodyPr wrap="square" rtlCol="0">
            <a:spAutoFit/>
          </a:bodyPr>
          <a:lstStyle/>
          <a:p>
            <a:pPr algn="ctr"/>
            <a:r>
              <a:rPr lang="en-CA" sz="1000" dirty="0" smtClean="0">
                <a:solidFill>
                  <a:schemeClr val="tx1">
                    <a:lumMod val="95000"/>
                  </a:schemeClr>
                </a:solidFill>
              </a:rPr>
              <a:t>black-silouettes@vectordiary.com</a:t>
            </a:r>
            <a:endParaRPr lang="en-CA" sz="1000" dirty="0">
              <a:solidFill>
                <a:schemeClr val="tx1">
                  <a:lumMod val="95000"/>
                </a:schemeClr>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1" name="Picture 2" descr="RisenAtTomb.bmp"/>
          <p:cNvPicPr>
            <a:picLocks noChangeAspect="1"/>
          </p:cNvPicPr>
          <p:nvPr/>
        </p:nvPicPr>
        <p:blipFill>
          <a:blip r:embed="rId2" cstate="print"/>
          <a:srcRect t="5949" b="21210"/>
          <a:stretch>
            <a:fillRect/>
          </a:stretch>
        </p:blipFill>
        <p:spPr bwMode="auto">
          <a:xfrm>
            <a:off x="34925" y="0"/>
            <a:ext cx="4033019" cy="3861048"/>
          </a:xfrm>
          <a:prstGeom prst="rect">
            <a:avLst/>
          </a:prstGeom>
          <a:noFill/>
          <a:ln w="9525">
            <a:noFill/>
            <a:miter lim="800000"/>
            <a:headEnd/>
            <a:tailEnd/>
          </a:ln>
        </p:spPr>
      </p:pic>
      <p:pic>
        <p:nvPicPr>
          <p:cNvPr id="23556" name="Picture 5" descr="black-silhouette @ vectordiary.com.gif"/>
          <p:cNvPicPr>
            <a:picLocks noChangeAspect="1"/>
          </p:cNvPicPr>
          <p:nvPr/>
        </p:nvPicPr>
        <p:blipFill>
          <a:blip r:embed="rId3" cstate="print"/>
          <a:srcRect l="3233" t="4335" r="3024"/>
          <a:stretch>
            <a:fillRect/>
          </a:stretch>
        </p:blipFill>
        <p:spPr bwMode="auto">
          <a:xfrm>
            <a:off x="4066802" y="260648"/>
            <a:ext cx="5077198" cy="3357123"/>
          </a:xfrm>
          <a:prstGeom prst="rect">
            <a:avLst/>
          </a:prstGeom>
          <a:noFill/>
          <a:ln w="9525">
            <a:noFill/>
            <a:miter lim="800000"/>
            <a:headEnd/>
            <a:tailEnd/>
          </a:ln>
        </p:spPr>
      </p:pic>
      <p:sp>
        <p:nvSpPr>
          <p:cNvPr id="23557" name="Title 1"/>
          <p:cNvSpPr>
            <a:spLocks noGrp="1"/>
          </p:cNvSpPr>
          <p:nvPr>
            <p:ph type="title"/>
          </p:nvPr>
        </p:nvSpPr>
        <p:spPr>
          <a:xfrm>
            <a:off x="179512" y="4869160"/>
            <a:ext cx="8783960" cy="1916311"/>
          </a:xfrm>
          <a:solidFill>
            <a:srgbClr val="FFC000"/>
          </a:solidFill>
        </p:spPr>
        <p:txBody>
          <a:bodyPr/>
          <a:lstStyle/>
          <a:p>
            <a:r>
              <a:rPr lang="ne-NP" sz="2800" dirty="0" smtClean="0">
                <a:solidFill>
                  <a:schemeClr val="bg1"/>
                </a:solidFill>
              </a:rPr>
              <a:t>प्रभु येशू ख्रीष्ट हाम्रा मुक्तिदाता हुनुहुन्छ।  उहाँले हाम्रो दुर्बल शरीर बदली गरेर उहाँको शक्तिले आफ्नै जस्तो महिमाशाली शरीर बनाइदिनु हुनेछ। त्यही शक्तिले उहाँ प्रत्येक चीजलाई आफ्नो अधीनमा ल्याउन योग्य हुनुहुनेछ। (</a:t>
            </a:r>
            <a:r>
              <a:rPr lang="en-CA" sz="2800" dirty="0" smtClean="0">
                <a:solidFill>
                  <a:schemeClr val="bg1"/>
                </a:solidFill>
              </a:rPr>
              <a:t>Phil 3:20-21)</a:t>
            </a:r>
            <a:endParaRPr lang="x-none" sz="2800" smtClean="0"/>
          </a:p>
        </p:txBody>
      </p:sp>
      <p:sp>
        <p:nvSpPr>
          <p:cNvPr id="9" name="TextBox 8"/>
          <p:cNvSpPr txBox="1">
            <a:spLocks noChangeArrowheads="1"/>
          </p:cNvSpPr>
          <p:nvPr/>
        </p:nvSpPr>
        <p:spPr bwMode="auto">
          <a:xfrm>
            <a:off x="-541338" y="2708275"/>
            <a:ext cx="3097213" cy="400050"/>
          </a:xfrm>
          <a:prstGeom prst="rect">
            <a:avLst/>
          </a:prstGeom>
          <a:noFill/>
          <a:ln w="9525">
            <a:noFill/>
            <a:miter lim="800000"/>
            <a:headEnd/>
            <a:tailEnd/>
          </a:ln>
        </p:spPr>
        <p:txBody>
          <a:bodyPr>
            <a:spAutoFit/>
          </a:bodyPr>
          <a:lstStyle/>
          <a:p>
            <a:pPr algn="ctr">
              <a:defRPr/>
            </a:pPr>
            <a:r>
              <a:rPr lang="en-CA" sz="1000" dirty="0">
                <a:solidFill>
                  <a:schemeClr val="tx1">
                    <a:lumMod val="65000"/>
                  </a:schemeClr>
                </a:solidFill>
              </a:rPr>
              <a:t>various copies on internet, </a:t>
            </a:r>
          </a:p>
          <a:p>
            <a:pPr algn="ctr">
              <a:defRPr/>
            </a:pPr>
            <a:r>
              <a:rPr lang="en-CA" sz="1000" dirty="0">
                <a:solidFill>
                  <a:schemeClr val="tx1">
                    <a:lumMod val="65000"/>
                  </a:schemeClr>
                </a:solidFill>
              </a:rPr>
              <a:t>original source unknown</a:t>
            </a:r>
          </a:p>
        </p:txBody>
      </p:sp>
      <p:sp>
        <p:nvSpPr>
          <p:cNvPr id="23560" name="TextBox 12"/>
          <p:cNvSpPr txBox="1">
            <a:spLocks noChangeArrowheads="1"/>
          </p:cNvSpPr>
          <p:nvPr/>
        </p:nvSpPr>
        <p:spPr bwMode="auto">
          <a:xfrm>
            <a:off x="0" y="3861048"/>
            <a:ext cx="9144000" cy="969368"/>
          </a:xfrm>
          <a:prstGeom prst="rect">
            <a:avLst/>
          </a:prstGeom>
          <a:solidFill>
            <a:srgbClr val="FFC000"/>
          </a:solidFill>
          <a:ln w="9525">
            <a:noFill/>
            <a:miter lim="800000"/>
            <a:headEnd/>
            <a:tailEnd/>
          </a:ln>
        </p:spPr>
        <p:txBody>
          <a:bodyPr wrap="square">
            <a:spAutoFit/>
          </a:bodyPr>
          <a:lstStyle/>
          <a:p>
            <a:pPr algn="ctr">
              <a:lnSpc>
                <a:spcPts val="3400"/>
              </a:lnSpc>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o]</a:t>
            </a:r>
            <a:r>
              <a:rPr lang="en-US" sz="3600" b="1" dirty="0" err="1" smtClean="0">
                <a:solidFill>
                  <a:srgbClr val="FF0000"/>
                </a:solidFill>
                <a:latin typeface="Preeti" pitchFamily="2" charset="0"/>
              </a:rPr>
              <a:t>z"nfO</a:t>
            </a:r>
            <a:r>
              <a:rPr lang="en-US" sz="3600" b="1" dirty="0" smtClean="0">
                <a:solidFill>
                  <a:srgbClr val="FF0000"/>
                </a:solidFill>
                <a:latin typeface="Preeti" pitchFamily="2" charset="0"/>
              </a:rPr>
              <a:t>{ h:t} </a:t>
            </a:r>
            <a:r>
              <a:rPr lang="en-US" sz="3600" b="1" dirty="0" err="1" smtClean="0">
                <a:solidFill>
                  <a:srgbClr val="FF0000"/>
                </a:solidFill>
                <a:latin typeface="Preeti" pitchFamily="2" charset="0"/>
              </a:rPr>
              <a:t>k'g?Tyfgsf</a:t>
            </a:r>
            <a:r>
              <a:rPr lang="en-US" sz="3600" b="1" dirty="0" smtClean="0">
                <a:solidFill>
                  <a:srgbClr val="FF0000"/>
                </a:solidFill>
                <a:latin typeface="Preeti" pitchFamily="2" charset="0"/>
              </a:rPr>
              <a:t>] z/L/n]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p>
          <a:p>
            <a:pPr algn="ctr">
              <a:lnSpc>
                <a:spcPts val="3400"/>
              </a:lnSpc>
            </a:pPr>
            <a:r>
              <a:rPr lang="en-US" sz="3600" b="1" dirty="0" err="1" smtClean="0">
                <a:solidFill>
                  <a:srgbClr val="FF0000"/>
                </a:solidFill>
                <a:latin typeface="Preeti" pitchFamily="2" charset="0"/>
              </a:rPr>
              <a:t>dlxldt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kfg</a:t>
            </a:r>
            <a:r>
              <a:rPr lang="en-US" sz="3600" b="1" dirty="0" smtClean="0">
                <a:solidFill>
                  <a:srgbClr val="FF0000"/>
                </a:solidFill>
                <a:latin typeface="Preeti" pitchFamily="2" charset="0"/>
              </a:rPr>
              <a:t>'{x'G5 </a:t>
            </a:r>
            <a:endParaRPr lang="en-CA" sz="3600" b="1" dirty="0">
              <a:solidFill>
                <a:srgbClr val="FF0000"/>
              </a:solidFill>
              <a:latin typeface="Preeti" pitchFamily="2" charset="0"/>
            </a:endParaRPr>
          </a:p>
        </p:txBody>
      </p:sp>
      <p:sp>
        <p:nvSpPr>
          <p:cNvPr id="10" name="TextBox 9"/>
          <p:cNvSpPr txBox="1"/>
          <p:nvPr/>
        </p:nvSpPr>
        <p:spPr>
          <a:xfrm>
            <a:off x="5148064" y="3326795"/>
            <a:ext cx="2808312" cy="246221"/>
          </a:xfrm>
          <a:prstGeom prst="rect">
            <a:avLst/>
          </a:prstGeom>
          <a:noFill/>
        </p:spPr>
        <p:txBody>
          <a:bodyPr wrap="square" rtlCol="0">
            <a:spAutoFit/>
          </a:bodyPr>
          <a:lstStyle/>
          <a:p>
            <a:pPr algn="ctr"/>
            <a:r>
              <a:rPr lang="en-CA" sz="1000" dirty="0" smtClean="0">
                <a:solidFill>
                  <a:schemeClr val="tx1">
                    <a:lumMod val="95000"/>
                  </a:schemeClr>
                </a:solidFill>
              </a:rPr>
              <a:t>black-silouettes@vectordiary.com</a:t>
            </a:r>
            <a:endParaRPr lang="en-CA" sz="1000" dirty="0">
              <a:solidFill>
                <a:schemeClr val="tx1">
                  <a:lumMod val="95000"/>
                </a:schemeClr>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5" name="Picture 24" descr=" pray MC900194056.jpg"/>
          <p:cNvPicPr>
            <a:picLocks noChangeAspect="1"/>
          </p:cNvPicPr>
          <p:nvPr/>
        </p:nvPicPr>
        <p:blipFill>
          <a:blip r:embed="rId2" cstate="print"/>
          <a:stretch>
            <a:fillRect/>
          </a:stretch>
        </p:blipFill>
        <p:spPr>
          <a:xfrm flipH="1">
            <a:off x="3851920" y="3459420"/>
            <a:ext cx="1080120" cy="1536415"/>
          </a:xfrm>
          <a:prstGeom prst="rect">
            <a:avLst/>
          </a:prstGeom>
        </p:spPr>
      </p:pic>
      <p:sp>
        <p:nvSpPr>
          <p:cNvPr id="23" name="Explosion 1 22"/>
          <p:cNvSpPr/>
          <p:nvPr/>
        </p:nvSpPr>
        <p:spPr>
          <a:xfrm>
            <a:off x="6084441" y="2852936"/>
            <a:ext cx="2736031" cy="230425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V="1">
            <a:off x="5076056" y="4293096"/>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51520" y="1052736"/>
            <a:ext cx="8712968" cy="1815882"/>
          </a:xfrm>
          <a:prstGeom prst="rect">
            <a:avLst/>
          </a:prstGeom>
          <a:noFill/>
        </p:spPr>
        <p:txBody>
          <a:bodyPr wrap="square" rtlCol="0">
            <a:spAutoFit/>
          </a:bodyPr>
          <a:lstStyle/>
          <a:p>
            <a:r>
              <a:rPr lang="ne-NP" sz="2800" dirty="0" smtClean="0">
                <a:solidFill>
                  <a:schemeClr val="bg1"/>
                </a:solidFill>
              </a:rPr>
              <a:t>आत्माले नै हामीलाई हाम्रो कमजोरीमा सहायता गर्नुहुन्छ। हामीले कसरी प्रार्थना गर्नु पर्ने हो! जान्दैनौ। तर आत्माले गंभीर भावले परमेश्वरसँग हाम्रो पक्षमा प्रार्थना गरिदिनुहुनेछ जुन शब्दहरूमा वर्णन गर्न सकिँदैन। </a:t>
            </a:r>
            <a:r>
              <a:rPr lang="en-US" sz="2800" b="1" dirty="0" smtClean="0">
                <a:solidFill>
                  <a:schemeClr val="bg1"/>
                </a:solidFill>
                <a:latin typeface="Calibri" pitchFamily="34" charset="0"/>
              </a:rPr>
              <a:t>Rom 8:26</a:t>
            </a:r>
            <a:endParaRPr lang="en-CA" sz="2800" dirty="0">
              <a:solidFill>
                <a:schemeClr val="bg1"/>
              </a:solidFill>
              <a:latin typeface="Calibri" pitchFamily="34" charset="0"/>
            </a:endParaRPr>
          </a:p>
        </p:txBody>
      </p:sp>
      <p:sp>
        <p:nvSpPr>
          <p:cNvPr id="11" name="TextBox 10"/>
          <p:cNvSpPr txBox="1"/>
          <p:nvPr/>
        </p:nvSpPr>
        <p:spPr>
          <a:xfrm>
            <a:off x="6516216" y="3645024"/>
            <a:ext cx="1800200" cy="523220"/>
          </a:xfrm>
          <a:prstGeom prst="rect">
            <a:avLst/>
          </a:prstGeom>
          <a:noFill/>
        </p:spPr>
        <p:txBody>
          <a:bodyPr wrap="square" rtlCol="0">
            <a:spAutoFit/>
          </a:bodyPr>
          <a:lstStyle/>
          <a:p>
            <a:r>
              <a:rPr lang="en-CA" sz="2800" b="1" dirty="0" smtClean="0">
                <a:solidFill>
                  <a:schemeClr val="bg1"/>
                </a:solidFill>
              </a:rPr>
              <a:t>The Lord</a:t>
            </a:r>
            <a:endParaRPr lang="en-CA" sz="2800" b="1" dirty="0">
              <a:solidFill>
                <a:schemeClr val="bg1"/>
              </a:solidFill>
            </a:endParaRPr>
          </a:p>
        </p:txBody>
      </p:sp>
      <p:cxnSp>
        <p:nvCxnSpPr>
          <p:cNvPr id="16" name="Straight Arrow Connector 15"/>
          <p:cNvCxnSpPr/>
          <p:nvPr/>
        </p:nvCxnSpPr>
        <p:spPr>
          <a:xfrm flipV="1">
            <a:off x="2751841" y="4293096"/>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4119993" y="3056357"/>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2912625" y="3068960"/>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272121" y="3068960"/>
            <a:ext cx="740039"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4644008" y="3429000"/>
            <a:ext cx="739117" cy="506324"/>
          </a:xfrm>
          <a:prstGeom prst="rect">
            <a:avLst/>
          </a:prstGeom>
          <a:noFill/>
          <a:ln w="9525">
            <a:noFill/>
            <a:miter lim="800000"/>
            <a:headEnd/>
            <a:tailEnd/>
          </a:ln>
        </p:spPr>
      </p:pic>
      <p:sp>
        <p:nvSpPr>
          <p:cNvPr id="17" name="TextBox 16"/>
          <p:cNvSpPr txBox="1"/>
          <p:nvPr/>
        </p:nvSpPr>
        <p:spPr>
          <a:xfrm>
            <a:off x="72008" y="4941168"/>
            <a:ext cx="8964488" cy="1815882"/>
          </a:xfrm>
          <a:prstGeom prst="rect">
            <a:avLst/>
          </a:prstGeom>
          <a:noFill/>
        </p:spPr>
        <p:txBody>
          <a:bodyPr wrap="square" rtlCol="0">
            <a:spAutoFit/>
          </a:bodyPr>
          <a:lstStyle/>
          <a:p>
            <a:r>
              <a:rPr lang="ne-NP" sz="2800" dirty="0" smtClean="0">
                <a:solidFill>
                  <a:schemeClr val="bg1"/>
                </a:solidFill>
              </a:rPr>
              <a:t>अनि परमेश्वरको वचन समात जुन आत्माको तरवार हो।  सँधै पवित्र आत्मामा प्रार्थना गर। सब किसिमका प्रार्थनाहरू सहित प्रार्थना गर। . . . सँधै परमेश्वरका सबै मानिसहरूका लागि प्रार्थना गर।</a:t>
            </a:r>
            <a:r>
              <a:rPr lang="en-CA" sz="2800" dirty="0" smtClean="0">
                <a:solidFill>
                  <a:schemeClr val="bg1"/>
                </a:solidFill>
              </a:rPr>
              <a:t>  </a:t>
            </a:r>
          </a:p>
          <a:p>
            <a:r>
              <a:rPr lang="en-CA" sz="2800" b="1" dirty="0" smtClean="0">
                <a:solidFill>
                  <a:schemeClr val="bg1"/>
                </a:solidFill>
                <a:latin typeface="Calibri" pitchFamily="34" charset="0"/>
              </a:rPr>
              <a:t>Eph 6:17-18 (The Spirit helps us use God’s word to pray!)</a:t>
            </a:r>
            <a:endParaRPr lang="en-CA" sz="2800" b="1" dirty="0">
              <a:solidFill>
                <a:schemeClr val="bg1"/>
              </a:solidFill>
              <a:latin typeface="Calibri" pitchFamily="34" charset="0"/>
            </a:endParaRPr>
          </a:p>
        </p:txBody>
      </p:sp>
      <p:sp>
        <p:nvSpPr>
          <p:cNvPr id="18" name="Title 10"/>
          <p:cNvSpPr txBox="1">
            <a:spLocks/>
          </p:cNvSpPr>
          <p:nvPr/>
        </p:nvSpPr>
        <p:spPr bwMode="auto">
          <a:xfrm>
            <a:off x="251520" y="80704"/>
            <a:ext cx="8640960" cy="828016"/>
          </a:xfrm>
          <a:prstGeom prst="rect">
            <a:avLst/>
          </a:prstGeom>
          <a:solidFill>
            <a:srgbClr val="FFCC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lnSpc>
                <a:spcPts val="3400"/>
              </a:lnSpc>
              <a:defRPr/>
            </a:pPr>
            <a:r>
              <a:rPr lang="en-US" sz="3600" b="1" dirty="0" err="1" smtClean="0">
                <a:solidFill>
                  <a:srgbClr val="FF0000"/>
                </a:solidFill>
                <a:latin typeface="Preeti" pitchFamily="2" charset="0"/>
              </a:rPr>
              <a:t>kljq</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cfTdfn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lglDt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k|fy</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gf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 </a:t>
            </a:r>
            <a:r>
              <a:rPr lang="en-US" sz="3600" b="1" dirty="0" err="1" smtClean="0">
                <a:solidFill>
                  <a:srgbClr val="FF0000"/>
                </a:solidFill>
                <a:latin typeface="Preeti" pitchFamily="2" charset="0"/>
              </a:rPr>
              <a:t>pxfFn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cfTdfdf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k|fy</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gf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xfotf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a:t>
            </a:r>
            <a:r>
              <a:rPr lang="en-US" sz="2800" b="1" dirty="0" smtClean="0"/>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pic>
        <p:nvPicPr>
          <p:cNvPr id="24" name="Picture 23" descr="dove and sword large cropped.png"/>
          <p:cNvPicPr>
            <a:picLocks noChangeAspect="1"/>
          </p:cNvPicPr>
          <p:nvPr/>
        </p:nvPicPr>
        <p:blipFill>
          <a:blip r:embed="rId4" cstate="print"/>
          <a:stretch>
            <a:fillRect/>
          </a:stretch>
        </p:blipFill>
        <p:spPr>
          <a:xfrm>
            <a:off x="601878" y="2842291"/>
            <a:ext cx="2097914" cy="2170885"/>
          </a:xfrm>
          <a:prstGeom prst="rect">
            <a:avLst/>
          </a:prstGeom>
        </p:spPr>
      </p:pic>
      <p:sp>
        <p:nvSpPr>
          <p:cNvPr id="26" name="Rectangle 25"/>
          <p:cNvSpPr/>
          <p:nvPr/>
        </p:nvSpPr>
        <p:spPr>
          <a:xfrm>
            <a:off x="1403648" y="4509120"/>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1506" name="Picture 2" descr="lord-jesus-christ-coming-293608.gif"/>
          <p:cNvPicPr>
            <a:picLocks noChangeAspect="1"/>
          </p:cNvPicPr>
          <p:nvPr/>
        </p:nvPicPr>
        <p:blipFill>
          <a:blip r:embed="rId2" cstate="print"/>
          <a:srcRect b="21359"/>
          <a:stretch>
            <a:fillRect/>
          </a:stretch>
        </p:blipFill>
        <p:spPr bwMode="auto">
          <a:xfrm>
            <a:off x="251520" y="-27384"/>
            <a:ext cx="8568952" cy="4502150"/>
          </a:xfrm>
          <a:prstGeom prst="rect">
            <a:avLst/>
          </a:prstGeom>
          <a:noFill/>
          <a:ln w="9525">
            <a:noFill/>
            <a:miter lim="800000"/>
            <a:headEnd/>
            <a:tailEnd/>
          </a:ln>
        </p:spPr>
      </p:pic>
      <p:sp>
        <p:nvSpPr>
          <p:cNvPr id="21507" name="Title 1"/>
          <p:cNvSpPr>
            <a:spLocks noGrp="1"/>
          </p:cNvSpPr>
          <p:nvPr>
            <p:ph type="title"/>
          </p:nvPr>
        </p:nvSpPr>
        <p:spPr>
          <a:xfrm>
            <a:off x="251520" y="4797152"/>
            <a:ext cx="8640960" cy="1143000"/>
          </a:xfrm>
        </p:spPr>
        <p:txBody>
          <a:bodyPr/>
          <a:lstStyle/>
          <a:p>
            <a:r>
              <a:rPr lang="en-US" sz="2800" b="1" dirty="0" smtClean="0">
                <a:solidFill>
                  <a:schemeClr val="bg1"/>
                </a:solidFill>
                <a:latin typeface="Calibri" pitchFamily="34" charset="0"/>
              </a:rPr>
              <a:t/>
            </a:r>
            <a:br>
              <a:rPr lang="en-US" sz="2800" b="1" dirty="0" smtClean="0">
                <a:solidFill>
                  <a:schemeClr val="bg1"/>
                </a:solidFill>
                <a:latin typeface="Calibri" pitchFamily="34" charset="0"/>
              </a:rPr>
            </a:br>
            <a:r>
              <a:rPr lang="en-US" sz="800" b="1" dirty="0" smtClean="0">
                <a:solidFill>
                  <a:schemeClr val="bg1"/>
                </a:solidFill>
                <a:latin typeface="Calibri" pitchFamily="34" charset="0"/>
              </a:rPr>
              <a:t/>
            </a:r>
            <a:br>
              <a:rPr lang="en-US" sz="800" b="1" dirty="0" smtClean="0">
                <a:solidFill>
                  <a:schemeClr val="bg1"/>
                </a:solidFill>
                <a:latin typeface="Calibri" pitchFamily="34" charset="0"/>
              </a:rPr>
            </a:br>
            <a:r>
              <a:rPr lang="en-US" sz="2800" b="1" baseline="30000" dirty="0" smtClean="0">
                <a:solidFill>
                  <a:schemeClr val="bg1"/>
                </a:solidFill>
                <a:latin typeface="Calibri" pitchFamily="34" charset="0"/>
              </a:rPr>
              <a:t> </a:t>
            </a:r>
            <a:r>
              <a:rPr lang="ne-NP" sz="2800" dirty="0" smtClean="0">
                <a:solidFill>
                  <a:schemeClr val="bg1"/>
                </a:solidFill>
              </a:rPr>
              <a:t>यो संसार बनाउन भन्दा अघिदेखि नै परमेश्वरले ती मानिसहरूलाई जान्नु हुन्थ्यो।अनि परमेश्वरले तिनीहरू आफ्नै पुत्र जस्तै होउन् भन्ने निर्णय गर्नुभयो। त्यसैकारण येशू धेरै दाज्यू-भाईहरू र दिदी-बहिनीहरूमा जेठो हुनुभयो।</a:t>
            </a:r>
            <a:r>
              <a:rPr lang="en-CA" sz="2800" dirty="0" smtClean="0">
                <a:solidFill>
                  <a:schemeClr val="bg1"/>
                </a:solidFill>
              </a:rPr>
              <a:t>  </a:t>
            </a:r>
            <a:r>
              <a:rPr lang="en-US" sz="2800" b="1" dirty="0" smtClean="0">
                <a:solidFill>
                  <a:schemeClr val="bg1"/>
                </a:solidFill>
                <a:latin typeface="Calibri" pitchFamily="34" charset="0"/>
              </a:rPr>
              <a:t>Rom 8:29</a:t>
            </a:r>
            <a:endParaRPr lang="en-CA" sz="2800" dirty="0" smtClean="0">
              <a:solidFill>
                <a:schemeClr val="bg1"/>
              </a:solidFill>
              <a:latin typeface="Calibri" pitchFamily="34" charset="0"/>
            </a:endParaRPr>
          </a:p>
        </p:txBody>
      </p:sp>
      <p:sp>
        <p:nvSpPr>
          <p:cNvPr id="21508" name="TextBox 3"/>
          <p:cNvSpPr txBox="1">
            <a:spLocks noChangeArrowheads="1"/>
          </p:cNvSpPr>
          <p:nvPr/>
        </p:nvSpPr>
        <p:spPr bwMode="auto">
          <a:xfrm>
            <a:off x="107504" y="3985900"/>
            <a:ext cx="8964488" cy="646331"/>
          </a:xfrm>
          <a:prstGeom prst="rect">
            <a:avLst/>
          </a:prstGeom>
          <a:solidFill>
            <a:srgbClr val="FFC000"/>
          </a:solidFill>
          <a:ln w="9525">
            <a:noFill/>
            <a:miter lim="800000"/>
            <a:headEnd/>
            <a:tailEnd/>
          </a:ln>
        </p:spPr>
        <p:txBody>
          <a:bodyPr wrap="square">
            <a:spAutoFit/>
          </a:bodyPr>
          <a:lstStyle/>
          <a:p>
            <a:pPr algn="ctr"/>
            <a:r>
              <a:rPr lang="en-US" sz="3600" b="1" dirty="0" smtClean="0">
                <a:solidFill>
                  <a:srgbClr val="FF0000"/>
                </a:solidFill>
                <a:latin typeface="Preeti" pitchFamily="2" charset="0"/>
              </a:rPr>
              <a:t>o]</a:t>
            </a:r>
            <a:r>
              <a:rPr lang="en-US" sz="3600" b="1" dirty="0" err="1" smtClean="0">
                <a:solidFill>
                  <a:srgbClr val="FF0000"/>
                </a:solidFill>
                <a:latin typeface="Preeti" pitchFamily="2" charset="0"/>
              </a:rPr>
              <a:t>z"h:t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x'g</a:t>
            </a:r>
            <a:r>
              <a:rPr lang="en-US" sz="3600" b="1" dirty="0" smtClean="0">
                <a:solidFill>
                  <a:srgbClr val="FF0000"/>
                </a:solidFill>
                <a:latin typeface="Preeti" pitchFamily="2" charset="0"/>
              </a:rPr>
              <a:t> 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dlxldt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kfg</a:t>
            </a:r>
            <a:r>
              <a:rPr lang="en-US" sz="3600" b="1" dirty="0" smtClean="0">
                <a:solidFill>
                  <a:srgbClr val="FF0000"/>
                </a:solidFill>
                <a:latin typeface="Preeti" pitchFamily="2" charset="0"/>
              </a:rPr>
              <a:t>'{x'G5</a:t>
            </a:r>
            <a:endParaRPr lang="en-CA" sz="3600" b="1" dirty="0">
              <a:solidFill>
                <a:srgbClr val="FF0000"/>
              </a:solidFill>
              <a:latin typeface="Preeti" pitchFamily="2" charset="0"/>
            </a:endParaRPr>
          </a:p>
        </p:txBody>
      </p:sp>
      <p:sp>
        <p:nvSpPr>
          <p:cNvPr id="6" name="Title 1"/>
          <p:cNvSpPr txBox="1">
            <a:spLocks/>
          </p:cNvSpPr>
          <p:nvPr/>
        </p:nvSpPr>
        <p:spPr bwMode="auto">
          <a:xfrm>
            <a:off x="468313" y="-99392"/>
            <a:ext cx="8229600" cy="1143000"/>
          </a:xfrm>
          <a:prstGeom prst="rect">
            <a:avLst/>
          </a:prstGeom>
          <a:noFill/>
          <a:ln w="9525">
            <a:noFill/>
            <a:miter lim="800000"/>
            <a:headEnd/>
            <a:tailEnd/>
          </a:ln>
        </p:spPr>
        <p:txBody>
          <a:bodyPr anchor="ctr"/>
          <a:lstStyle/>
          <a:p>
            <a:pPr algn="ctr" eaLnBrk="0" hangingPunct="0">
              <a:defRPr/>
            </a:pPr>
            <a:r>
              <a:rPr lang="en-CA" sz="2400" b="1" kern="0" dirty="0">
                <a:latin typeface="Calibri" pitchFamily="34" charset="0"/>
                <a:ea typeface="+mj-ea"/>
                <a:cs typeface="+mj-cs"/>
              </a:rPr>
              <a:t>We will think and act like Jesus, love like Jesus, </a:t>
            </a:r>
          </a:p>
          <a:p>
            <a:pPr algn="ctr" eaLnBrk="0" hangingPunct="0">
              <a:defRPr/>
            </a:pPr>
            <a:r>
              <a:rPr lang="en-CA" sz="2400" b="1" kern="0" dirty="0">
                <a:latin typeface="Calibri" pitchFamily="34" charset="0"/>
                <a:ea typeface="+mj-ea"/>
                <a:cs typeface="+mj-cs"/>
              </a:rPr>
              <a:t>hate evil like Jesus, be zealous for God’s glory like Jesus . . .</a:t>
            </a:r>
          </a:p>
        </p:txBody>
      </p:sp>
      <p:sp>
        <p:nvSpPr>
          <p:cNvPr id="8" name="TextBox 8"/>
          <p:cNvSpPr txBox="1">
            <a:spLocks noChangeArrowheads="1"/>
          </p:cNvSpPr>
          <p:nvPr/>
        </p:nvSpPr>
        <p:spPr bwMode="auto">
          <a:xfrm>
            <a:off x="1403648" y="3140968"/>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1506" name="Picture 2" descr="lord-jesus-christ-coming-293608.gif"/>
          <p:cNvPicPr>
            <a:picLocks noChangeAspect="1"/>
          </p:cNvPicPr>
          <p:nvPr/>
        </p:nvPicPr>
        <p:blipFill>
          <a:blip r:embed="rId2" cstate="print"/>
          <a:srcRect b="21359"/>
          <a:stretch>
            <a:fillRect/>
          </a:stretch>
        </p:blipFill>
        <p:spPr bwMode="auto">
          <a:xfrm>
            <a:off x="251520" y="-27384"/>
            <a:ext cx="8568952" cy="4502150"/>
          </a:xfrm>
          <a:prstGeom prst="rect">
            <a:avLst/>
          </a:prstGeom>
          <a:noFill/>
          <a:ln w="9525">
            <a:noFill/>
            <a:miter lim="800000"/>
            <a:headEnd/>
            <a:tailEnd/>
          </a:ln>
        </p:spPr>
      </p:pic>
      <p:sp>
        <p:nvSpPr>
          <p:cNvPr id="21507" name="Title 1"/>
          <p:cNvSpPr>
            <a:spLocks noGrp="1"/>
          </p:cNvSpPr>
          <p:nvPr>
            <p:ph type="title"/>
          </p:nvPr>
        </p:nvSpPr>
        <p:spPr>
          <a:xfrm>
            <a:off x="251520" y="4797152"/>
            <a:ext cx="8640960" cy="1143000"/>
          </a:xfrm>
        </p:spPr>
        <p:txBody>
          <a:bodyPr/>
          <a:lstStyle/>
          <a:p>
            <a:r>
              <a:rPr lang="en-US" sz="2800" b="1" dirty="0" smtClean="0">
                <a:solidFill>
                  <a:schemeClr val="bg1"/>
                </a:solidFill>
                <a:latin typeface="Calibri" pitchFamily="34" charset="0"/>
              </a:rPr>
              <a:t/>
            </a:r>
            <a:br>
              <a:rPr lang="en-US" sz="2800" b="1" dirty="0" smtClean="0">
                <a:solidFill>
                  <a:schemeClr val="bg1"/>
                </a:solidFill>
                <a:latin typeface="Calibri" pitchFamily="34" charset="0"/>
              </a:rPr>
            </a:br>
            <a:r>
              <a:rPr lang="en-US" sz="800" b="1" dirty="0" smtClean="0">
                <a:solidFill>
                  <a:schemeClr val="bg1"/>
                </a:solidFill>
                <a:latin typeface="Calibri" pitchFamily="34" charset="0"/>
              </a:rPr>
              <a:t/>
            </a:r>
            <a:br>
              <a:rPr lang="en-US" sz="800" b="1" dirty="0" smtClean="0">
                <a:solidFill>
                  <a:schemeClr val="bg1"/>
                </a:solidFill>
                <a:latin typeface="Calibri" pitchFamily="34" charset="0"/>
              </a:rPr>
            </a:br>
            <a:r>
              <a:rPr lang="ne-NP" sz="2800" dirty="0" smtClean="0">
                <a:solidFill>
                  <a:schemeClr val="bg1"/>
                </a:solidFill>
              </a:rPr>
              <a:t>हामी जान्दछौ कि जति बेला ख्रीष्ट आउँनु हुन्छ हामी उहाँ जस्तै हुनेछौं किनभने हामी उहाँको वास्तविक रुप देख्नेछौं।</a:t>
            </a:r>
            <a:br>
              <a:rPr lang="ne-NP" sz="2800" dirty="0" smtClean="0">
                <a:solidFill>
                  <a:schemeClr val="bg1"/>
                </a:solidFill>
              </a:rPr>
            </a:br>
            <a:r>
              <a:rPr lang="ne-NP" sz="2800" dirty="0" smtClean="0">
                <a:solidFill>
                  <a:schemeClr val="bg1"/>
                </a:solidFill>
              </a:rPr>
              <a:t>(1</a:t>
            </a:r>
            <a:r>
              <a:rPr lang="en-CA" sz="2800" dirty="0" smtClean="0">
                <a:solidFill>
                  <a:schemeClr val="bg1"/>
                </a:solidFill>
              </a:rPr>
              <a:t>John 3:2)</a:t>
            </a:r>
            <a:endParaRPr lang="en-CA" sz="2800" dirty="0" smtClean="0">
              <a:solidFill>
                <a:schemeClr val="bg1"/>
              </a:solidFill>
              <a:latin typeface="Calibri" pitchFamily="34" charset="0"/>
            </a:endParaRPr>
          </a:p>
        </p:txBody>
      </p:sp>
      <p:sp>
        <p:nvSpPr>
          <p:cNvPr id="21508" name="TextBox 3"/>
          <p:cNvSpPr txBox="1">
            <a:spLocks noChangeArrowheads="1"/>
          </p:cNvSpPr>
          <p:nvPr/>
        </p:nvSpPr>
        <p:spPr bwMode="auto">
          <a:xfrm>
            <a:off x="107504" y="3985900"/>
            <a:ext cx="8964488" cy="646331"/>
          </a:xfrm>
          <a:prstGeom prst="rect">
            <a:avLst/>
          </a:prstGeom>
          <a:solidFill>
            <a:srgbClr val="FFC000"/>
          </a:solidFill>
          <a:ln w="9525">
            <a:noFill/>
            <a:miter lim="800000"/>
            <a:headEnd/>
            <a:tailEnd/>
          </a:ln>
        </p:spPr>
        <p:txBody>
          <a:bodyPr wrap="square">
            <a:spAutoFit/>
          </a:bodyPr>
          <a:lstStyle/>
          <a:p>
            <a:pPr algn="ctr"/>
            <a:r>
              <a:rPr lang="en-US" sz="3600" b="1" dirty="0" smtClean="0">
                <a:solidFill>
                  <a:srgbClr val="FF0000"/>
                </a:solidFill>
                <a:latin typeface="Preeti" pitchFamily="2" charset="0"/>
              </a:rPr>
              <a:t>o]</a:t>
            </a:r>
            <a:r>
              <a:rPr lang="en-US" sz="3600" b="1" dirty="0" err="1" smtClean="0">
                <a:solidFill>
                  <a:srgbClr val="FF0000"/>
                </a:solidFill>
                <a:latin typeface="Preeti" pitchFamily="2" charset="0"/>
              </a:rPr>
              <a:t>z"h:t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x'g</a:t>
            </a:r>
            <a:r>
              <a:rPr lang="en-US" sz="3600" b="1" dirty="0" smtClean="0">
                <a:solidFill>
                  <a:srgbClr val="FF0000"/>
                </a:solidFill>
                <a:latin typeface="Preeti" pitchFamily="2" charset="0"/>
              </a:rPr>
              <a:t> 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dlxldt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kfg</a:t>
            </a:r>
            <a:r>
              <a:rPr lang="en-US" sz="3600" b="1" dirty="0" smtClean="0">
                <a:solidFill>
                  <a:srgbClr val="FF0000"/>
                </a:solidFill>
                <a:latin typeface="Preeti" pitchFamily="2" charset="0"/>
              </a:rPr>
              <a:t>'{x'G5</a:t>
            </a:r>
            <a:endParaRPr lang="en-CA" sz="3600" b="1" dirty="0">
              <a:solidFill>
                <a:srgbClr val="FF0000"/>
              </a:solidFill>
              <a:latin typeface="Preeti" pitchFamily="2" charset="0"/>
            </a:endParaRPr>
          </a:p>
        </p:txBody>
      </p:sp>
      <p:sp>
        <p:nvSpPr>
          <p:cNvPr id="6" name="Title 1"/>
          <p:cNvSpPr txBox="1">
            <a:spLocks/>
          </p:cNvSpPr>
          <p:nvPr/>
        </p:nvSpPr>
        <p:spPr bwMode="auto">
          <a:xfrm>
            <a:off x="468313" y="-99392"/>
            <a:ext cx="8229600" cy="1143000"/>
          </a:xfrm>
          <a:prstGeom prst="rect">
            <a:avLst/>
          </a:prstGeom>
          <a:noFill/>
          <a:ln w="9525">
            <a:noFill/>
            <a:miter lim="800000"/>
            <a:headEnd/>
            <a:tailEnd/>
          </a:ln>
        </p:spPr>
        <p:txBody>
          <a:bodyPr anchor="ctr"/>
          <a:lstStyle/>
          <a:p>
            <a:pPr algn="ctr" eaLnBrk="0" hangingPunct="0">
              <a:defRPr/>
            </a:pPr>
            <a:r>
              <a:rPr lang="en-CA" sz="2400" b="1" kern="0" dirty="0">
                <a:latin typeface="Calibri" pitchFamily="34" charset="0"/>
                <a:ea typeface="+mj-ea"/>
                <a:cs typeface="+mj-cs"/>
              </a:rPr>
              <a:t>We will think and act like Jesus, love like Jesus, </a:t>
            </a:r>
          </a:p>
          <a:p>
            <a:pPr algn="ctr" eaLnBrk="0" hangingPunct="0">
              <a:defRPr/>
            </a:pPr>
            <a:r>
              <a:rPr lang="en-CA" sz="2400" b="1" kern="0" dirty="0">
                <a:latin typeface="Calibri" pitchFamily="34" charset="0"/>
                <a:ea typeface="+mj-ea"/>
                <a:cs typeface="+mj-cs"/>
              </a:rPr>
              <a:t>hate evil like Jesus, be zealous for God’s glory like Jesus . . .</a:t>
            </a:r>
          </a:p>
        </p:txBody>
      </p:sp>
      <p:sp>
        <p:nvSpPr>
          <p:cNvPr id="8" name="TextBox 8"/>
          <p:cNvSpPr txBox="1">
            <a:spLocks noChangeArrowheads="1"/>
          </p:cNvSpPr>
          <p:nvPr/>
        </p:nvSpPr>
        <p:spPr bwMode="auto">
          <a:xfrm>
            <a:off x="1403648" y="3140968"/>
            <a:ext cx="6552728" cy="246221"/>
          </a:xfrm>
          <a:prstGeom prst="rect">
            <a:avLst/>
          </a:prstGeom>
          <a:noFill/>
          <a:ln w="9525">
            <a:noFill/>
            <a:miter lim="800000"/>
            <a:headEnd/>
            <a:tailEnd/>
          </a:ln>
        </p:spPr>
        <p:txBody>
          <a:bodyPr wrap="square">
            <a:spAutoFit/>
          </a:bodyPr>
          <a:lstStyle/>
          <a:p>
            <a:pPr algn="ctr">
              <a:defRPr/>
            </a:pPr>
            <a:r>
              <a:rPr lang="en-CA" sz="1000" dirty="0" smtClean="0">
                <a:solidFill>
                  <a:schemeClr val="tx1">
                    <a:lumMod val="50000"/>
                  </a:schemeClr>
                </a:solidFill>
              </a:rPr>
              <a:t>“</a:t>
            </a:r>
            <a:r>
              <a:rPr lang="en-CA" sz="1000" dirty="0" err="1" smtClean="0">
                <a:solidFill>
                  <a:schemeClr val="tx1">
                    <a:lumMod val="50000"/>
                  </a:schemeClr>
                </a:solidFill>
              </a:rPr>
              <a:t>Maranatha</a:t>
            </a:r>
            <a:r>
              <a:rPr lang="en-CA" sz="1000" dirty="0" smtClean="0">
                <a:solidFill>
                  <a:schemeClr val="tx1">
                    <a:lumMod val="50000"/>
                  </a:schemeClr>
                </a:solidFill>
              </a:rPr>
              <a:t>!” © 1988/2000 by Stephen </a:t>
            </a:r>
            <a:r>
              <a:rPr lang="en-CA" sz="1000" dirty="0" err="1" smtClean="0">
                <a:solidFill>
                  <a:schemeClr val="tx1">
                    <a:lumMod val="50000"/>
                  </a:schemeClr>
                </a:solidFill>
              </a:rPr>
              <a:t>Gjertson</a:t>
            </a:r>
            <a:r>
              <a:rPr lang="en-CA" sz="1000" dirty="0" smtClean="0">
                <a:solidFill>
                  <a:schemeClr val="tx1">
                    <a:lumMod val="50000"/>
                  </a:schemeClr>
                </a:solidFill>
              </a:rPr>
              <a:t>.  All rights reserved.  Used with permission.</a:t>
            </a:r>
            <a:endParaRPr lang="en-CA" sz="1000" dirty="0">
              <a:solidFill>
                <a:schemeClr val="tx1">
                  <a:lumMod val="50000"/>
                </a:schemeClr>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cxnSp>
        <p:nvCxnSpPr>
          <p:cNvPr id="7" name="Straight Arrow Connector 6"/>
          <p:cNvCxnSpPr/>
          <p:nvPr/>
        </p:nvCxnSpPr>
        <p:spPr>
          <a:xfrm flipV="1">
            <a:off x="2123728"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2" cstate="print">
            <a:duotone>
              <a:prstClr val="black"/>
              <a:srgbClr val="33CCFF">
                <a:tint val="45000"/>
                <a:satMod val="400000"/>
              </a:srgbClr>
            </a:duotone>
          </a:blip>
          <a:srcRect/>
          <a:stretch>
            <a:fillRect/>
          </a:stretch>
        </p:blipFill>
        <p:spPr bwMode="auto">
          <a:xfrm>
            <a:off x="2699792" y="1196752"/>
            <a:ext cx="2592288" cy="2531087"/>
          </a:xfrm>
          <a:prstGeom prst="rect">
            <a:avLst/>
          </a:prstGeom>
          <a:noFill/>
        </p:spPr>
      </p:pic>
      <p:pic>
        <p:nvPicPr>
          <p:cNvPr id="11" name="Picture 10" descr="4you.png"/>
          <p:cNvPicPr>
            <a:picLocks noChangeAspect="1"/>
          </p:cNvPicPr>
          <p:nvPr/>
        </p:nvPicPr>
        <p:blipFill>
          <a:blip r:embed="rId3" cstate="print"/>
          <a:srcRect l="17780" t="11429" r="54067" b="37657"/>
          <a:stretch>
            <a:fillRect/>
          </a:stretch>
        </p:blipFill>
        <p:spPr>
          <a:xfrm>
            <a:off x="107504" y="692696"/>
            <a:ext cx="1944216" cy="3207956"/>
          </a:xfrm>
          <a:prstGeom prst="rect">
            <a:avLst/>
          </a:prstGeom>
        </p:spPr>
      </p:pic>
      <p:sp>
        <p:nvSpPr>
          <p:cNvPr id="15" name="TextBox 8"/>
          <p:cNvSpPr txBox="1">
            <a:spLocks noChangeArrowheads="1"/>
          </p:cNvSpPr>
          <p:nvPr/>
        </p:nvSpPr>
        <p:spPr bwMode="auto">
          <a:xfrm>
            <a:off x="107505" y="3429000"/>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3861048"/>
            <a:ext cx="3275856" cy="830997"/>
          </a:xfrm>
          <a:prstGeom prst="rect">
            <a:avLst/>
          </a:prstGeom>
          <a:noFill/>
        </p:spPr>
        <p:txBody>
          <a:bodyPr wrap="square" rtlCol="0">
            <a:spAutoFit/>
          </a:bodyPr>
          <a:lstStyle/>
          <a:p>
            <a:pPr algn="ctr"/>
            <a:r>
              <a:rPr lang="en-CA" sz="2400" b="1" dirty="0" smtClean="0">
                <a:latin typeface="Calibri" pitchFamily="34" charset="0"/>
              </a:rPr>
              <a:t>to enjoy God now</a:t>
            </a:r>
          </a:p>
          <a:p>
            <a:pPr algn="ctr"/>
            <a:r>
              <a:rPr lang="en-CA" sz="2400" b="1" dirty="0" smtClean="0">
                <a:latin typeface="Calibri" pitchFamily="34" charset="0"/>
              </a:rPr>
              <a:t>and in eternal glory</a:t>
            </a:r>
            <a:endParaRPr lang="en-CA" sz="2400" b="1" dirty="0">
              <a:latin typeface="Calibri" pitchFamily="34" charset="0"/>
            </a:endParaRPr>
          </a:p>
        </p:txBody>
      </p:sp>
      <p:cxnSp>
        <p:nvCxnSpPr>
          <p:cNvPr id="20" name="Straight Arrow Connector 19"/>
          <p:cNvCxnSpPr/>
          <p:nvPr/>
        </p:nvCxnSpPr>
        <p:spPr>
          <a:xfrm flipV="1">
            <a:off x="541094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5940152" y="908720"/>
            <a:ext cx="3017520" cy="3017520"/>
          </a:xfrm>
          <a:prstGeom prst="ellipse">
            <a:avLst/>
          </a:prstGeom>
          <a:solidFill>
            <a:schemeClr val="tx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noFill/>
            </a:endParaRPr>
          </a:p>
        </p:txBody>
      </p:sp>
      <p:sp>
        <p:nvSpPr>
          <p:cNvPr id="18" name="Explosion 1 17"/>
          <p:cNvSpPr/>
          <p:nvPr/>
        </p:nvSpPr>
        <p:spPr>
          <a:xfrm flipV="1">
            <a:off x="6156176" y="1340768"/>
            <a:ext cx="1800200" cy="1872208"/>
          </a:xfrm>
          <a:prstGeom prst="irregularSeal1">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pic>
        <p:nvPicPr>
          <p:cNvPr id="19" name="Picture 2" descr="j0237940[1]"/>
          <p:cNvPicPr>
            <a:picLocks noChangeAspect="1" noChangeArrowheads="1"/>
          </p:cNvPicPr>
          <p:nvPr/>
        </p:nvPicPr>
        <p:blipFill>
          <a:blip r:embed="rId4" cstate="print"/>
          <a:srcRect/>
          <a:stretch>
            <a:fillRect/>
          </a:stretch>
        </p:blipFill>
        <p:spPr bwMode="auto">
          <a:xfrm>
            <a:off x="7236296" y="1556792"/>
            <a:ext cx="1584176" cy="1157814"/>
          </a:xfrm>
          <a:prstGeom prst="rect">
            <a:avLst/>
          </a:prstGeom>
          <a:noFill/>
          <a:ln w="9525">
            <a:noFill/>
            <a:miter lim="800000"/>
            <a:headEnd/>
            <a:tailEnd/>
          </a:ln>
        </p:spPr>
      </p:pic>
      <p:sp>
        <p:nvSpPr>
          <p:cNvPr id="23" name="Smiley Face 22"/>
          <p:cNvSpPr/>
          <p:nvPr/>
        </p:nvSpPr>
        <p:spPr>
          <a:xfrm>
            <a:off x="7100272" y="2204864"/>
            <a:ext cx="640080" cy="640080"/>
          </a:xfrm>
          <a:prstGeom prst="smileyFace">
            <a:avLst/>
          </a:prstGeom>
          <a:solidFill>
            <a:srgbClr val="FF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TextBox 23"/>
          <p:cNvSpPr txBox="1"/>
          <p:nvPr/>
        </p:nvSpPr>
        <p:spPr>
          <a:xfrm>
            <a:off x="5724128" y="620688"/>
            <a:ext cx="3384376" cy="338554"/>
          </a:xfrm>
          <a:prstGeom prst="rect">
            <a:avLst/>
          </a:prstGeom>
          <a:noFill/>
        </p:spPr>
        <p:txBody>
          <a:bodyPr wrap="square" rtlCol="0">
            <a:spAutoFit/>
          </a:bodyPr>
          <a:lstStyle/>
          <a:p>
            <a:pPr algn="ctr"/>
            <a:r>
              <a:rPr lang="en-CA" sz="800" dirty="0" smtClean="0">
                <a:solidFill>
                  <a:srgbClr val="66FFFF"/>
                </a:solidFill>
              </a:rPr>
              <a:t>Crown, Dove and Bible  Microsoft clip art © 2013 </a:t>
            </a:r>
          </a:p>
          <a:p>
            <a:pPr algn="ctr"/>
            <a:r>
              <a:rPr lang="en-CA" sz="800" dirty="0" smtClean="0">
                <a:solidFill>
                  <a:srgbClr val="66FFFF"/>
                </a:solidFill>
              </a:rPr>
              <a:t>Microsoft Corporation. </a:t>
            </a:r>
            <a:endParaRPr lang="en-CA" sz="800" dirty="0">
              <a:solidFill>
                <a:srgbClr val="66FFFF"/>
              </a:solidFill>
            </a:endParaRPr>
          </a:p>
        </p:txBody>
      </p:sp>
      <p:sp>
        <p:nvSpPr>
          <p:cNvPr id="25" name="WordArt 2"/>
          <p:cNvSpPr>
            <a:spLocks noChangeArrowheads="1" noChangeShapeType="1" noTextEdit="1"/>
          </p:cNvSpPr>
          <p:nvPr/>
        </p:nvSpPr>
        <p:spPr bwMode="auto">
          <a:xfrm>
            <a:off x="6444208" y="1268760"/>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2" name="TextBox 10"/>
          <p:cNvSpPr txBox="1">
            <a:spLocks noChangeArrowheads="1"/>
          </p:cNvSpPr>
          <p:nvPr/>
        </p:nvSpPr>
        <p:spPr bwMode="auto">
          <a:xfrm>
            <a:off x="6155903" y="2060848"/>
            <a:ext cx="1368425" cy="400110"/>
          </a:xfrm>
          <a:prstGeom prst="rect">
            <a:avLst/>
          </a:prstGeom>
          <a:noFill/>
          <a:ln w="9525">
            <a:noFill/>
            <a:miter lim="800000"/>
            <a:headEnd/>
            <a:tailEnd/>
          </a:ln>
        </p:spPr>
        <p:txBody>
          <a:bodyPr>
            <a:spAutoFit/>
          </a:bodyPr>
          <a:lstStyle/>
          <a:p>
            <a:pPr algn="ctr"/>
            <a:r>
              <a:rPr lang="en-CA" sz="2000" b="1" dirty="0">
                <a:solidFill>
                  <a:schemeClr val="bg1"/>
                </a:solidFill>
              </a:rPr>
              <a:t>Abba</a:t>
            </a:r>
          </a:p>
        </p:txBody>
      </p:sp>
      <p:pic>
        <p:nvPicPr>
          <p:cNvPr id="28" name="Picture 27" descr="dove and sword large cropped.png"/>
          <p:cNvPicPr>
            <a:picLocks noChangeAspect="1"/>
          </p:cNvPicPr>
          <p:nvPr/>
        </p:nvPicPr>
        <p:blipFill>
          <a:blip r:embed="rId5" cstate="print"/>
          <a:stretch>
            <a:fillRect/>
          </a:stretch>
        </p:blipFill>
        <p:spPr>
          <a:xfrm>
            <a:off x="2697370" y="1971779"/>
            <a:ext cx="1269063" cy="1313205"/>
          </a:xfrm>
          <a:prstGeom prst="rect">
            <a:avLst/>
          </a:prstGeom>
        </p:spPr>
      </p:pic>
      <p:pic>
        <p:nvPicPr>
          <p:cNvPr id="21" name="Picture 20" descr="dove and sword large cropped.png"/>
          <p:cNvPicPr>
            <a:picLocks noChangeAspect="1"/>
          </p:cNvPicPr>
          <p:nvPr/>
        </p:nvPicPr>
        <p:blipFill>
          <a:blip r:embed="rId5" cstate="print"/>
          <a:stretch>
            <a:fillRect/>
          </a:stretch>
        </p:blipFill>
        <p:spPr>
          <a:xfrm>
            <a:off x="6804248" y="2420888"/>
            <a:ext cx="1338650" cy="1385213"/>
          </a:xfrm>
          <a:prstGeom prst="rect">
            <a:avLst/>
          </a:prstGeom>
        </p:spPr>
      </p:pic>
      <p:sp>
        <p:nvSpPr>
          <p:cNvPr id="26" name="TextBox 25"/>
          <p:cNvSpPr txBox="1"/>
          <p:nvPr/>
        </p:nvSpPr>
        <p:spPr>
          <a:xfrm>
            <a:off x="107504" y="3861048"/>
            <a:ext cx="2016224" cy="830997"/>
          </a:xfrm>
          <a:prstGeom prst="rect">
            <a:avLst/>
          </a:prstGeom>
          <a:noFill/>
        </p:spPr>
        <p:txBody>
          <a:bodyPr wrap="square" rtlCol="0">
            <a:spAutoFit/>
          </a:bodyPr>
          <a:lstStyle/>
          <a:p>
            <a:pPr algn="ctr"/>
            <a:r>
              <a:rPr lang="en-CA" sz="2400" b="1" dirty="0" smtClean="0">
                <a:latin typeface="Calibri" pitchFamily="34" charset="0"/>
              </a:rPr>
              <a:t>Christ died </a:t>
            </a:r>
          </a:p>
          <a:p>
            <a:pPr algn="ctr"/>
            <a:r>
              <a:rPr lang="en-CA" sz="2400" b="1" dirty="0" smtClean="0">
                <a:latin typeface="Calibri" pitchFamily="34" charset="0"/>
              </a:rPr>
              <a:t>for us</a:t>
            </a:r>
            <a:endParaRPr lang="en-CA" sz="2400" b="1" dirty="0">
              <a:latin typeface="Calibri" pitchFamily="34" charset="0"/>
            </a:endParaRPr>
          </a:p>
        </p:txBody>
      </p:sp>
      <p:sp>
        <p:nvSpPr>
          <p:cNvPr id="30" name="TextBox 29"/>
          <p:cNvSpPr txBox="1"/>
          <p:nvPr/>
        </p:nvSpPr>
        <p:spPr>
          <a:xfrm>
            <a:off x="2267744" y="3861048"/>
            <a:ext cx="3528392" cy="830997"/>
          </a:xfrm>
          <a:prstGeom prst="rect">
            <a:avLst/>
          </a:prstGeom>
          <a:noFill/>
        </p:spPr>
        <p:txBody>
          <a:bodyPr wrap="square" rtlCol="0">
            <a:spAutoFit/>
          </a:bodyPr>
          <a:lstStyle/>
          <a:p>
            <a:pPr algn="ctr"/>
            <a:r>
              <a:rPr lang="en-CA" sz="2400" b="1" dirty="0" smtClean="0">
                <a:latin typeface="Calibri" pitchFamily="34" charset="0"/>
              </a:rPr>
              <a:t>God gives us his riches of grace in Christ</a:t>
            </a:r>
            <a:endParaRPr lang="en-CA" sz="2400" b="1" dirty="0">
              <a:latin typeface="Calibri" pitchFamily="34" charset="0"/>
            </a:endParaRPr>
          </a:p>
        </p:txBody>
      </p:sp>
      <p:sp>
        <p:nvSpPr>
          <p:cNvPr id="32" name="Title 1"/>
          <p:cNvSpPr txBox="1">
            <a:spLocks/>
          </p:cNvSpPr>
          <p:nvPr/>
        </p:nvSpPr>
        <p:spPr bwMode="auto">
          <a:xfrm>
            <a:off x="144017" y="-99392"/>
            <a:ext cx="8892479" cy="792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k|]d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a:t>
            </a:r>
            <a:endParaRPr kumimoji="0" lang="en-CA" sz="3600" b="1" i="0" u="none" strike="noStrike" kern="0" cap="none" spc="0" normalizeH="0" baseline="0" noProof="0" dirty="0" smtClean="0">
              <a:ln>
                <a:noFill/>
              </a:ln>
              <a:solidFill>
                <a:srgbClr val="FF0000"/>
              </a:solidFill>
              <a:effectLst/>
              <a:uLnTx/>
              <a:uFillTx/>
              <a:latin typeface="Preeti" pitchFamily="2" charset="0"/>
              <a:ea typeface="+mj-ea"/>
              <a:cs typeface="+mj-cs"/>
            </a:endParaRPr>
          </a:p>
        </p:txBody>
      </p:sp>
      <p:sp>
        <p:nvSpPr>
          <p:cNvPr id="29" name="TextBox 12"/>
          <p:cNvSpPr txBox="1">
            <a:spLocks noChangeArrowheads="1"/>
          </p:cNvSpPr>
          <p:nvPr/>
        </p:nvSpPr>
        <p:spPr bwMode="auto">
          <a:xfrm>
            <a:off x="72008" y="4653136"/>
            <a:ext cx="9036496" cy="2246769"/>
          </a:xfrm>
          <a:prstGeom prst="rect">
            <a:avLst/>
          </a:prstGeom>
          <a:noFill/>
          <a:ln w="9525">
            <a:noFill/>
            <a:miter lim="800000"/>
            <a:headEnd/>
            <a:tailEnd/>
          </a:ln>
        </p:spPr>
        <p:txBody>
          <a:bodyPr wrap="square">
            <a:spAutoFit/>
          </a:bodyPr>
          <a:lstStyle/>
          <a:p>
            <a:r>
              <a:rPr lang="ne-NP" sz="2800" dirty="0" smtClean="0">
                <a:solidFill>
                  <a:schemeClr val="bg1"/>
                </a:solidFill>
              </a:rPr>
              <a:t>यसकारण यस विषयमा हामीले के भन्ने? यदि परमेश्वर हाम्रो निम्ति हुनुहुन्छ भने, हामीलाई कसले पराजय गर्न सक्छ?</a:t>
            </a:r>
            <a:r>
              <a:rPr lang="en-CA" sz="2800" dirty="0" smtClean="0">
                <a:solidFill>
                  <a:schemeClr val="bg1"/>
                </a:solidFill>
              </a:rPr>
              <a:t>  </a:t>
            </a:r>
            <a:r>
              <a:rPr lang="ne-NP" sz="2800" dirty="0" smtClean="0">
                <a:solidFill>
                  <a:schemeClr val="bg1"/>
                </a:solidFill>
              </a:rPr>
              <a:t>परमेश्वरले हाम्रो निम्ति जे पनि गर्नुहुनेछ। परमेश्वरले उहाँको आफ्नै पुत्रलाई कष्ट मात्र भोगाउनु भएन तर हाम्रा निम्ति बलि दिनुभयो। तब के परमेश्वरले हामीलाई येशूका साथै हरेक उपहार दिनुहुन्न र?</a:t>
            </a:r>
            <a:r>
              <a:rPr lang="en-CA" sz="2800" dirty="0" smtClean="0">
                <a:solidFill>
                  <a:schemeClr val="bg1"/>
                </a:solidFill>
              </a:rPr>
              <a:t>  </a:t>
            </a:r>
            <a:r>
              <a:rPr lang="ne-NP" sz="2800" dirty="0" smtClean="0">
                <a:solidFill>
                  <a:schemeClr val="bg1"/>
                </a:solidFill>
                <a:latin typeface="Calibri" pitchFamily="34" charset="0"/>
              </a:rPr>
              <a:t>(</a:t>
            </a:r>
            <a:r>
              <a:rPr lang="en-CA" sz="2800" dirty="0" smtClean="0">
                <a:solidFill>
                  <a:schemeClr val="bg1"/>
                </a:solidFill>
                <a:latin typeface="Calibri" pitchFamily="34" charset="0"/>
                <a:cs typeface="Calibri" pitchFamily="34" charset="0"/>
              </a:rPr>
              <a:t>Rom 8:31-32)</a:t>
            </a:r>
            <a:endParaRPr lang="x-none" sz="2800" smtClean="0">
              <a:solidFill>
                <a:schemeClr val="bg1"/>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cxnSp>
        <p:nvCxnSpPr>
          <p:cNvPr id="7" name="Straight Arrow Connector 6"/>
          <p:cNvCxnSpPr/>
          <p:nvPr/>
        </p:nvCxnSpPr>
        <p:spPr>
          <a:xfrm flipV="1">
            <a:off x="2123728"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2" cstate="print">
            <a:duotone>
              <a:prstClr val="black"/>
              <a:srgbClr val="33CCFF">
                <a:tint val="45000"/>
                <a:satMod val="400000"/>
              </a:srgbClr>
            </a:duotone>
          </a:blip>
          <a:srcRect/>
          <a:stretch>
            <a:fillRect/>
          </a:stretch>
        </p:blipFill>
        <p:spPr bwMode="auto">
          <a:xfrm>
            <a:off x="2699792" y="1196752"/>
            <a:ext cx="2592288" cy="2531087"/>
          </a:xfrm>
          <a:prstGeom prst="rect">
            <a:avLst/>
          </a:prstGeom>
          <a:noFill/>
        </p:spPr>
      </p:pic>
      <p:pic>
        <p:nvPicPr>
          <p:cNvPr id="11" name="Picture 10" descr="4you.png"/>
          <p:cNvPicPr>
            <a:picLocks noChangeAspect="1"/>
          </p:cNvPicPr>
          <p:nvPr/>
        </p:nvPicPr>
        <p:blipFill>
          <a:blip r:embed="rId3" cstate="print"/>
          <a:srcRect l="17780" t="11429" r="54067" b="37657"/>
          <a:stretch>
            <a:fillRect/>
          </a:stretch>
        </p:blipFill>
        <p:spPr>
          <a:xfrm>
            <a:off x="107504" y="692696"/>
            <a:ext cx="1944216" cy="3207956"/>
          </a:xfrm>
          <a:prstGeom prst="rect">
            <a:avLst/>
          </a:prstGeom>
        </p:spPr>
      </p:pic>
      <p:sp>
        <p:nvSpPr>
          <p:cNvPr id="15" name="TextBox 8"/>
          <p:cNvSpPr txBox="1">
            <a:spLocks noChangeArrowheads="1"/>
          </p:cNvSpPr>
          <p:nvPr/>
        </p:nvSpPr>
        <p:spPr bwMode="auto">
          <a:xfrm>
            <a:off x="107505" y="3429000"/>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3861048"/>
            <a:ext cx="3275856" cy="830997"/>
          </a:xfrm>
          <a:prstGeom prst="rect">
            <a:avLst/>
          </a:prstGeom>
          <a:noFill/>
        </p:spPr>
        <p:txBody>
          <a:bodyPr wrap="square" rtlCol="0">
            <a:spAutoFit/>
          </a:bodyPr>
          <a:lstStyle/>
          <a:p>
            <a:pPr algn="ctr"/>
            <a:r>
              <a:rPr lang="en-CA" sz="2400" b="1" dirty="0" smtClean="0">
                <a:latin typeface="Calibri" pitchFamily="34" charset="0"/>
              </a:rPr>
              <a:t>to enjoy God now</a:t>
            </a:r>
          </a:p>
          <a:p>
            <a:pPr algn="ctr"/>
            <a:r>
              <a:rPr lang="en-CA" sz="2400" b="1" dirty="0" smtClean="0">
                <a:latin typeface="Calibri" pitchFamily="34" charset="0"/>
              </a:rPr>
              <a:t>and in eternal glory</a:t>
            </a:r>
            <a:endParaRPr lang="en-CA" sz="2400" b="1" dirty="0">
              <a:latin typeface="Calibri" pitchFamily="34" charset="0"/>
            </a:endParaRPr>
          </a:p>
        </p:txBody>
      </p:sp>
      <p:cxnSp>
        <p:nvCxnSpPr>
          <p:cNvPr id="20" name="Straight Arrow Connector 19"/>
          <p:cNvCxnSpPr/>
          <p:nvPr/>
        </p:nvCxnSpPr>
        <p:spPr>
          <a:xfrm flipV="1">
            <a:off x="541094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5940152" y="908720"/>
            <a:ext cx="3017520" cy="3017520"/>
          </a:xfrm>
          <a:prstGeom prst="ellipse">
            <a:avLst/>
          </a:prstGeom>
          <a:solidFill>
            <a:schemeClr val="tx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noFill/>
            </a:endParaRPr>
          </a:p>
        </p:txBody>
      </p:sp>
      <p:sp>
        <p:nvSpPr>
          <p:cNvPr id="18" name="Explosion 1 17"/>
          <p:cNvSpPr/>
          <p:nvPr/>
        </p:nvSpPr>
        <p:spPr>
          <a:xfrm flipV="1">
            <a:off x="6156176" y="1340768"/>
            <a:ext cx="1800200" cy="1872208"/>
          </a:xfrm>
          <a:prstGeom prst="irregularSeal1">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pic>
        <p:nvPicPr>
          <p:cNvPr id="19" name="Picture 2" descr="j0237940[1]"/>
          <p:cNvPicPr>
            <a:picLocks noChangeAspect="1" noChangeArrowheads="1"/>
          </p:cNvPicPr>
          <p:nvPr/>
        </p:nvPicPr>
        <p:blipFill>
          <a:blip r:embed="rId4" cstate="print"/>
          <a:srcRect/>
          <a:stretch>
            <a:fillRect/>
          </a:stretch>
        </p:blipFill>
        <p:spPr bwMode="auto">
          <a:xfrm>
            <a:off x="7236296" y="1556792"/>
            <a:ext cx="1584176" cy="1157814"/>
          </a:xfrm>
          <a:prstGeom prst="rect">
            <a:avLst/>
          </a:prstGeom>
          <a:noFill/>
          <a:ln w="9525">
            <a:noFill/>
            <a:miter lim="800000"/>
            <a:headEnd/>
            <a:tailEnd/>
          </a:ln>
        </p:spPr>
      </p:pic>
      <p:sp>
        <p:nvSpPr>
          <p:cNvPr id="23" name="Smiley Face 22"/>
          <p:cNvSpPr/>
          <p:nvPr/>
        </p:nvSpPr>
        <p:spPr>
          <a:xfrm>
            <a:off x="7100272" y="2204864"/>
            <a:ext cx="640080" cy="640080"/>
          </a:xfrm>
          <a:prstGeom prst="smileyFace">
            <a:avLst/>
          </a:prstGeom>
          <a:solidFill>
            <a:srgbClr val="FF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TextBox 23"/>
          <p:cNvSpPr txBox="1"/>
          <p:nvPr/>
        </p:nvSpPr>
        <p:spPr>
          <a:xfrm>
            <a:off x="5724128" y="620688"/>
            <a:ext cx="3384376" cy="338554"/>
          </a:xfrm>
          <a:prstGeom prst="rect">
            <a:avLst/>
          </a:prstGeom>
          <a:noFill/>
        </p:spPr>
        <p:txBody>
          <a:bodyPr wrap="square" rtlCol="0">
            <a:spAutoFit/>
          </a:bodyPr>
          <a:lstStyle/>
          <a:p>
            <a:pPr algn="ctr"/>
            <a:r>
              <a:rPr lang="en-CA" sz="800" dirty="0" smtClean="0">
                <a:solidFill>
                  <a:srgbClr val="66FFFF"/>
                </a:solidFill>
              </a:rPr>
              <a:t>Crown, Dove and Bible  Microsoft clip art © 2013 </a:t>
            </a:r>
          </a:p>
          <a:p>
            <a:pPr algn="ctr"/>
            <a:r>
              <a:rPr lang="en-CA" sz="800" dirty="0" smtClean="0">
                <a:solidFill>
                  <a:srgbClr val="66FFFF"/>
                </a:solidFill>
              </a:rPr>
              <a:t>Microsoft Corporation. </a:t>
            </a:r>
            <a:endParaRPr lang="en-CA" sz="800" dirty="0">
              <a:solidFill>
                <a:srgbClr val="66FFFF"/>
              </a:solidFill>
            </a:endParaRPr>
          </a:p>
        </p:txBody>
      </p:sp>
      <p:sp>
        <p:nvSpPr>
          <p:cNvPr id="25" name="WordArt 2"/>
          <p:cNvSpPr>
            <a:spLocks noChangeArrowheads="1" noChangeShapeType="1" noTextEdit="1"/>
          </p:cNvSpPr>
          <p:nvPr/>
        </p:nvSpPr>
        <p:spPr bwMode="auto">
          <a:xfrm>
            <a:off x="6444208" y="1268760"/>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2" name="TextBox 10"/>
          <p:cNvSpPr txBox="1">
            <a:spLocks noChangeArrowheads="1"/>
          </p:cNvSpPr>
          <p:nvPr/>
        </p:nvSpPr>
        <p:spPr bwMode="auto">
          <a:xfrm>
            <a:off x="6155903" y="2060848"/>
            <a:ext cx="1368425" cy="400110"/>
          </a:xfrm>
          <a:prstGeom prst="rect">
            <a:avLst/>
          </a:prstGeom>
          <a:noFill/>
          <a:ln w="9525">
            <a:noFill/>
            <a:miter lim="800000"/>
            <a:headEnd/>
            <a:tailEnd/>
          </a:ln>
        </p:spPr>
        <p:txBody>
          <a:bodyPr>
            <a:spAutoFit/>
          </a:bodyPr>
          <a:lstStyle/>
          <a:p>
            <a:pPr algn="ctr"/>
            <a:r>
              <a:rPr lang="en-CA" sz="2000" b="1" dirty="0">
                <a:solidFill>
                  <a:schemeClr val="bg1"/>
                </a:solidFill>
              </a:rPr>
              <a:t>Abba</a:t>
            </a:r>
          </a:p>
        </p:txBody>
      </p:sp>
      <p:pic>
        <p:nvPicPr>
          <p:cNvPr id="28" name="Picture 27" descr="dove and sword large cropped.png"/>
          <p:cNvPicPr>
            <a:picLocks noChangeAspect="1"/>
          </p:cNvPicPr>
          <p:nvPr/>
        </p:nvPicPr>
        <p:blipFill>
          <a:blip r:embed="rId5" cstate="print"/>
          <a:stretch>
            <a:fillRect/>
          </a:stretch>
        </p:blipFill>
        <p:spPr>
          <a:xfrm>
            <a:off x="2697370" y="1971779"/>
            <a:ext cx="1269063" cy="1313205"/>
          </a:xfrm>
          <a:prstGeom prst="rect">
            <a:avLst/>
          </a:prstGeom>
        </p:spPr>
      </p:pic>
      <p:pic>
        <p:nvPicPr>
          <p:cNvPr id="21" name="Picture 20" descr="dove and sword large cropped.png"/>
          <p:cNvPicPr>
            <a:picLocks noChangeAspect="1"/>
          </p:cNvPicPr>
          <p:nvPr/>
        </p:nvPicPr>
        <p:blipFill>
          <a:blip r:embed="rId5" cstate="print"/>
          <a:stretch>
            <a:fillRect/>
          </a:stretch>
        </p:blipFill>
        <p:spPr>
          <a:xfrm>
            <a:off x="6804248" y="2420888"/>
            <a:ext cx="1338650" cy="1385213"/>
          </a:xfrm>
          <a:prstGeom prst="rect">
            <a:avLst/>
          </a:prstGeom>
        </p:spPr>
      </p:pic>
      <p:sp>
        <p:nvSpPr>
          <p:cNvPr id="26" name="TextBox 25"/>
          <p:cNvSpPr txBox="1"/>
          <p:nvPr/>
        </p:nvSpPr>
        <p:spPr>
          <a:xfrm>
            <a:off x="107504" y="3861048"/>
            <a:ext cx="2016224" cy="830997"/>
          </a:xfrm>
          <a:prstGeom prst="rect">
            <a:avLst/>
          </a:prstGeom>
          <a:noFill/>
        </p:spPr>
        <p:txBody>
          <a:bodyPr wrap="square" rtlCol="0">
            <a:spAutoFit/>
          </a:bodyPr>
          <a:lstStyle/>
          <a:p>
            <a:pPr algn="ctr"/>
            <a:r>
              <a:rPr lang="en-CA" sz="2400" b="1" dirty="0" smtClean="0">
                <a:latin typeface="Calibri" pitchFamily="34" charset="0"/>
              </a:rPr>
              <a:t>Christ died </a:t>
            </a:r>
          </a:p>
          <a:p>
            <a:pPr algn="ctr"/>
            <a:r>
              <a:rPr lang="en-CA" sz="2400" b="1" dirty="0" smtClean="0">
                <a:latin typeface="Calibri" pitchFamily="34" charset="0"/>
              </a:rPr>
              <a:t>for us</a:t>
            </a:r>
            <a:endParaRPr lang="en-CA" sz="2400" b="1" dirty="0">
              <a:latin typeface="Calibri" pitchFamily="34" charset="0"/>
            </a:endParaRPr>
          </a:p>
        </p:txBody>
      </p:sp>
      <p:sp>
        <p:nvSpPr>
          <p:cNvPr id="30" name="TextBox 29"/>
          <p:cNvSpPr txBox="1"/>
          <p:nvPr/>
        </p:nvSpPr>
        <p:spPr>
          <a:xfrm>
            <a:off x="2267744" y="3861048"/>
            <a:ext cx="3528392" cy="830997"/>
          </a:xfrm>
          <a:prstGeom prst="rect">
            <a:avLst/>
          </a:prstGeom>
          <a:noFill/>
        </p:spPr>
        <p:txBody>
          <a:bodyPr wrap="square" rtlCol="0">
            <a:spAutoFit/>
          </a:bodyPr>
          <a:lstStyle/>
          <a:p>
            <a:pPr algn="ctr"/>
            <a:r>
              <a:rPr lang="en-CA" sz="2400" b="1" dirty="0" smtClean="0">
                <a:latin typeface="Calibri" pitchFamily="34" charset="0"/>
              </a:rPr>
              <a:t>God gives us his riches of grace in Christ</a:t>
            </a:r>
            <a:endParaRPr lang="en-CA" sz="2400" b="1" dirty="0">
              <a:latin typeface="Calibri" pitchFamily="34" charset="0"/>
            </a:endParaRPr>
          </a:p>
        </p:txBody>
      </p:sp>
      <p:sp>
        <p:nvSpPr>
          <p:cNvPr id="32" name="Title 1"/>
          <p:cNvSpPr txBox="1">
            <a:spLocks/>
          </p:cNvSpPr>
          <p:nvPr/>
        </p:nvSpPr>
        <p:spPr bwMode="auto">
          <a:xfrm>
            <a:off x="144017" y="-99392"/>
            <a:ext cx="8892479" cy="792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k|]d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a:t>
            </a:r>
            <a:endParaRPr kumimoji="0" lang="en-CA" sz="3600" b="1" i="0" u="none" strike="noStrike" kern="0" cap="none" spc="0" normalizeH="0" baseline="0" noProof="0" dirty="0" smtClean="0">
              <a:ln>
                <a:noFill/>
              </a:ln>
              <a:solidFill>
                <a:srgbClr val="FF0000"/>
              </a:solidFill>
              <a:effectLst/>
              <a:uLnTx/>
              <a:uFillTx/>
              <a:latin typeface="Preeti" pitchFamily="2" charset="0"/>
              <a:ea typeface="+mj-ea"/>
              <a:cs typeface="+mj-cs"/>
            </a:endParaRPr>
          </a:p>
        </p:txBody>
      </p:sp>
      <p:sp>
        <p:nvSpPr>
          <p:cNvPr id="27" name="TextBox 12"/>
          <p:cNvSpPr txBox="1">
            <a:spLocks noChangeArrowheads="1"/>
          </p:cNvSpPr>
          <p:nvPr/>
        </p:nvSpPr>
        <p:spPr bwMode="auto">
          <a:xfrm>
            <a:off x="72008" y="5229200"/>
            <a:ext cx="9036496" cy="1384995"/>
          </a:xfrm>
          <a:prstGeom prst="rect">
            <a:avLst/>
          </a:prstGeom>
          <a:noFill/>
          <a:ln w="9525">
            <a:noFill/>
            <a:miter lim="800000"/>
            <a:headEnd/>
            <a:tailEnd/>
          </a:ln>
        </p:spPr>
        <p:txBody>
          <a:bodyPr wrap="square">
            <a:spAutoFit/>
          </a:bodyPr>
          <a:lstStyle/>
          <a:p>
            <a:pPr algn="ctr"/>
            <a:r>
              <a:rPr lang="ne-NP" sz="2800" dirty="0" smtClean="0">
                <a:solidFill>
                  <a:schemeClr val="bg1"/>
                </a:solidFill>
              </a:rPr>
              <a:t>यद्यपि हामीहरू अझै पापी जीवन जिउँदा-जिउँदै पनि ख्रीष्ट हाम्रो निम्ति मर्नु भयो। यस प्रकारले परमेश्वरले आफ्नो प्रेम हामीलाई देखाउनु भयो।</a:t>
            </a:r>
            <a:r>
              <a:rPr lang="en-CA" sz="2800" dirty="0" smtClean="0">
                <a:solidFill>
                  <a:schemeClr val="bg1"/>
                </a:solidFill>
              </a:rPr>
              <a:t>  </a:t>
            </a:r>
            <a:r>
              <a:rPr lang="en-CA" sz="2800" dirty="0" smtClean="0">
                <a:solidFill>
                  <a:schemeClr val="bg1"/>
                </a:solidFill>
                <a:latin typeface="Calibri" pitchFamily="34" charset="0"/>
                <a:cs typeface="Calibri" pitchFamily="34" charset="0"/>
              </a:rPr>
              <a:t>(Rom 5:8)</a:t>
            </a:r>
            <a:r>
              <a:rPr lang="en-CA" sz="2800" dirty="0" smtClean="0">
                <a:solidFill>
                  <a:schemeClr val="bg1"/>
                </a:solidFill>
              </a:rPr>
              <a:t> </a:t>
            </a:r>
            <a:endParaRPr lang="x-none" sz="2800" smtClean="0">
              <a:solidFill>
                <a:schemeClr val="bg1"/>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47" name="Picture 1" descr="C:\Users\Supernike\Documents\aaaaRich\in Christ dia\July 2013 new order\June 30 2013.bmp"/>
          <p:cNvPicPr>
            <a:picLocks noChangeAspect="1" noChangeArrowheads="1"/>
          </p:cNvPicPr>
          <p:nvPr/>
        </p:nvPicPr>
        <p:blipFill>
          <a:blip r:embed="rId2" cstate="print">
            <a:duotone>
              <a:prstClr val="black"/>
              <a:srgbClr val="00FF00">
                <a:tint val="45000"/>
                <a:satMod val="400000"/>
              </a:srgbClr>
            </a:duotone>
          </a:blip>
          <a:srcRect/>
          <a:stretch>
            <a:fillRect/>
          </a:stretch>
        </p:blipFill>
        <p:spPr bwMode="auto">
          <a:xfrm>
            <a:off x="2987824" y="3645024"/>
            <a:ext cx="2802467" cy="2736304"/>
          </a:xfrm>
          <a:prstGeom prst="rect">
            <a:avLst/>
          </a:prstGeom>
          <a:noFill/>
        </p:spPr>
      </p:pic>
      <p:sp>
        <p:nvSpPr>
          <p:cNvPr id="3" name="Explosion 1 2"/>
          <p:cNvSpPr/>
          <p:nvPr/>
        </p:nvSpPr>
        <p:spPr>
          <a:xfrm>
            <a:off x="2771800" y="0"/>
            <a:ext cx="3168352" cy="2636912"/>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5" name="Picture 2" descr="j0237940[1]"/>
          <p:cNvPicPr>
            <a:picLocks noChangeAspect="1" noChangeArrowheads="1"/>
          </p:cNvPicPr>
          <p:nvPr/>
        </p:nvPicPr>
        <p:blipFill>
          <a:blip r:embed="rId3" cstate="print"/>
          <a:srcRect/>
          <a:stretch>
            <a:fillRect/>
          </a:stretch>
        </p:blipFill>
        <p:spPr bwMode="auto">
          <a:xfrm>
            <a:off x="3545260" y="260648"/>
            <a:ext cx="1674812" cy="1223962"/>
          </a:xfrm>
          <a:prstGeom prst="rect">
            <a:avLst/>
          </a:prstGeom>
          <a:noFill/>
          <a:ln w="9525">
            <a:noFill/>
            <a:miter lim="800000"/>
            <a:headEnd/>
            <a:tailEnd/>
          </a:ln>
        </p:spPr>
      </p:pic>
      <p:sp>
        <p:nvSpPr>
          <p:cNvPr id="37" name="TextBox 36"/>
          <p:cNvSpPr txBox="1"/>
          <p:nvPr/>
        </p:nvSpPr>
        <p:spPr>
          <a:xfrm>
            <a:off x="3131840" y="44624"/>
            <a:ext cx="2448272" cy="338554"/>
          </a:xfrm>
          <a:prstGeom prst="rect">
            <a:avLst/>
          </a:prstGeom>
          <a:noFill/>
        </p:spPr>
        <p:txBody>
          <a:bodyPr wrap="square" rtlCol="0">
            <a:spAutoFit/>
          </a:bodyPr>
          <a:lstStyle/>
          <a:p>
            <a:pPr algn="ctr"/>
            <a:r>
              <a:rPr lang="en-CA" sz="800" dirty="0" smtClean="0">
                <a:solidFill>
                  <a:srgbClr val="92D050"/>
                </a:solidFill>
              </a:rPr>
              <a:t>Dove Bible and crown  Microsoft clip art © 2013 </a:t>
            </a:r>
          </a:p>
          <a:p>
            <a:pPr algn="ctr"/>
            <a:r>
              <a:rPr lang="en-CA" sz="800" dirty="0" smtClean="0">
                <a:solidFill>
                  <a:srgbClr val="92D050"/>
                </a:solidFill>
              </a:rPr>
              <a:t>Microsoft Corporation.  </a:t>
            </a:r>
            <a:endParaRPr lang="en-CA" sz="800" dirty="0">
              <a:solidFill>
                <a:srgbClr val="92D050"/>
              </a:solidFill>
            </a:endParaRPr>
          </a:p>
        </p:txBody>
      </p:sp>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3671934">
            <a:off x="1881732" y="5518020"/>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7928066" flipH="1">
            <a:off x="5095996" y="5518020"/>
            <a:ext cx="1806232" cy="680209"/>
          </a:xfrm>
          <a:prstGeom prst="rect">
            <a:avLst/>
          </a:prstGeom>
          <a:noFill/>
          <a:ln w="9525">
            <a:noFill/>
            <a:miter lim="800000"/>
            <a:headEnd/>
            <a:tailEnd/>
          </a:ln>
        </p:spPr>
      </p:pic>
      <p:pic>
        <p:nvPicPr>
          <p:cNvPr id="34" name="Picture 33" descr="dove and sword large cropped.png"/>
          <p:cNvPicPr>
            <a:picLocks noChangeAspect="1"/>
          </p:cNvPicPr>
          <p:nvPr/>
        </p:nvPicPr>
        <p:blipFill>
          <a:blip r:embed="rId5" cstate="print"/>
          <a:stretch>
            <a:fillRect/>
          </a:stretch>
        </p:blipFill>
        <p:spPr>
          <a:xfrm>
            <a:off x="3779912" y="1259214"/>
            <a:ext cx="1192214" cy="1233682"/>
          </a:xfrm>
          <a:prstGeom prst="rect">
            <a:avLst/>
          </a:prstGeom>
        </p:spPr>
      </p:pic>
      <p:sp>
        <p:nvSpPr>
          <p:cNvPr id="40" name="TextBox 39"/>
          <p:cNvSpPr txBox="1"/>
          <p:nvPr/>
        </p:nvSpPr>
        <p:spPr>
          <a:xfrm>
            <a:off x="179512" y="1196752"/>
            <a:ext cx="2952328" cy="2308324"/>
          </a:xfrm>
          <a:prstGeom prst="rect">
            <a:avLst/>
          </a:prstGeom>
          <a:noFill/>
        </p:spPr>
        <p:txBody>
          <a:bodyPr wrap="square" rtlCol="0">
            <a:spAutoFit/>
          </a:bodyPr>
          <a:lstStyle/>
          <a:p>
            <a:pPr algn="ct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x/]s </a:t>
            </a:r>
            <a:r>
              <a:rPr lang="en-US" sz="3600" b="1" dirty="0" err="1" smtClean="0">
                <a:solidFill>
                  <a:srgbClr val="FF0000"/>
                </a:solidFill>
                <a:latin typeface="Preeti" pitchFamily="2" charset="0"/>
              </a:rPr>
              <a:t>cflTds</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cfzlif</a:t>
            </a:r>
            <a:r>
              <a:rPr lang="en-US" sz="3600" b="1" dirty="0" smtClean="0">
                <a:solidFill>
                  <a:srgbClr val="FF0000"/>
                </a:solidFill>
                <a:latin typeface="Preeti" pitchFamily="2" charset="0"/>
              </a:rPr>
              <a:t>\n] </a:t>
            </a:r>
            <a:r>
              <a:rPr lang="en-US" sz="3600" b="1" dirty="0" err="1" smtClean="0">
                <a:solidFill>
                  <a:srgbClr val="FF0000"/>
                </a:solidFill>
                <a:latin typeface="Preeti" pitchFamily="2" charset="0"/>
              </a:rPr>
              <a:t>cflzlift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kfg</a:t>
            </a:r>
            <a:r>
              <a:rPr lang="en-US" sz="3600" b="1" dirty="0" smtClean="0">
                <a:solidFill>
                  <a:srgbClr val="FF0000"/>
                </a:solidFill>
                <a:latin typeface="Preeti" pitchFamily="2" charset="0"/>
              </a:rPr>
              <a:t>'{x'G5</a:t>
            </a:r>
            <a:endParaRPr lang="en-CA" sz="3600" b="1" dirty="0">
              <a:solidFill>
                <a:srgbClr val="FF0000"/>
              </a:solidFill>
              <a:latin typeface="Preeti" pitchFamily="2" charset="0"/>
            </a:endParaRPr>
          </a:p>
        </p:txBody>
      </p:sp>
      <p:sp>
        <p:nvSpPr>
          <p:cNvPr id="36" name="Title 1"/>
          <p:cNvSpPr txBox="1">
            <a:spLocks/>
          </p:cNvSpPr>
          <p:nvPr/>
        </p:nvSpPr>
        <p:spPr>
          <a:xfrm>
            <a:off x="5940152" y="548680"/>
            <a:ext cx="3096344" cy="3888432"/>
          </a:xfrm>
          <a:prstGeom prst="rect">
            <a:avLst/>
          </a:prstGeom>
        </p:spPr>
        <p:txBody>
          <a:bodyPr/>
          <a:lstStyle/>
          <a:p>
            <a:pPr algn="ctr"/>
            <a:r>
              <a:rPr lang="ne-NP" sz="2800" dirty="0" smtClean="0">
                <a:solidFill>
                  <a:schemeClr val="bg1"/>
                </a:solidFill>
                <a:latin typeface="Calibri" pitchFamily="34" charset="0"/>
              </a:rPr>
              <a:t>परमेश्वरले हाम्रो निम्ति जे पनि गर्नुहुनेछ। परमेश्वरले उहाँको आफ्नै पुत्रलाई कष्ट मात्र भोगाउनु भएन तर हाम्रा निम्ति बलि दिनुभयो। तब के परमेश्वरले हामीलाई येशूका साथै हरेक उपहार दिनुहुन्न र?</a:t>
            </a:r>
            <a:endParaRPr lang="en-CA" sz="2800" dirty="0" smtClean="0">
              <a:solidFill>
                <a:schemeClr val="bg1"/>
              </a:solidFill>
              <a:latin typeface="Calibri" pitchFamily="34" charset="0"/>
              <a:cs typeface="Calibri" pitchFamily="34" charset="0"/>
            </a:endParaRPr>
          </a:p>
          <a:p>
            <a:pPr algn="ctr"/>
            <a:r>
              <a:rPr lang="en-CA" sz="2800" dirty="0" smtClean="0">
                <a:solidFill>
                  <a:schemeClr val="bg1"/>
                </a:solidFill>
                <a:latin typeface="Calibri" pitchFamily="34" charset="0"/>
                <a:cs typeface="Calibri" pitchFamily="34" charset="0"/>
              </a:rPr>
              <a:t>(Rom 8:32 )</a:t>
            </a:r>
            <a:endParaRPr lang="ne-NP" sz="2800" dirty="0" smtClean="0">
              <a:solidFill>
                <a:schemeClr val="bg1"/>
              </a:solidFill>
              <a:latin typeface="Calibri" pitchFamily="34" charset="0"/>
            </a:endParaRPr>
          </a:p>
          <a:p>
            <a:endParaRPr lang="x-none" sz="2800" smtClean="0">
              <a:solidFill>
                <a:schemeClr val="bg1"/>
              </a:solidFill>
            </a:endParaRPr>
          </a:p>
          <a:p>
            <a:endParaRPr lang="en-CA" sz="3200" dirty="0" smtClean="0">
              <a:solidFill>
                <a:schemeClr val="bg1"/>
              </a:solidFill>
              <a:latin typeface="Calibri"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47" name="Picture 1" descr="C:\Users\Supernike\Documents\aaaaRich\in Christ dia\July 2013 new order\June 30 2013.bmp"/>
          <p:cNvPicPr>
            <a:picLocks noChangeAspect="1" noChangeArrowheads="1"/>
          </p:cNvPicPr>
          <p:nvPr/>
        </p:nvPicPr>
        <p:blipFill>
          <a:blip r:embed="rId2" cstate="print">
            <a:duotone>
              <a:prstClr val="black"/>
              <a:srgbClr val="00FF00">
                <a:tint val="45000"/>
                <a:satMod val="400000"/>
              </a:srgbClr>
            </a:duotone>
          </a:blip>
          <a:srcRect/>
          <a:stretch>
            <a:fillRect/>
          </a:stretch>
        </p:blipFill>
        <p:spPr bwMode="auto">
          <a:xfrm>
            <a:off x="2987824" y="3645024"/>
            <a:ext cx="2802467" cy="2736304"/>
          </a:xfrm>
          <a:prstGeom prst="rect">
            <a:avLst/>
          </a:prstGeom>
          <a:noFill/>
        </p:spPr>
      </p:pic>
      <p:sp>
        <p:nvSpPr>
          <p:cNvPr id="3" name="Explosion 1 2"/>
          <p:cNvSpPr/>
          <p:nvPr/>
        </p:nvSpPr>
        <p:spPr>
          <a:xfrm>
            <a:off x="2771800" y="0"/>
            <a:ext cx="3168352" cy="2636912"/>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5" name="Picture 2" descr="j0237940[1]"/>
          <p:cNvPicPr>
            <a:picLocks noChangeAspect="1" noChangeArrowheads="1"/>
          </p:cNvPicPr>
          <p:nvPr/>
        </p:nvPicPr>
        <p:blipFill>
          <a:blip r:embed="rId3" cstate="print"/>
          <a:srcRect/>
          <a:stretch>
            <a:fillRect/>
          </a:stretch>
        </p:blipFill>
        <p:spPr bwMode="auto">
          <a:xfrm>
            <a:off x="3545260" y="260648"/>
            <a:ext cx="1674812" cy="1223962"/>
          </a:xfrm>
          <a:prstGeom prst="rect">
            <a:avLst/>
          </a:prstGeom>
          <a:noFill/>
          <a:ln w="9525">
            <a:noFill/>
            <a:miter lim="800000"/>
            <a:headEnd/>
            <a:tailEnd/>
          </a:ln>
        </p:spPr>
      </p:pic>
      <p:sp>
        <p:nvSpPr>
          <p:cNvPr id="39" name="TextBox 38"/>
          <p:cNvSpPr txBox="1"/>
          <p:nvPr/>
        </p:nvSpPr>
        <p:spPr>
          <a:xfrm>
            <a:off x="5796136" y="1186874"/>
            <a:ext cx="3096344" cy="3539430"/>
          </a:xfrm>
          <a:prstGeom prst="rect">
            <a:avLst/>
          </a:prstGeom>
          <a:noFill/>
        </p:spPr>
        <p:txBody>
          <a:bodyPr wrap="square" rtlCol="0">
            <a:spAutoFit/>
          </a:bodyPr>
          <a:lstStyle/>
          <a:p>
            <a:pPr algn="ctr"/>
            <a:r>
              <a:rPr lang="ne-NP" sz="2800" dirty="0" smtClean="0">
                <a:solidFill>
                  <a:schemeClr val="bg1"/>
                </a:solidFill>
              </a:rPr>
              <a:t>उहाँले हामीलाई स्वर्गीय स्थानहरूमा प्रत्येक ख्रीष्टमा रहेको आत्मिक आशिष दिनु भएकोछ। हाम्रा प्रभु येशू ख्रीष्टका पिता परमेश्वरमा प्रशंसा।</a:t>
            </a:r>
          </a:p>
          <a:p>
            <a:pPr algn="ctr"/>
            <a:r>
              <a:rPr lang="en-CA" sz="2800" b="1" dirty="0" smtClean="0">
                <a:solidFill>
                  <a:schemeClr val="bg1"/>
                </a:solidFill>
                <a:latin typeface="Calibri" pitchFamily="34" charset="0"/>
              </a:rPr>
              <a:t>Eph 1:3</a:t>
            </a:r>
            <a:endParaRPr lang="en-CA" sz="2800" b="1" dirty="0">
              <a:solidFill>
                <a:schemeClr val="bg1"/>
              </a:solidFill>
              <a:latin typeface="Calibri" pitchFamily="34" charset="0"/>
            </a:endParaRPr>
          </a:p>
        </p:txBody>
      </p:sp>
      <p:sp>
        <p:nvSpPr>
          <p:cNvPr id="37" name="TextBox 36"/>
          <p:cNvSpPr txBox="1"/>
          <p:nvPr/>
        </p:nvSpPr>
        <p:spPr>
          <a:xfrm>
            <a:off x="3131840" y="44624"/>
            <a:ext cx="2448272" cy="338554"/>
          </a:xfrm>
          <a:prstGeom prst="rect">
            <a:avLst/>
          </a:prstGeom>
          <a:noFill/>
        </p:spPr>
        <p:txBody>
          <a:bodyPr wrap="square" rtlCol="0">
            <a:spAutoFit/>
          </a:bodyPr>
          <a:lstStyle/>
          <a:p>
            <a:pPr algn="ctr"/>
            <a:r>
              <a:rPr lang="en-CA" sz="800" dirty="0" smtClean="0">
                <a:solidFill>
                  <a:srgbClr val="92D050"/>
                </a:solidFill>
              </a:rPr>
              <a:t>Dove Bible and crown  Microsoft clip art © 2013 </a:t>
            </a:r>
          </a:p>
          <a:p>
            <a:pPr algn="ctr"/>
            <a:r>
              <a:rPr lang="en-CA" sz="800" dirty="0" smtClean="0">
                <a:solidFill>
                  <a:srgbClr val="92D050"/>
                </a:solidFill>
              </a:rPr>
              <a:t>Microsoft Corporation.  </a:t>
            </a:r>
            <a:endParaRPr lang="en-CA" sz="800" dirty="0">
              <a:solidFill>
                <a:srgbClr val="92D050"/>
              </a:solidFill>
            </a:endParaRPr>
          </a:p>
        </p:txBody>
      </p:sp>
      <p:cxnSp>
        <p:nvCxnSpPr>
          <p:cNvPr id="28" name="Straight Connector 27"/>
          <p:cNvCxnSpPr/>
          <p:nvPr/>
        </p:nvCxnSpPr>
        <p:spPr>
          <a:xfrm>
            <a:off x="3491880"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35896" y="2564358"/>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7991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23928"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20072" y="2492375"/>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6056" y="2565400"/>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32040"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88024"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4008"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9992"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55976"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211960" y="2565400"/>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067944" y="2492375"/>
            <a:ext cx="0" cy="111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347864"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203848"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8104" y="2492896"/>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364088"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652120" y="2564904"/>
            <a:ext cx="0" cy="237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3671934">
            <a:off x="1881732" y="5518020"/>
            <a:ext cx="1806232" cy="680209"/>
          </a:xfrm>
          <a:prstGeom prst="rect">
            <a:avLst/>
          </a:prstGeom>
          <a:noFill/>
          <a:ln w="9525">
            <a:noFill/>
            <a:miter lim="800000"/>
            <a:headEnd/>
            <a:tailEnd/>
          </a:ln>
        </p:spPr>
      </p:pic>
      <p:pic>
        <p:nvPicPr>
          <p:cNvPr id="41" name="Picture 16" descr="C:\Users\Supernike\AppData\Local\Microsoft\Windows\Temporary Internet Files\Content.IE5\3EZ02TG4\MC900241089[1].wmf"/>
          <p:cNvPicPr preferRelativeResize="0">
            <a:picLocks noChangeArrowheads="1"/>
          </p:cNvPicPr>
          <p:nvPr/>
        </p:nvPicPr>
        <p:blipFill>
          <a:blip r:embed="rId4" cstate="print">
            <a:duotone>
              <a:prstClr val="black"/>
              <a:schemeClr val="tx1">
                <a:tint val="45000"/>
                <a:satMod val="400000"/>
              </a:schemeClr>
            </a:duotone>
          </a:blip>
          <a:srcRect t="49844"/>
          <a:stretch>
            <a:fillRect/>
          </a:stretch>
        </p:blipFill>
        <p:spPr bwMode="auto">
          <a:xfrm rot="17928066" flipH="1">
            <a:off x="5095996" y="5518020"/>
            <a:ext cx="1806232" cy="680209"/>
          </a:xfrm>
          <a:prstGeom prst="rect">
            <a:avLst/>
          </a:prstGeom>
          <a:noFill/>
          <a:ln w="9525">
            <a:noFill/>
            <a:miter lim="800000"/>
            <a:headEnd/>
            <a:tailEnd/>
          </a:ln>
        </p:spPr>
      </p:pic>
      <p:pic>
        <p:nvPicPr>
          <p:cNvPr id="34" name="Picture 33" descr="dove and sword large cropped.png"/>
          <p:cNvPicPr>
            <a:picLocks noChangeAspect="1"/>
          </p:cNvPicPr>
          <p:nvPr/>
        </p:nvPicPr>
        <p:blipFill>
          <a:blip r:embed="rId5" cstate="print"/>
          <a:stretch>
            <a:fillRect/>
          </a:stretch>
        </p:blipFill>
        <p:spPr>
          <a:xfrm>
            <a:off x="3779912" y="1259214"/>
            <a:ext cx="1192214" cy="1233682"/>
          </a:xfrm>
          <a:prstGeom prst="rect">
            <a:avLst/>
          </a:prstGeom>
        </p:spPr>
      </p:pic>
      <p:sp>
        <p:nvSpPr>
          <p:cNvPr id="40" name="TextBox 39"/>
          <p:cNvSpPr txBox="1"/>
          <p:nvPr/>
        </p:nvSpPr>
        <p:spPr>
          <a:xfrm>
            <a:off x="179512" y="1196752"/>
            <a:ext cx="2952328" cy="2308324"/>
          </a:xfrm>
          <a:prstGeom prst="rect">
            <a:avLst/>
          </a:prstGeom>
          <a:noFill/>
        </p:spPr>
        <p:txBody>
          <a:bodyPr wrap="square" rtlCol="0">
            <a:spAutoFit/>
          </a:bodyPr>
          <a:lstStyle/>
          <a:p>
            <a:pPr algn="ct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x/]s </a:t>
            </a:r>
            <a:r>
              <a:rPr lang="en-US" sz="3600" b="1" dirty="0" err="1" smtClean="0">
                <a:solidFill>
                  <a:srgbClr val="FF0000"/>
                </a:solidFill>
                <a:latin typeface="Preeti" pitchFamily="2" charset="0"/>
              </a:rPr>
              <a:t>cflTds</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cfzlif</a:t>
            </a:r>
            <a:r>
              <a:rPr lang="en-US" sz="3600" b="1" dirty="0" smtClean="0">
                <a:solidFill>
                  <a:srgbClr val="FF0000"/>
                </a:solidFill>
                <a:latin typeface="Preeti" pitchFamily="2" charset="0"/>
              </a:rPr>
              <a:t>\n] </a:t>
            </a:r>
            <a:r>
              <a:rPr lang="en-US" sz="3600" b="1" dirty="0" err="1" smtClean="0">
                <a:solidFill>
                  <a:srgbClr val="FF0000"/>
                </a:solidFill>
                <a:latin typeface="Preeti" pitchFamily="2" charset="0"/>
              </a:rPr>
              <a:t>cflzlift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kfg</a:t>
            </a:r>
            <a:r>
              <a:rPr lang="en-US" sz="3600" b="1" dirty="0" smtClean="0">
                <a:solidFill>
                  <a:srgbClr val="FF0000"/>
                </a:solidFill>
                <a:latin typeface="Preeti" pitchFamily="2" charset="0"/>
              </a:rPr>
              <a:t>'{x'G5</a:t>
            </a:r>
            <a:endParaRPr lang="en-CA" sz="3600" b="1" dirty="0">
              <a:solidFill>
                <a:srgbClr val="FF0000"/>
              </a:solidFill>
              <a:latin typeface="Preeti" pitchFamily="2"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Explosion 1 2"/>
          <p:cNvSpPr/>
          <p:nvPr/>
        </p:nvSpPr>
        <p:spPr>
          <a:xfrm>
            <a:off x="6660231" y="332656"/>
            <a:ext cx="2232943" cy="2520082"/>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Smiley Face 4"/>
          <p:cNvSpPr/>
          <p:nvPr/>
        </p:nvSpPr>
        <p:spPr>
          <a:xfrm>
            <a:off x="250825" y="6092825"/>
            <a:ext cx="576263" cy="576263"/>
          </a:xfrm>
          <a:prstGeom prst="smileyFace">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6" name="Smiley Face 5"/>
          <p:cNvSpPr/>
          <p:nvPr/>
        </p:nvSpPr>
        <p:spPr>
          <a:xfrm>
            <a:off x="2987675" y="5157788"/>
            <a:ext cx="576263" cy="574675"/>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7" name="Smiley Face 6"/>
          <p:cNvSpPr/>
          <p:nvPr/>
        </p:nvSpPr>
        <p:spPr>
          <a:xfrm>
            <a:off x="827088" y="4005263"/>
            <a:ext cx="576262" cy="576262"/>
          </a:xfrm>
          <a:prstGeom prst="smileyFace">
            <a:avLst>
              <a:gd name="adj" fmla="val 4653"/>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8" name="Smiley Face 7"/>
          <p:cNvSpPr/>
          <p:nvPr/>
        </p:nvSpPr>
        <p:spPr>
          <a:xfrm>
            <a:off x="1547813" y="4292600"/>
            <a:ext cx="576262" cy="576263"/>
          </a:xfrm>
          <a:prstGeom prst="smileyFace">
            <a:avLst/>
          </a:prstGeom>
          <a:solidFill>
            <a:srgbClr val="FEE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9" name="Smiley Face 8"/>
          <p:cNvSpPr/>
          <p:nvPr/>
        </p:nvSpPr>
        <p:spPr>
          <a:xfrm>
            <a:off x="971550" y="4652963"/>
            <a:ext cx="576263" cy="576262"/>
          </a:xfrm>
          <a:prstGeom prst="smileyFac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0" name="Smiley Face 9"/>
          <p:cNvSpPr/>
          <p:nvPr/>
        </p:nvSpPr>
        <p:spPr>
          <a:xfrm>
            <a:off x="323850" y="5013325"/>
            <a:ext cx="576263" cy="576263"/>
          </a:xfrm>
          <a:prstGeom prst="smileyFace">
            <a:avLst/>
          </a:prstGeom>
          <a:solidFill>
            <a:srgbClr val="FFFF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1" name="Smiley Face 10"/>
          <p:cNvSpPr/>
          <p:nvPr/>
        </p:nvSpPr>
        <p:spPr>
          <a:xfrm>
            <a:off x="2268538" y="4437063"/>
            <a:ext cx="574675" cy="576262"/>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2" name="Smiley Face 11"/>
          <p:cNvSpPr/>
          <p:nvPr/>
        </p:nvSpPr>
        <p:spPr>
          <a:xfrm>
            <a:off x="179388" y="4221163"/>
            <a:ext cx="576262" cy="576262"/>
          </a:xfrm>
          <a:prstGeom prst="smileyFac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3" name="Smiley Face 12"/>
          <p:cNvSpPr/>
          <p:nvPr/>
        </p:nvSpPr>
        <p:spPr>
          <a:xfrm>
            <a:off x="755650" y="5661025"/>
            <a:ext cx="576263" cy="576263"/>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4" name="Smiley Face 13"/>
          <p:cNvSpPr/>
          <p:nvPr/>
        </p:nvSpPr>
        <p:spPr>
          <a:xfrm>
            <a:off x="1907704" y="5013176"/>
            <a:ext cx="576262" cy="576262"/>
          </a:xfrm>
          <a:prstGeom prst="smileyFac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5" name="Smiley Face 14"/>
          <p:cNvSpPr/>
          <p:nvPr/>
        </p:nvSpPr>
        <p:spPr>
          <a:xfrm>
            <a:off x="1258888" y="5229225"/>
            <a:ext cx="576262" cy="576263"/>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6" name="Smiley Face 15"/>
          <p:cNvSpPr/>
          <p:nvPr/>
        </p:nvSpPr>
        <p:spPr>
          <a:xfrm>
            <a:off x="2411413" y="5516563"/>
            <a:ext cx="576262" cy="576262"/>
          </a:xfrm>
          <a:prstGeom prst="smileyFac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7" name="Smiley Face 16"/>
          <p:cNvSpPr/>
          <p:nvPr/>
        </p:nvSpPr>
        <p:spPr>
          <a:xfrm>
            <a:off x="1692275" y="5876925"/>
            <a:ext cx="576263" cy="576263"/>
          </a:xfrm>
          <a:prstGeom prst="smileyFac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8" name="Smiley Face 17"/>
          <p:cNvSpPr/>
          <p:nvPr/>
        </p:nvSpPr>
        <p:spPr>
          <a:xfrm>
            <a:off x="2916238" y="5949950"/>
            <a:ext cx="576262" cy="574675"/>
          </a:xfrm>
          <a:prstGeom prst="smileyFace">
            <a:avLst/>
          </a:pr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19" name="Smiley Face 18"/>
          <p:cNvSpPr/>
          <p:nvPr/>
        </p:nvSpPr>
        <p:spPr>
          <a:xfrm>
            <a:off x="2987675" y="4508500"/>
            <a:ext cx="576263" cy="576263"/>
          </a:xfrm>
          <a:prstGeom prst="smileyFace">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cxnSp>
        <p:nvCxnSpPr>
          <p:cNvPr id="32" name="Straight Arrow Connector 31"/>
          <p:cNvCxnSpPr/>
          <p:nvPr/>
        </p:nvCxnSpPr>
        <p:spPr>
          <a:xfrm flipH="1">
            <a:off x="2843808" y="4077072"/>
            <a:ext cx="576014"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5868144" y="2060848"/>
            <a:ext cx="576014" cy="36004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79512" y="44624"/>
            <a:ext cx="7776864" cy="964367"/>
          </a:xfrm>
          <a:prstGeom prst="rect">
            <a:avLst/>
          </a:prstGeom>
          <a:noFill/>
        </p:spPr>
        <p:txBody>
          <a:bodyPr wrap="square" rtlCol="0">
            <a:spAutoFit/>
          </a:bodyPr>
          <a:lstStyle/>
          <a:p>
            <a:pPr algn="ctr">
              <a:lnSpc>
                <a:spcPts val="3400"/>
              </a:lnSpc>
            </a:pPr>
            <a:r>
              <a:rPr lang="en-US" sz="3600" b="1" dirty="0" smtClean="0">
                <a:solidFill>
                  <a:srgbClr val="FF0000"/>
                </a:solidFill>
                <a:latin typeface="Preeti" pitchFamily="2" charset="0"/>
              </a:rPr>
              <a:t>v|Li6n] </a:t>
            </a:r>
            <a:r>
              <a:rPr lang="en-US" sz="3600" b="1" dirty="0" err="1" smtClean="0">
                <a:solidFill>
                  <a:srgbClr val="FF0000"/>
                </a:solidFill>
                <a:latin typeface="Preeti" pitchFamily="2" charset="0"/>
              </a:rPr>
              <a:t>dflg</a:t>
            </a:r>
            <a:r>
              <a:rPr lang="en-US" sz="3600" b="1" dirty="0" smtClean="0">
                <a:solidFill>
                  <a:srgbClr val="FF0000"/>
                </a:solidFill>
                <a:latin typeface="Preeti" pitchFamily="2" charset="0"/>
              </a:rPr>
              <a:t>; / k/d]</a:t>
            </a:r>
            <a:r>
              <a:rPr lang="en-US" sz="3600" b="1" dirty="0" err="1" smtClean="0">
                <a:solidFill>
                  <a:srgbClr val="FF0000"/>
                </a:solidFill>
                <a:latin typeface="Preeti" pitchFamily="2" charset="0"/>
              </a:rPr>
              <a:t>Zj</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lardf</a:t>
            </a:r>
            <a:r>
              <a:rPr lang="en-US" sz="3600" b="1" dirty="0" smtClean="0">
                <a:solidFill>
                  <a:srgbClr val="FF0000"/>
                </a:solidFill>
                <a:latin typeface="Preeti" pitchFamily="2" charset="0"/>
              </a:rPr>
              <a:t> Ps </a:t>
            </a:r>
            <a:r>
              <a:rPr lang="en-US" sz="3600" b="1" dirty="0" err="1" smtClean="0">
                <a:solidFill>
                  <a:srgbClr val="FF0000"/>
                </a:solidFill>
                <a:latin typeface="Preeti" pitchFamily="2" charset="0"/>
              </a:rPr>
              <a:t>dWo:ystf</a:t>
            </a:r>
            <a:r>
              <a:rPr lang="en-US" sz="3600" b="1" dirty="0" smtClean="0">
                <a:solidFill>
                  <a:srgbClr val="FF0000"/>
                </a:solidFill>
                <a:latin typeface="Preeti" pitchFamily="2" charset="0"/>
              </a:rPr>
              <a:t>{</a:t>
            </a:r>
            <a:r>
              <a:rPr lang="en-US" sz="3600" b="1" dirty="0" err="1" smtClean="0">
                <a:solidFill>
                  <a:srgbClr val="FF0000"/>
                </a:solidFill>
                <a:latin typeface="Preeti" pitchFamily="2" charset="0"/>
              </a:rPr>
              <a:t>sf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kdf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lglDt</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dWo:ytf</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a:t>
            </a:r>
            <a:endParaRPr lang="en-CA" sz="3600" b="1" dirty="0">
              <a:solidFill>
                <a:srgbClr val="FF0000"/>
              </a:solidFill>
              <a:latin typeface="Preeti" pitchFamily="2" charset="0"/>
            </a:endParaRPr>
          </a:p>
        </p:txBody>
      </p:sp>
      <p:sp>
        <p:nvSpPr>
          <p:cNvPr id="36" name="TextBox 35"/>
          <p:cNvSpPr txBox="1"/>
          <p:nvPr/>
        </p:nvSpPr>
        <p:spPr>
          <a:xfrm>
            <a:off x="7164288" y="1260049"/>
            <a:ext cx="1152128" cy="584775"/>
          </a:xfrm>
          <a:prstGeom prst="rect">
            <a:avLst/>
          </a:prstGeom>
          <a:noFill/>
        </p:spPr>
        <p:txBody>
          <a:bodyPr wrap="square" rtlCol="0">
            <a:spAutoFit/>
          </a:bodyPr>
          <a:lstStyle/>
          <a:p>
            <a:pPr algn="ctr"/>
            <a:r>
              <a:rPr lang="en-CA" sz="3200" b="1" dirty="0" smtClean="0">
                <a:solidFill>
                  <a:schemeClr val="bg1"/>
                </a:solidFill>
              </a:rPr>
              <a:t>God</a:t>
            </a:r>
            <a:endParaRPr lang="en-CA" sz="3200" b="1" dirty="0">
              <a:solidFill>
                <a:schemeClr val="bg1"/>
              </a:solidFill>
            </a:endParaRPr>
          </a:p>
        </p:txBody>
      </p:sp>
      <p:pic>
        <p:nvPicPr>
          <p:cNvPr id="26" name="Picture 25" descr="lord-jesus-christ-coming-293608.gif"/>
          <p:cNvPicPr>
            <a:picLocks noChangeAspect="1"/>
          </p:cNvPicPr>
          <p:nvPr/>
        </p:nvPicPr>
        <p:blipFill>
          <a:blip r:embed="rId2" cstate="print"/>
          <a:srcRect l="5061" t="4036" r="4939" b="41434"/>
          <a:stretch>
            <a:fillRect/>
          </a:stretch>
        </p:blipFill>
        <p:spPr>
          <a:xfrm>
            <a:off x="3707904" y="2594554"/>
            <a:ext cx="2088232" cy="1842558"/>
          </a:xfrm>
          <a:prstGeom prst="rect">
            <a:avLst/>
          </a:prstGeom>
        </p:spPr>
      </p:pic>
      <p:sp>
        <p:nvSpPr>
          <p:cNvPr id="27" name="TextBox 8"/>
          <p:cNvSpPr txBox="1">
            <a:spLocks noChangeArrowheads="1"/>
          </p:cNvSpPr>
          <p:nvPr/>
        </p:nvSpPr>
        <p:spPr bwMode="auto">
          <a:xfrm>
            <a:off x="3707904" y="4005064"/>
            <a:ext cx="2088233"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accent1">
                    <a:lumMod val="40000"/>
                    <a:lumOff val="60000"/>
                  </a:schemeClr>
                </a:solidFill>
              </a:rPr>
              <a:t>©</a:t>
            </a:r>
            <a:r>
              <a:rPr lang="en-CA" altLang="ko-KR" sz="1000" dirty="0" smtClean="0">
                <a:solidFill>
                  <a:schemeClr val="accent1">
                    <a:lumMod val="40000"/>
                    <a:lumOff val="60000"/>
                  </a:schemeClr>
                </a:solidFill>
              </a:rPr>
              <a:t> </a:t>
            </a:r>
            <a:r>
              <a:rPr lang="en-CA" sz="1000" dirty="0" smtClean="0">
                <a:solidFill>
                  <a:schemeClr val="accent1">
                    <a:lumMod val="40000"/>
                    <a:lumOff val="60000"/>
                  </a:schemeClr>
                </a:solidFill>
              </a:rPr>
              <a:t>GospelGifs.com </a:t>
            </a:r>
          </a:p>
          <a:p>
            <a:pPr algn="ctr">
              <a:defRPr/>
            </a:pPr>
            <a:r>
              <a:rPr lang="en-CA" sz="1000" dirty="0" smtClean="0">
                <a:solidFill>
                  <a:schemeClr val="accent1">
                    <a:lumMod val="40000"/>
                    <a:lumOff val="60000"/>
                  </a:schemeClr>
                </a:solidFill>
              </a:rPr>
              <a:t>used with permission</a:t>
            </a:r>
            <a:endParaRPr lang="en-CA" sz="1000" dirty="0">
              <a:solidFill>
                <a:schemeClr val="accent1">
                  <a:lumMod val="40000"/>
                  <a:lumOff val="60000"/>
                </a:schemeClr>
              </a:solidFill>
            </a:endParaRPr>
          </a:p>
        </p:txBody>
      </p:sp>
      <p:sp>
        <p:nvSpPr>
          <p:cNvPr id="30" name="Title 1"/>
          <p:cNvSpPr txBox="1">
            <a:spLocks/>
          </p:cNvSpPr>
          <p:nvPr/>
        </p:nvSpPr>
        <p:spPr bwMode="auto">
          <a:xfrm>
            <a:off x="3779912" y="3501008"/>
            <a:ext cx="5184576" cy="223224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100"/>
              </a:lnSpc>
            </a:pPr>
            <a:r>
              <a:rPr lang="en-CA" sz="2800" dirty="0" smtClean="0">
                <a:solidFill>
                  <a:schemeClr val="bg1"/>
                </a:solidFill>
                <a:latin typeface="Calibri" pitchFamily="34" charset="0"/>
              </a:rPr>
              <a:t>		   </a:t>
            </a:r>
            <a:r>
              <a:rPr lang="ne-NP" sz="2800" dirty="0" smtClean="0">
                <a:solidFill>
                  <a:schemeClr val="bg1"/>
                </a:solidFill>
                <a:latin typeface="Calibri" pitchFamily="34" charset="0"/>
              </a:rPr>
              <a:t>परमेश्वर एकमात्र </a:t>
            </a:r>
            <a:endParaRPr lang="en-CA" sz="2800" dirty="0" smtClean="0">
              <a:solidFill>
                <a:schemeClr val="bg1"/>
              </a:solidFill>
              <a:latin typeface="Calibri" pitchFamily="34" charset="0"/>
            </a:endParaRPr>
          </a:p>
          <a:p>
            <a:pPr>
              <a:lnSpc>
                <a:spcPts val="3100"/>
              </a:lnSpc>
            </a:pPr>
            <a:r>
              <a:rPr lang="en-CA" sz="2800" dirty="0" smtClean="0">
                <a:solidFill>
                  <a:schemeClr val="bg1"/>
                </a:solidFill>
                <a:latin typeface="Calibri" pitchFamily="34" charset="0"/>
              </a:rPr>
              <a:t>		   </a:t>
            </a:r>
            <a:r>
              <a:rPr lang="ne-NP" sz="2800" dirty="0" smtClean="0">
                <a:solidFill>
                  <a:schemeClr val="bg1"/>
                </a:solidFill>
                <a:latin typeface="Calibri" pitchFamily="34" charset="0"/>
              </a:rPr>
              <a:t>हुनुहुन्छ अनि </a:t>
            </a:r>
            <a:endParaRPr lang="en-CA" sz="2800" dirty="0" smtClean="0">
              <a:solidFill>
                <a:schemeClr val="bg1"/>
              </a:solidFill>
              <a:latin typeface="Calibri" pitchFamily="34" charset="0"/>
            </a:endParaRPr>
          </a:p>
          <a:p>
            <a:pPr>
              <a:lnSpc>
                <a:spcPts val="3100"/>
              </a:lnSpc>
            </a:pPr>
            <a:r>
              <a:rPr lang="en-CA" sz="2800" dirty="0" smtClean="0">
                <a:solidFill>
                  <a:schemeClr val="bg1"/>
                </a:solidFill>
                <a:latin typeface="Calibri" pitchFamily="34" charset="0"/>
              </a:rPr>
              <a:t>		   </a:t>
            </a:r>
            <a:r>
              <a:rPr lang="ne-NP" sz="2800" dirty="0" smtClean="0">
                <a:solidFill>
                  <a:schemeClr val="bg1"/>
                </a:solidFill>
                <a:latin typeface="Calibri" pitchFamily="34" charset="0"/>
              </a:rPr>
              <a:t>मानिसहरूको </a:t>
            </a:r>
            <a:endParaRPr lang="en-CA" sz="2800" dirty="0" smtClean="0">
              <a:solidFill>
                <a:schemeClr val="bg1"/>
              </a:solidFill>
              <a:latin typeface="Calibri" pitchFamily="34" charset="0"/>
            </a:endParaRPr>
          </a:p>
          <a:p>
            <a:pPr>
              <a:lnSpc>
                <a:spcPts val="3100"/>
              </a:lnSpc>
            </a:pPr>
            <a:r>
              <a:rPr lang="en-CA" sz="2800" dirty="0" smtClean="0">
                <a:solidFill>
                  <a:schemeClr val="bg1"/>
                </a:solidFill>
                <a:latin typeface="Calibri" pitchFamily="34" charset="0"/>
              </a:rPr>
              <a:t>		   </a:t>
            </a:r>
            <a:r>
              <a:rPr lang="ne-NP" sz="2800" dirty="0" smtClean="0">
                <a:solidFill>
                  <a:schemeClr val="bg1"/>
                </a:solidFill>
                <a:latin typeface="Calibri" pitchFamily="34" charset="0"/>
              </a:rPr>
              <a:t>उहाँकहाँ पुग्ने बाटो </a:t>
            </a:r>
            <a:endParaRPr lang="en-CA" sz="2800" dirty="0" smtClean="0">
              <a:solidFill>
                <a:schemeClr val="bg1"/>
              </a:solidFill>
              <a:latin typeface="Calibri" pitchFamily="34" charset="0"/>
            </a:endParaRPr>
          </a:p>
          <a:p>
            <a:pPr>
              <a:lnSpc>
                <a:spcPts val="3100"/>
              </a:lnSpc>
            </a:pPr>
            <a:r>
              <a:rPr lang="en-CA" sz="2800" dirty="0" smtClean="0">
                <a:solidFill>
                  <a:schemeClr val="bg1"/>
                </a:solidFill>
                <a:latin typeface="Calibri" pitchFamily="34" charset="0"/>
              </a:rPr>
              <a:t>		   </a:t>
            </a:r>
            <a:r>
              <a:rPr lang="ne-NP" sz="2800" dirty="0" smtClean="0">
                <a:solidFill>
                  <a:schemeClr val="bg1"/>
                </a:solidFill>
                <a:latin typeface="Calibri" pitchFamily="34" charset="0"/>
              </a:rPr>
              <a:t>पनि एउटै छ। </a:t>
            </a:r>
            <a:endParaRPr lang="en-CA" sz="2800" dirty="0" smtClean="0">
              <a:solidFill>
                <a:schemeClr val="bg1"/>
              </a:solidFill>
              <a:latin typeface="Calibri" pitchFamily="34" charset="0"/>
            </a:endParaRPr>
          </a:p>
          <a:p>
            <a:pPr>
              <a:lnSpc>
                <a:spcPts val="3100"/>
              </a:lnSpc>
            </a:pPr>
            <a:r>
              <a:rPr lang="ne-NP" sz="2800" dirty="0" smtClean="0">
                <a:solidFill>
                  <a:schemeClr val="bg1"/>
                </a:solidFill>
                <a:latin typeface="Calibri" pitchFamily="34" charset="0"/>
              </a:rPr>
              <a:t>त्यो बाटो येशू ख्रीष्ट मार्फत हो, जो एकजना मानिस पनि हुनुहुन्छ।  </a:t>
            </a:r>
            <a:endParaRPr lang="en-CA" sz="2800" dirty="0" smtClean="0">
              <a:solidFill>
                <a:schemeClr val="bg1"/>
              </a:solidFill>
              <a:latin typeface="Calibri" pitchFamily="34" charset="0"/>
            </a:endParaRPr>
          </a:p>
          <a:p>
            <a:pPr>
              <a:lnSpc>
                <a:spcPts val="3100"/>
              </a:lnSpc>
            </a:pPr>
            <a:r>
              <a:rPr lang="ne-NP" sz="2800" dirty="0" smtClean="0">
                <a:solidFill>
                  <a:schemeClr val="bg1"/>
                </a:solidFill>
                <a:latin typeface="Calibri" pitchFamily="34" charset="0"/>
              </a:rPr>
              <a:t>सबै मानिसहरूको पापहरूको मूल्य चुकाउनु येशूले स्वयंलाई बलिदान गर्नु भयो।</a:t>
            </a:r>
            <a:r>
              <a:rPr lang="en-CA" sz="2800" dirty="0" smtClean="0">
                <a:solidFill>
                  <a:schemeClr val="bg1"/>
                </a:solidFill>
                <a:latin typeface="Calibri" pitchFamily="34" charset="0"/>
              </a:rPr>
              <a:t>  </a:t>
            </a:r>
            <a:r>
              <a:rPr lang="en-CA" sz="2800" b="1" kern="0" dirty="0" smtClean="0">
                <a:solidFill>
                  <a:schemeClr val="bg1"/>
                </a:solidFill>
                <a:latin typeface="Calibri" pitchFamily="34" charset="0"/>
                <a:cs typeface="Calibri" pitchFamily="34" charset="0"/>
              </a:rPr>
              <a:t>  1 Tim 2:5-6</a:t>
            </a:r>
          </a:p>
        </p:txBody>
      </p:sp>
      <p:sp>
        <p:nvSpPr>
          <p:cNvPr id="28" name="TextBox 27"/>
          <p:cNvSpPr txBox="1"/>
          <p:nvPr/>
        </p:nvSpPr>
        <p:spPr>
          <a:xfrm>
            <a:off x="179512" y="1052736"/>
            <a:ext cx="5832648" cy="2875146"/>
          </a:xfrm>
          <a:prstGeom prst="rect">
            <a:avLst/>
          </a:prstGeom>
          <a:noFill/>
        </p:spPr>
        <p:txBody>
          <a:bodyPr wrap="square" rtlCol="0">
            <a:spAutoFit/>
          </a:bodyPr>
          <a:lstStyle/>
          <a:p>
            <a:pPr>
              <a:lnSpc>
                <a:spcPts val="3100"/>
              </a:lnSpc>
            </a:pPr>
            <a:r>
              <a:rPr lang="ne-NP" sz="2800" dirty="0" smtClean="0">
                <a:solidFill>
                  <a:schemeClr val="bg1"/>
                </a:solidFill>
                <a:latin typeface="Calibri" pitchFamily="34" charset="0"/>
              </a:rPr>
              <a:t>ख्रीष्ट येशू हाम्रा निम्ति मर्नुभयो, तर त्यति मात्र होइन, उहाँ मृत्युबाट जीवित पनि हुनुभयो। अनि उहाँ परमेश्वरको दाहिनेपट्टि हुनुहुन्छ र हाम्रा निम्ति </a:t>
            </a:r>
            <a:endParaRPr lang="en-CA" sz="2800" dirty="0" smtClean="0">
              <a:solidFill>
                <a:schemeClr val="bg1"/>
              </a:solidFill>
              <a:latin typeface="Calibri" pitchFamily="34" charset="0"/>
            </a:endParaRPr>
          </a:p>
          <a:p>
            <a:pPr>
              <a:lnSpc>
                <a:spcPts val="3100"/>
              </a:lnSpc>
            </a:pPr>
            <a:r>
              <a:rPr lang="ne-NP" sz="2800" dirty="0" smtClean="0">
                <a:solidFill>
                  <a:schemeClr val="bg1"/>
                </a:solidFill>
                <a:latin typeface="Calibri" pitchFamily="34" charset="0"/>
              </a:rPr>
              <a:t>परमेश्वरलाई बिन्ति </a:t>
            </a:r>
            <a:endParaRPr lang="en-CA" sz="2800" dirty="0" smtClean="0">
              <a:solidFill>
                <a:schemeClr val="bg1"/>
              </a:solidFill>
              <a:latin typeface="Calibri" pitchFamily="34" charset="0"/>
            </a:endParaRPr>
          </a:p>
          <a:p>
            <a:pPr>
              <a:lnSpc>
                <a:spcPts val="3100"/>
              </a:lnSpc>
            </a:pPr>
            <a:r>
              <a:rPr lang="ne-NP" sz="2800" dirty="0" smtClean="0">
                <a:solidFill>
                  <a:schemeClr val="bg1"/>
                </a:solidFill>
                <a:latin typeface="Calibri" pitchFamily="34" charset="0"/>
              </a:rPr>
              <a:t>गरिरहनु भएको छ।</a:t>
            </a:r>
          </a:p>
          <a:p>
            <a:pPr>
              <a:lnSpc>
                <a:spcPts val="3100"/>
              </a:lnSpc>
            </a:pPr>
            <a:r>
              <a:rPr lang="en-CA" sz="2800" b="1" dirty="0" smtClean="0">
                <a:solidFill>
                  <a:schemeClr val="bg1"/>
                </a:solidFill>
                <a:latin typeface="Calibri" pitchFamily="34" charset="0"/>
              </a:rPr>
              <a:t>Rom 8:34</a:t>
            </a:r>
            <a:endParaRPr lang="en-CA" b="1" dirty="0">
              <a:latin typeface="Calibri"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cxnSp>
        <p:nvCxnSpPr>
          <p:cNvPr id="7" name="Straight Arrow Connector 6"/>
          <p:cNvCxnSpPr/>
          <p:nvPr/>
        </p:nvCxnSpPr>
        <p:spPr>
          <a:xfrm flipV="1">
            <a:off x="2123728"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 descr="C:\Users\Supernike\Documents\aaaaRich\in Christ dia\July 2013 new order\June 30 2013.bmp"/>
          <p:cNvPicPr>
            <a:picLocks noChangeAspect="1" noChangeArrowheads="1"/>
          </p:cNvPicPr>
          <p:nvPr/>
        </p:nvPicPr>
        <p:blipFill>
          <a:blip r:embed="rId2" cstate="print">
            <a:duotone>
              <a:prstClr val="black"/>
              <a:srgbClr val="33CCFF">
                <a:tint val="45000"/>
                <a:satMod val="400000"/>
              </a:srgbClr>
            </a:duotone>
          </a:blip>
          <a:srcRect/>
          <a:stretch>
            <a:fillRect/>
          </a:stretch>
        </p:blipFill>
        <p:spPr bwMode="auto">
          <a:xfrm>
            <a:off x="2699792" y="1196752"/>
            <a:ext cx="2592288" cy="2531087"/>
          </a:xfrm>
          <a:prstGeom prst="rect">
            <a:avLst/>
          </a:prstGeom>
          <a:noFill/>
        </p:spPr>
      </p:pic>
      <p:pic>
        <p:nvPicPr>
          <p:cNvPr id="11" name="Picture 10" descr="4you.png"/>
          <p:cNvPicPr>
            <a:picLocks noChangeAspect="1"/>
          </p:cNvPicPr>
          <p:nvPr/>
        </p:nvPicPr>
        <p:blipFill>
          <a:blip r:embed="rId3" cstate="print"/>
          <a:srcRect l="17780" t="11429" r="54067" b="37657"/>
          <a:stretch>
            <a:fillRect/>
          </a:stretch>
        </p:blipFill>
        <p:spPr>
          <a:xfrm>
            <a:off x="107504" y="692696"/>
            <a:ext cx="1944216" cy="3207956"/>
          </a:xfrm>
          <a:prstGeom prst="rect">
            <a:avLst/>
          </a:prstGeom>
        </p:spPr>
      </p:pic>
      <p:sp>
        <p:nvSpPr>
          <p:cNvPr id="15" name="TextBox 8"/>
          <p:cNvSpPr txBox="1">
            <a:spLocks noChangeArrowheads="1"/>
          </p:cNvSpPr>
          <p:nvPr/>
        </p:nvSpPr>
        <p:spPr bwMode="auto">
          <a:xfrm>
            <a:off x="107505" y="3429000"/>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sp>
        <p:nvSpPr>
          <p:cNvPr id="17" name="TextBox 16"/>
          <p:cNvSpPr txBox="1"/>
          <p:nvPr/>
        </p:nvSpPr>
        <p:spPr>
          <a:xfrm>
            <a:off x="5796136" y="3861048"/>
            <a:ext cx="3275856" cy="830997"/>
          </a:xfrm>
          <a:prstGeom prst="rect">
            <a:avLst/>
          </a:prstGeom>
          <a:noFill/>
        </p:spPr>
        <p:txBody>
          <a:bodyPr wrap="square" rtlCol="0">
            <a:spAutoFit/>
          </a:bodyPr>
          <a:lstStyle/>
          <a:p>
            <a:pPr algn="ctr"/>
            <a:r>
              <a:rPr lang="en-CA" sz="2400" b="1" dirty="0" smtClean="0">
                <a:latin typeface="Calibri" pitchFamily="34" charset="0"/>
              </a:rPr>
              <a:t>to enjoy God now</a:t>
            </a:r>
          </a:p>
          <a:p>
            <a:pPr algn="ctr"/>
            <a:r>
              <a:rPr lang="en-CA" sz="2400" b="1" dirty="0" smtClean="0">
                <a:latin typeface="Calibri" pitchFamily="34" charset="0"/>
              </a:rPr>
              <a:t>and in eternal glory</a:t>
            </a:r>
            <a:endParaRPr lang="en-CA" sz="2400" b="1" dirty="0">
              <a:latin typeface="Calibri" pitchFamily="34" charset="0"/>
            </a:endParaRPr>
          </a:p>
        </p:txBody>
      </p:sp>
      <p:cxnSp>
        <p:nvCxnSpPr>
          <p:cNvPr id="20" name="Straight Arrow Connector 19"/>
          <p:cNvCxnSpPr/>
          <p:nvPr/>
        </p:nvCxnSpPr>
        <p:spPr>
          <a:xfrm flipV="1">
            <a:off x="5410944"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5940152" y="908720"/>
            <a:ext cx="3017520" cy="3017520"/>
          </a:xfrm>
          <a:prstGeom prst="ellipse">
            <a:avLst/>
          </a:prstGeom>
          <a:solidFill>
            <a:schemeClr val="tx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noFill/>
            </a:endParaRPr>
          </a:p>
        </p:txBody>
      </p:sp>
      <p:sp>
        <p:nvSpPr>
          <p:cNvPr id="18" name="Explosion 1 17"/>
          <p:cNvSpPr/>
          <p:nvPr/>
        </p:nvSpPr>
        <p:spPr>
          <a:xfrm flipV="1">
            <a:off x="6156176" y="1340768"/>
            <a:ext cx="1800200" cy="1872208"/>
          </a:xfrm>
          <a:prstGeom prst="irregularSeal1">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pic>
        <p:nvPicPr>
          <p:cNvPr id="19" name="Picture 2" descr="j0237940[1]"/>
          <p:cNvPicPr>
            <a:picLocks noChangeAspect="1" noChangeArrowheads="1"/>
          </p:cNvPicPr>
          <p:nvPr/>
        </p:nvPicPr>
        <p:blipFill>
          <a:blip r:embed="rId4" cstate="print"/>
          <a:srcRect/>
          <a:stretch>
            <a:fillRect/>
          </a:stretch>
        </p:blipFill>
        <p:spPr bwMode="auto">
          <a:xfrm>
            <a:off x="7236296" y="1556792"/>
            <a:ext cx="1584176" cy="1157814"/>
          </a:xfrm>
          <a:prstGeom prst="rect">
            <a:avLst/>
          </a:prstGeom>
          <a:noFill/>
          <a:ln w="9525">
            <a:noFill/>
            <a:miter lim="800000"/>
            <a:headEnd/>
            <a:tailEnd/>
          </a:ln>
        </p:spPr>
      </p:pic>
      <p:sp>
        <p:nvSpPr>
          <p:cNvPr id="23" name="Smiley Face 22"/>
          <p:cNvSpPr/>
          <p:nvPr/>
        </p:nvSpPr>
        <p:spPr>
          <a:xfrm>
            <a:off x="7100272" y="2204864"/>
            <a:ext cx="640080" cy="640080"/>
          </a:xfrm>
          <a:prstGeom prst="smileyFace">
            <a:avLst/>
          </a:prstGeom>
          <a:solidFill>
            <a:srgbClr val="FF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TextBox 23"/>
          <p:cNvSpPr txBox="1"/>
          <p:nvPr/>
        </p:nvSpPr>
        <p:spPr>
          <a:xfrm>
            <a:off x="5724128" y="620688"/>
            <a:ext cx="3384376" cy="338554"/>
          </a:xfrm>
          <a:prstGeom prst="rect">
            <a:avLst/>
          </a:prstGeom>
          <a:noFill/>
        </p:spPr>
        <p:txBody>
          <a:bodyPr wrap="square" rtlCol="0">
            <a:spAutoFit/>
          </a:bodyPr>
          <a:lstStyle/>
          <a:p>
            <a:pPr algn="ctr"/>
            <a:r>
              <a:rPr lang="en-CA" sz="800" dirty="0" smtClean="0">
                <a:solidFill>
                  <a:srgbClr val="66FFFF"/>
                </a:solidFill>
              </a:rPr>
              <a:t>Crown, Dove and Bible  Microsoft clip art © 2013 </a:t>
            </a:r>
          </a:p>
          <a:p>
            <a:pPr algn="ctr"/>
            <a:r>
              <a:rPr lang="en-CA" sz="800" dirty="0" smtClean="0">
                <a:solidFill>
                  <a:srgbClr val="66FFFF"/>
                </a:solidFill>
              </a:rPr>
              <a:t>Microsoft Corporation. </a:t>
            </a:r>
            <a:endParaRPr lang="en-CA" sz="800" dirty="0">
              <a:solidFill>
                <a:srgbClr val="66FFFF"/>
              </a:solidFill>
            </a:endParaRPr>
          </a:p>
        </p:txBody>
      </p:sp>
      <p:sp>
        <p:nvSpPr>
          <p:cNvPr id="25" name="WordArt 2"/>
          <p:cNvSpPr>
            <a:spLocks noChangeArrowheads="1" noChangeShapeType="1" noTextEdit="1"/>
          </p:cNvSpPr>
          <p:nvPr/>
        </p:nvSpPr>
        <p:spPr bwMode="auto">
          <a:xfrm>
            <a:off x="6444208" y="1268760"/>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sp>
        <p:nvSpPr>
          <p:cNvPr id="22" name="TextBox 10"/>
          <p:cNvSpPr txBox="1">
            <a:spLocks noChangeArrowheads="1"/>
          </p:cNvSpPr>
          <p:nvPr/>
        </p:nvSpPr>
        <p:spPr bwMode="auto">
          <a:xfrm>
            <a:off x="6155903" y="2060848"/>
            <a:ext cx="1368425" cy="400110"/>
          </a:xfrm>
          <a:prstGeom prst="rect">
            <a:avLst/>
          </a:prstGeom>
          <a:noFill/>
          <a:ln w="9525">
            <a:noFill/>
            <a:miter lim="800000"/>
            <a:headEnd/>
            <a:tailEnd/>
          </a:ln>
        </p:spPr>
        <p:txBody>
          <a:bodyPr>
            <a:spAutoFit/>
          </a:bodyPr>
          <a:lstStyle/>
          <a:p>
            <a:pPr algn="ctr"/>
            <a:r>
              <a:rPr lang="en-CA" sz="2000" b="1" dirty="0">
                <a:solidFill>
                  <a:schemeClr val="bg1"/>
                </a:solidFill>
              </a:rPr>
              <a:t>Abba</a:t>
            </a:r>
          </a:p>
        </p:txBody>
      </p:sp>
      <p:pic>
        <p:nvPicPr>
          <p:cNvPr id="28" name="Picture 27" descr="dove and sword large cropped.png"/>
          <p:cNvPicPr>
            <a:picLocks noChangeAspect="1"/>
          </p:cNvPicPr>
          <p:nvPr/>
        </p:nvPicPr>
        <p:blipFill>
          <a:blip r:embed="rId5" cstate="print"/>
          <a:stretch>
            <a:fillRect/>
          </a:stretch>
        </p:blipFill>
        <p:spPr>
          <a:xfrm>
            <a:off x="2697370" y="1971779"/>
            <a:ext cx="1269063" cy="1313205"/>
          </a:xfrm>
          <a:prstGeom prst="rect">
            <a:avLst/>
          </a:prstGeom>
        </p:spPr>
      </p:pic>
      <p:pic>
        <p:nvPicPr>
          <p:cNvPr id="21" name="Picture 20" descr="dove and sword large cropped.png"/>
          <p:cNvPicPr>
            <a:picLocks noChangeAspect="1"/>
          </p:cNvPicPr>
          <p:nvPr/>
        </p:nvPicPr>
        <p:blipFill>
          <a:blip r:embed="rId5" cstate="print"/>
          <a:stretch>
            <a:fillRect/>
          </a:stretch>
        </p:blipFill>
        <p:spPr>
          <a:xfrm>
            <a:off x="6804248" y="2420888"/>
            <a:ext cx="1338650" cy="1385213"/>
          </a:xfrm>
          <a:prstGeom prst="rect">
            <a:avLst/>
          </a:prstGeom>
        </p:spPr>
      </p:pic>
      <p:sp>
        <p:nvSpPr>
          <p:cNvPr id="26" name="TextBox 25"/>
          <p:cNvSpPr txBox="1"/>
          <p:nvPr/>
        </p:nvSpPr>
        <p:spPr>
          <a:xfrm>
            <a:off x="107504" y="3861048"/>
            <a:ext cx="2016224" cy="830997"/>
          </a:xfrm>
          <a:prstGeom prst="rect">
            <a:avLst/>
          </a:prstGeom>
          <a:noFill/>
        </p:spPr>
        <p:txBody>
          <a:bodyPr wrap="square" rtlCol="0">
            <a:spAutoFit/>
          </a:bodyPr>
          <a:lstStyle/>
          <a:p>
            <a:pPr algn="ctr"/>
            <a:r>
              <a:rPr lang="en-CA" sz="2400" b="1" dirty="0" smtClean="0">
                <a:latin typeface="Calibri" pitchFamily="34" charset="0"/>
              </a:rPr>
              <a:t>Christ died </a:t>
            </a:r>
          </a:p>
          <a:p>
            <a:pPr algn="ctr"/>
            <a:r>
              <a:rPr lang="en-CA" sz="2400" b="1" dirty="0" smtClean="0">
                <a:latin typeface="Calibri" pitchFamily="34" charset="0"/>
              </a:rPr>
              <a:t>for us</a:t>
            </a:r>
            <a:endParaRPr lang="en-CA" sz="2400" b="1" dirty="0">
              <a:latin typeface="Calibri" pitchFamily="34" charset="0"/>
            </a:endParaRPr>
          </a:p>
        </p:txBody>
      </p:sp>
      <p:sp>
        <p:nvSpPr>
          <p:cNvPr id="30" name="TextBox 29"/>
          <p:cNvSpPr txBox="1"/>
          <p:nvPr/>
        </p:nvSpPr>
        <p:spPr>
          <a:xfrm>
            <a:off x="2267744" y="3861048"/>
            <a:ext cx="3528392" cy="830997"/>
          </a:xfrm>
          <a:prstGeom prst="rect">
            <a:avLst/>
          </a:prstGeom>
          <a:noFill/>
        </p:spPr>
        <p:txBody>
          <a:bodyPr wrap="square" rtlCol="0">
            <a:spAutoFit/>
          </a:bodyPr>
          <a:lstStyle/>
          <a:p>
            <a:pPr algn="ctr"/>
            <a:r>
              <a:rPr lang="en-CA" sz="2400" b="1" dirty="0" smtClean="0">
                <a:latin typeface="Calibri" pitchFamily="34" charset="0"/>
              </a:rPr>
              <a:t>God gives us his riches of grace in Christ</a:t>
            </a:r>
            <a:endParaRPr lang="en-CA" sz="2400" b="1" dirty="0">
              <a:latin typeface="Calibri" pitchFamily="34" charset="0"/>
            </a:endParaRPr>
          </a:p>
        </p:txBody>
      </p:sp>
      <p:sp>
        <p:nvSpPr>
          <p:cNvPr id="32" name="Title 1"/>
          <p:cNvSpPr txBox="1">
            <a:spLocks/>
          </p:cNvSpPr>
          <p:nvPr/>
        </p:nvSpPr>
        <p:spPr bwMode="auto">
          <a:xfrm>
            <a:off x="144017" y="-99392"/>
            <a:ext cx="8892479" cy="792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k|]d </a:t>
            </a:r>
            <a:r>
              <a:rPr lang="en-US" sz="3600" b="1" dirty="0" err="1" smtClean="0">
                <a:solidFill>
                  <a:srgbClr val="FF0000"/>
                </a:solidFill>
                <a:latin typeface="Preeti" pitchFamily="2" charset="0"/>
              </a:rPr>
              <a:t>ug</a:t>
            </a:r>
            <a:r>
              <a:rPr lang="en-US" sz="3600" b="1" dirty="0" smtClean="0">
                <a:solidFill>
                  <a:srgbClr val="FF0000"/>
                </a:solidFill>
                <a:latin typeface="Preeti" pitchFamily="2" charset="0"/>
              </a:rPr>
              <a:t>'{x'G5</a:t>
            </a:r>
            <a:endParaRPr kumimoji="0" lang="en-CA" sz="3600" b="1" i="0" u="none" strike="noStrike" kern="0" cap="none" spc="0" normalizeH="0" baseline="0" noProof="0" dirty="0" smtClean="0">
              <a:ln>
                <a:noFill/>
              </a:ln>
              <a:solidFill>
                <a:srgbClr val="FF0000"/>
              </a:solidFill>
              <a:effectLst/>
              <a:uLnTx/>
              <a:uFillTx/>
              <a:latin typeface="Preeti" pitchFamily="2" charset="0"/>
              <a:ea typeface="+mj-ea"/>
              <a:cs typeface="+mj-cs"/>
            </a:endParaRPr>
          </a:p>
        </p:txBody>
      </p:sp>
      <p:sp>
        <p:nvSpPr>
          <p:cNvPr id="29" name="TextBox 12"/>
          <p:cNvSpPr txBox="1">
            <a:spLocks noChangeArrowheads="1"/>
          </p:cNvSpPr>
          <p:nvPr/>
        </p:nvSpPr>
        <p:spPr bwMode="auto">
          <a:xfrm>
            <a:off x="72008" y="5212357"/>
            <a:ext cx="9036496" cy="1384995"/>
          </a:xfrm>
          <a:prstGeom prst="rect">
            <a:avLst/>
          </a:prstGeom>
          <a:noFill/>
          <a:ln w="9525">
            <a:noFill/>
            <a:miter lim="800000"/>
            <a:headEnd/>
            <a:tailEnd/>
          </a:ln>
        </p:spPr>
        <p:txBody>
          <a:bodyPr wrap="square">
            <a:spAutoFit/>
          </a:bodyPr>
          <a:lstStyle/>
          <a:p>
            <a:pPr algn="ctr"/>
            <a:r>
              <a:rPr lang="ne-NP" sz="2800" dirty="0" smtClean="0">
                <a:solidFill>
                  <a:schemeClr val="bg1"/>
                </a:solidFill>
                <a:latin typeface="Calibri" pitchFamily="34" charset="0"/>
              </a:rPr>
              <a:t>ख्रीष्टको प्रेमबाट हामीलाई अलग गर्न सक्ने कुनै थोक छ? छैन। </a:t>
            </a:r>
            <a:endParaRPr lang="en-CA" sz="2800" dirty="0" smtClean="0">
              <a:solidFill>
                <a:schemeClr val="bg1"/>
              </a:solidFill>
              <a:latin typeface="Calibri" pitchFamily="34" charset="0"/>
              <a:cs typeface="Calibri" pitchFamily="34" charset="0"/>
            </a:endParaRPr>
          </a:p>
          <a:p>
            <a:pPr algn="ctr"/>
            <a:r>
              <a:rPr lang="ne-NP" sz="2800" dirty="0" smtClean="0">
                <a:solidFill>
                  <a:schemeClr val="bg1"/>
                </a:solidFill>
                <a:latin typeface="Calibri" pitchFamily="34" charset="0"/>
              </a:rPr>
              <a:t>के दुःखले हामीलाई ख्रीष्टको प्रेमबाट अलग गर्नसक्छ? सक्दैन! </a:t>
            </a:r>
            <a:br>
              <a:rPr lang="ne-NP" sz="2800" dirty="0" smtClean="0">
                <a:solidFill>
                  <a:schemeClr val="bg1"/>
                </a:solidFill>
                <a:latin typeface="Calibri" pitchFamily="34" charset="0"/>
              </a:rPr>
            </a:br>
            <a:r>
              <a:rPr lang="ne-NP" sz="2800" dirty="0" smtClean="0">
                <a:solidFill>
                  <a:schemeClr val="bg1"/>
                </a:solidFill>
                <a:latin typeface="Calibri" pitchFamily="34" charset="0"/>
              </a:rPr>
              <a:t>(</a:t>
            </a:r>
            <a:r>
              <a:rPr lang="en-CA" sz="2800" dirty="0" smtClean="0">
                <a:solidFill>
                  <a:schemeClr val="bg1"/>
                </a:solidFill>
                <a:latin typeface="Calibri" pitchFamily="34" charset="0"/>
                <a:cs typeface="Calibri" pitchFamily="34" charset="0"/>
              </a:rPr>
              <a:t>Rom 8:35)</a:t>
            </a:r>
            <a:endParaRPr lang="x-none" sz="2800" smtClean="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457200" y="485800"/>
            <a:ext cx="8229600" cy="1143000"/>
          </a:xfrm>
        </p:spPr>
        <p:txBody>
          <a:bodyPr/>
          <a:lstStyle/>
          <a:p>
            <a:pPr eaLnBrk="1" hangingPunct="1"/>
            <a:r>
              <a:rPr lang="en-CA" sz="3600" b="1" dirty="0" smtClean="0"/>
              <a:t/>
            </a:r>
            <a:br>
              <a:rPr lang="en-CA" sz="3600" b="1" dirty="0" smtClean="0"/>
            </a:br>
            <a:r>
              <a:rPr lang="en-CA" sz="3600" b="1" dirty="0" smtClean="0">
                <a:solidFill>
                  <a:schemeClr val="tx1"/>
                </a:solidFill>
              </a:rPr>
              <a:t>Jesus Christ has </a:t>
            </a:r>
            <a:r>
              <a:rPr lang="en-CA" sz="3600" b="1" dirty="0" err="1" smtClean="0">
                <a:solidFill>
                  <a:schemeClr val="tx1"/>
                </a:solidFill>
              </a:rPr>
              <a:t>niked</a:t>
            </a:r>
            <a:r>
              <a:rPr lang="en-CA" sz="3600" b="1" dirty="0" smtClean="0">
                <a:solidFill>
                  <a:schemeClr val="tx1"/>
                </a:solidFill>
              </a:rPr>
              <a:t/>
            </a:r>
            <a:br>
              <a:rPr lang="en-CA" sz="3600" b="1" dirty="0" smtClean="0">
                <a:solidFill>
                  <a:schemeClr val="tx1"/>
                </a:solidFill>
              </a:rPr>
            </a:br>
            <a:r>
              <a:rPr lang="en-CA" sz="3600" b="1" dirty="0" smtClean="0">
                <a:solidFill>
                  <a:schemeClr val="tx1"/>
                </a:solidFill>
              </a:rPr>
              <a:t>and gives us </a:t>
            </a:r>
            <a:r>
              <a:rPr lang="en-CA" sz="3600" b="1" dirty="0" err="1" smtClean="0">
                <a:solidFill>
                  <a:schemeClr val="tx1"/>
                </a:solidFill>
              </a:rPr>
              <a:t>nike</a:t>
            </a:r>
            <a:r>
              <a:rPr lang="en-CA" sz="3600" b="1" dirty="0" smtClean="0">
                <a:solidFill>
                  <a:schemeClr val="tx1"/>
                </a:solidFill>
              </a:rPr>
              <a:t> victory!</a:t>
            </a:r>
            <a:br>
              <a:rPr lang="en-CA" sz="3600" b="1" dirty="0" smtClean="0">
                <a:solidFill>
                  <a:schemeClr val="tx1"/>
                </a:solidFill>
              </a:rPr>
            </a:br>
            <a:r>
              <a:rPr lang="en-CA" sz="4000" b="1" dirty="0" smtClean="0"/>
              <a:t/>
            </a:r>
            <a:br>
              <a:rPr lang="en-CA" sz="4000" b="1" dirty="0" smtClean="0"/>
            </a:br>
            <a:endParaRPr lang="en-CA" sz="4000" b="1" dirty="0" smtClean="0"/>
          </a:p>
        </p:txBody>
      </p:sp>
      <p:pic>
        <p:nvPicPr>
          <p:cNvPr id="12291" name="Picture 6" descr="shwoosh"/>
          <p:cNvPicPr>
            <a:picLocks noChangeAspect="1" noChangeArrowheads="1"/>
          </p:cNvPicPr>
          <p:nvPr/>
        </p:nvPicPr>
        <p:blipFill>
          <a:blip r:embed="rId2" cstate="print"/>
          <a:srcRect/>
          <a:stretch>
            <a:fillRect/>
          </a:stretch>
        </p:blipFill>
        <p:spPr bwMode="auto">
          <a:xfrm>
            <a:off x="1835150" y="1412776"/>
            <a:ext cx="5400675" cy="1657350"/>
          </a:xfrm>
          <a:prstGeom prst="rect">
            <a:avLst/>
          </a:prstGeom>
          <a:noFill/>
          <a:ln w="9525">
            <a:noFill/>
            <a:miter lim="800000"/>
            <a:headEnd/>
            <a:tailEnd/>
          </a:ln>
        </p:spPr>
      </p:pic>
      <p:sp>
        <p:nvSpPr>
          <p:cNvPr id="12292" name="Text Box 7"/>
          <p:cNvSpPr txBox="1">
            <a:spLocks noChangeArrowheads="1"/>
          </p:cNvSpPr>
          <p:nvPr/>
        </p:nvSpPr>
        <p:spPr bwMode="auto">
          <a:xfrm>
            <a:off x="5796136" y="2780928"/>
            <a:ext cx="2519362" cy="276999"/>
          </a:xfrm>
          <a:prstGeom prst="rect">
            <a:avLst/>
          </a:prstGeom>
          <a:noFill/>
          <a:ln w="9525">
            <a:noFill/>
            <a:miter lim="800000"/>
            <a:headEnd/>
            <a:tailEnd/>
          </a:ln>
        </p:spPr>
        <p:txBody>
          <a:bodyPr>
            <a:spAutoFit/>
          </a:bodyPr>
          <a:lstStyle/>
          <a:p>
            <a:pPr>
              <a:spcBef>
                <a:spcPct val="50000"/>
              </a:spcBef>
            </a:pPr>
            <a:r>
              <a:rPr lang="en-CA" sz="1200" dirty="0"/>
              <a:t>Copyright by Nike</a:t>
            </a:r>
          </a:p>
        </p:txBody>
      </p:sp>
      <p:sp>
        <p:nvSpPr>
          <p:cNvPr id="5" name="TextBox 4"/>
          <p:cNvSpPr txBox="1"/>
          <p:nvPr/>
        </p:nvSpPr>
        <p:spPr>
          <a:xfrm>
            <a:off x="179512" y="3284984"/>
            <a:ext cx="8640960" cy="4093428"/>
          </a:xfrm>
          <a:prstGeom prst="rect">
            <a:avLst/>
          </a:prstGeom>
          <a:noFill/>
        </p:spPr>
        <p:txBody>
          <a:bodyPr wrap="square" rtlCol="0">
            <a:spAutoFit/>
          </a:bodyPr>
          <a:lstStyle/>
          <a:p>
            <a:pPr algn="ctr"/>
            <a:r>
              <a:rPr lang="ne-NP" sz="2800" dirty="0" smtClean="0">
                <a:latin typeface="Calibri" pitchFamily="34" charset="0"/>
              </a:rPr>
              <a:t>ख्रीष्टको प्रेमबाट हामीलाई अलग गर्न सक्ने कुनै थोक छ? छैन। के दुःखले हामीलाई ख्रीष्टको प्रेमबाट अलग गर्नसक्छ? सक्दैन! के कठिनाई वा खेदाइले हामीलाई ख्रीष्टको प्रेमबाट अलग गर्नसक्छ? सक्दैन। के अनिकाल वा नागोंपनले हामीलाई ख्रीष्टको प्रेमबाट अलग गर्नसक्छ? अहँ। के कुनै आपद वा मृत्युले हामीलाई ख्रीष्टको प्रेमबाट अलग गर्न सक्छ? अहँ सक्दैन।</a:t>
            </a:r>
            <a:r>
              <a:rPr lang="en-CA" sz="2800" dirty="0" smtClean="0">
                <a:latin typeface="Calibri" pitchFamily="34" charset="0"/>
                <a:cs typeface="Calibri" pitchFamily="34" charset="0"/>
              </a:rPr>
              <a:t> . . . </a:t>
            </a:r>
            <a:r>
              <a:rPr lang="ne-NP" sz="2800" dirty="0" smtClean="0">
                <a:latin typeface="Calibri" pitchFamily="34" charset="0"/>
              </a:rPr>
              <a:t>तर परमेश्वरको प्रेमको कारणले हामी ती सबै कुराहरूमा पूर्ण विजयी बन्छौं।</a:t>
            </a:r>
            <a:r>
              <a:rPr lang="en-CA" sz="2800" dirty="0" smtClean="0">
                <a:latin typeface="Calibri" pitchFamily="34" charset="0"/>
              </a:rPr>
              <a:t>  (we </a:t>
            </a:r>
            <a:r>
              <a:rPr lang="en-CA" sz="2800" i="1" dirty="0" err="1" smtClean="0">
                <a:latin typeface="Calibri" pitchFamily="34" charset="0"/>
              </a:rPr>
              <a:t>supernike</a:t>
            </a:r>
            <a:r>
              <a:rPr lang="en-CA" sz="2800" dirty="0" smtClean="0">
                <a:latin typeface="Calibri" pitchFamily="34" charset="0"/>
              </a:rPr>
              <a:t>) </a:t>
            </a:r>
            <a:r>
              <a:rPr lang="ne-NP" sz="2800" dirty="0" smtClean="0">
                <a:latin typeface="Calibri" pitchFamily="34" charset="0"/>
              </a:rPr>
              <a:t>(</a:t>
            </a:r>
            <a:r>
              <a:rPr lang="en-CA" sz="2800" dirty="0" smtClean="0">
                <a:latin typeface="Calibri" pitchFamily="34" charset="0"/>
                <a:cs typeface="Calibri" pitchFamily="34" charset="0"/>
              </a:rPr>
              <a:t>Rom 8:35, 37)</a:t>
            </a:r>
          </a:p>
          <a:p>
            <a:pPr algn="ctr"/>
            <a:endParaRPr lang="x-none" smtClean="0"/>
          </a:p>
          <a:p>
            <a:pPr algn="ctr"/>
            <a:endParaRPr lang="en-CA"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Smiley Face 1"/>
          <p:cNvSpPr/>
          <p:nvPr/>
        </p:nvSpPr>
        <p:spPr>
          <a:xfrm>
            <a:off x="467544" y="1556792"/>
            <a:ext cx="576064" cy="576064"/>
          </a:xfrm>
          <a:prstGeom prst="smileyFace">
            <a:avLst/>
          </a:prstGeom>
          <a:blipFill>
            <a:blip r:embed="rId2"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miley Face 2"/>
          <p:cNvSpPr/>
          <p:nvPr/>
        </p:nvSpPr>
        <p:spPr>
          <a:xfrm>
            <a:off x="4283968" y="1700808"/>
            <a:ext cx="648072" cy="576064"/>
          </a:xfrm>
          <a:prstGeom prst="smileyFace">
            <a:avLst/>
          </a:prstGeom>
          <a:blipFill>
            <a:blip r:embed="rId3"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miley Face 3"/>
          <p:cNvSpPr/>
          <p:nvPr/>
        </p:nvSpPr>
        <p:spPr>
          <a:xfrm>
            <a:off x="1691680" y="2348880"/>
            <a:ext cx="504056" cy="432048"/>
          </a:xfrm>
          <a:prstGeom prst="smileyFace">
            <a:avLst>
              <a:gd name="adj" fmla="val 4653"/>
            </a:avLst>
          </a:prstGeom>
          <a:blipFill>
            <a:blip r:embed="rId4"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miley Face 4"/>
          <p:cNvSpPr/>
          <p:nvPr/>
        </p:nvSpPr>
        <p:spPr>
          <a:xfrm>
            <a:off x="2987824" y="3284984"/>
            <a:ext cx="432048" cy="432048"/>
          </a:xfrm>
          <a:prstGeom prst="smileyFace">
            <a:avLst/>
          </a:prstGeom>
          <a:blipFill>
            <a:blip r:embed="rId5"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miley Face 5"/>
          <p:cNvSpPr/>
          <p:nvPr/>
        </p:nvSpPr>
        <p:spPr>
          <a:xfrm>
            <a:off x="3707904" y="3284984"/>
            <a:ext cx="360040" cy="432048"/>
          </a:xfrm>
          <a:prstGeom prst="smileyFace">
            <a:avLst/>
          </a:prstGeom>
          <a:blipFill>
            <a:blip r:embed="rId6"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miley Face 6"/>
          <p:cNvSpPr/>
          <p:nvPr/>
        </p:nvSpPr>
        <p:spPr>
          <a:xfrm>
            <a:off x="2051720" y="2780928"/>
            <a:ext cx="648072" cy="576064"/>
          </a:xfrm>
          <a:prstGeom prst="smileyFace">
            <a:avLst/>
          </a:prstGeom>
          <a:blipFill>
            <a:blip r:embed="rId7" cstate="prin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miley Face 7"/>
          <p:cNvSpPr/>
          <p:nvPr/>
        </p:nvSpPr>
        <p:spPr>
          <a:xfrm>
            <a:off x="3635896" y="1628800"/>
            <a:ext cx="504056" cy="576064"/>
          </a:xfrm>
          <a:prstGeom prst="smileyFac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Smiley Face 8"/>
          <p:cNvSpPr/>
          <p:nvPr/>
        </p:nvSpPr>
        <p:spPr>
          <a:xfrm>
            <a:off x="611560" y="2564904"/>
            <a:ext cx="396552" cy="432048"/>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miley Face 9"/>
          <p:cNvSpPr/>
          <p:nvPr/>
        </p:nvSpPr>
        <p:spPr>
          <a:xfrm>
            <a:off x="2699792" y="2492896"/>
            <a:ext cx="504056" cy="504056"/>
          </a:xfrm>
          <a:prstGeom prst="smileyFace">
            <a:avLst/>
          </a:prstGeom>
          <a:solidFill>
            <a:srgbClr val="66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Smiley Face 10"/>
          <p:cNvSpPr/>
          <p:nvPr/>
        </p:nvSpPr>
        <p:spPr>
          <a:xfrm>
            <a:off x="1619672" y="1628800"/>
            <a:ext cx="648072" cy="576064"/>
          </a:xfrm>
          <a:prstGeom prst="smileyFace">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Smiley Face 11"/>
          <p:cNvSpPr/>
          <p:nvPr/>
        </p:nvSpPr>
        <p:spPr>
          <a:xfrm>
            <a:off x="2267744" y="2132856"/>
            <a:ext cx="432048" cy="432048"/>
          </a:xfrm>
          <a:prstGeom prst="smileyFace">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Smiley Face 12"/>
          <p:cNvSpPr/>
          <p:nvPr/>
        </p:nvSpPr>
        <p:spPr>
          <a:xfrm>
            <a:off x="827584" y="3068960"/>
            <a:ext cx="360040" cy="360040"/>
          </a:xfrm>
          <a:prstGeom prst="smileyFace">
            <a:avLst/>
          </a:prstGeom>
          <a:solidFill>
            <a:srgbClr val="28F84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Smiley Face 13"/>
          <p:cNvSpPr/>
          <p:nvPr/>
        </p:nvSpPr>
        <p:spPr>
          <a:xfrm>
            <a:off x="5004048" y="2060848"/>
            <a:ext cx="432048" cy="432048"/>
          </a:xfrm>
          <a:prstGeom prst="smileyFace">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Smiley Face 14"/>
          <p:cNvSpPr/>
          <p:nvPr/>
        </p:nvSpPr>
        <p:spPr>
          <a:xfrm>
            <a:off x="971600" y="2060848"/>
            <a:ext cx="576064" cy="576064"/>
          </a:xfrm>
          <a:prstGeom prst="smileyFac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p:cNvSpPr/>
          <p:nvPr/>
        </p:nvSpPr>
        <p:spPr>
          <a:xfrm>
            <a:off x="1259632" y="2708920"/>
            <a:ext cx="504056" cy="504056"/>
          </a:xfrm>
          <a:prstGeom prst="smileyFac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p:cNvSpPr/>
          <p:nvPr/>
        </p:nvSpPr>
        <p:spPr>
          <a:xfrm>
            <a:off x="3275856" y="2204864"/>
            <a:ext cx="504056" cy="432048"/>
          </a:xfrm>
          <a:prstGeom prst="smileyFac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p:cNvSpPr/>
          <p:nvPr/>
        </p:nvSpPr>
        <p:spPr>
          <a:xfrm>
            <a:off x="2771800" y="1772816"/>
            <a:ext cx="504056" cy="504056"/>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p:cNvSpPr/>
          <p:nvPr/>
        </p:nvSpPr>
        <p:spPr>
          <a:xfrm>
            <a:off x="5076056" y="2708920"/>
            <a:ext cx="432048" cy="432048"/>
          </a:xfrm>
          <a:prstGeom prst="smileyFace">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miley Face 19"/>
          <p:cNvSpPr/>
          <p:nvPr/>
        </p:nvSpPr>
        <p:spPr>
          <a:xfrm>
            <a:off x="4499992" y="2420888"/>
            <a:ext cx="504056" cy="504056"/>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miley Face 20"/>
          <p:cNvSpPr/>
          <p:nvPr/>
        </p:nvSpPr>
        <p:spPr>
          <a:xfrm>
            <a:off x="1619672" y="3168352"/>
            <a:ext cx="504056" cy="476672"/>
          </a:xfrm>
          <a:prstGeom prst="smileyFac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Smiley Face 21"/>
          <p:cNvSpPr/>
          <p:nvPr/>
        </p:nvSpPr>
        <p:spPr>
          <a:xfrm>
            <a:off x="4572000" y="2996952"/>
            <a:ext cx="360040" cy="36004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Smiley Face 22"/>
          <p:cNvSpPr/>
          <p:nvPr/>
        </p:nvSpPr>
        <p:spPr>
          <a:xfrm>
            <a:off x="3995936" y="2852936"/>
            <a:ext cx="504056" cy="576064"/>
          </a:xfrm>
          <a:prstGeom prst="smileyFace">
            <a:avLst/>
          </a:prstGeom>
          <a:blipFill>
            <a:blip r:embed="rId8"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Smiley Face 23"/>
          <p:cNvSpPr/>
          <p:nvPr/>
        </p:nvSpPr>
        <p:spPr>
          <a:xfrm>
            <a:off x="3275856" y="2708920"/>
            <a:ext cx="576064" cy="576064"/>
          </a:xfrm>
          <a:prstGeom prst="smileyFace">
            <a:avLst/>
          </a:prstGeom>
          <a:blipFill>
            <a:blip r:embed="rId9"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25" name="Smiley Face 24"/>
          <p:cNvSpPr/>
          <p:nvPr/>
        </p:nvSpPr>
        <p:spPr>
          <a:xfrm>
            <a:off x="3851920" y="2276872"/>
            <a:ext cx="576064" cy="504056"/>
          </a:xfrm>
          <a:prstGeom prst="smileyFace">
            <a:avLst/>
          </a:prstGeom>
          <a:blipFill>
            <a:blip r:embed="rId10"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Explosion 1 28"/>
          <p:cNvSpPr/>
          <p:nvPr/>
        </p:nvSpPr>
        <p:spPr>
          <a:xfrm>
            <a:off x="6084168" y="1296144"/>
            <a:ext cx="2484313" cy="249289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0" name="Picture 2" descr="j0237940[1]"/>
          <p:cNvPicPr>
            <a:picLocks noChangeAspect="1" noChangeArrowheads="1"/>
          </p:cNvPicPr>
          <p:nvPr/>
        </p:nvPicPr>
        <p:blipFill>
          <a:blip r:embed="rId11" cstate="print"/>
          <a:srcRect/>
          <a:stretch>
            <a:fillRect/>
          </a:stretch>
        </p:blipFill>
        <p:spPr bwMode="auto">
          <a:xfrm>
            <a:off x="6516216" y="1700982"/>
            <a:ext cx="1674812" cy="1223962"/>
          </a:xfrm>
          <a:prstGeom prst="rect">
            <a:avLst/>
          </a:prstGeom>
          <a:noFill/>
          <a:ln w="9525">
            <a:noFill/>
            <a:miter lim="800000"/>
            <a:headEnd/>
            <a:tailEnd/>
          </a:ln>
        </p:spPr>
      </p:pic>
      <p:cxnSp>
        <p:nvCxnSpPr>
          <p:cNvPr id="32" name="Straight Arrow Connector 31"/>
          <p:cNvCxnSpPr/>
          <p:nvPr/>
        </p:nvCxnSpPr>
        <p:spPr>
          <a:xfrm>
            <a:off x="147565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148064"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995936"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771800"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6" descr="shwoosh"/>
          <p:cNvPicPr>
            <a:picLocks noChangeAspect="1" noChangeArrowheads="1"/>
          </p:cNvPicPr>
          <p:nvPr/>
        </p:nvPicPr>
        <p:blipFill>
          <a:blip r:embed="rId12" cstate="print"/>
          <a:srcRect/>
          <a:stretch>
            <a:fillRect/>
          </a:stretch>
        </p:blipFill>
        <p:spPr bwMode="auto">
          <a:xfrm>
            <a:off x="6732240" y="2981476"/>
            <a:ext cx="1223665" cy="375516"/>
          </a:xfrm>
          <a:prstGeom prst="rect">
            <a:avLst/>
          </a:prstGeom>
          <a:noFill/>
          <a:ln w="9525">
            <a:noFill/>
            <a:miter lim="800000"/>
            <a:headEnd/>
            <a:tailEnd/>
          </a:ln>
        </p:spPr>
      </p:pic>
      <p:sp>
        <p:nvSpPr>
          <p:cNvPr id="37" name="Text Box 7"/>
          <p:cNvSpPr txBox="1">
            <a:spLocks noChangeArrowheads="1"/>
          </p:cNvSpPr>
          <p:nvPr/>
        </p:nvSpPr>
        <p:spPr bwMode="auto">
          <a:xfrm>
            <a:off x="6732240" y="3440033"/>
            <a:ext cx="1296144" cy="276999"/>
          </a:xfrm>
          <a:prstGeom prst="rect">
            <a:avLst/>
          </a:prstGeom>
          <a:noFill/>
          <a:ln w="9525">
            <a:noFill/>
            <a:miter lim="800000"/>
            <a:headEnd/>
            <a:tailEnd/>
          </a:ln>
        </p:spPr>
        <p:txBody>
          <a:bodyPr wrap="square">
            <a:spAutoFit/>
          </a:bodyPr>
          <a:lstStyle/>
          <a:p>
            <a:pPr>
              <a:spcBef>
                <a:spcPct val="50000"/>
              </a:spcBef>
            </a:pPr>
            <a:r>
              <a:rPr lang="en-CA" sz="1200" dirty="0">
                <a:solidFill>
                  <a:schemeClr val="bg1"/>
                </a:solidFill>
                <a:latin typeface="Calibri" pitchFamily="34" charset="0"/>
              </a:rPr>
              <a:t>Copyright by Nike</a:t>
            </a:r>
          </a:p>
        </p:txBody>
      </p:sp>
      <p:cxnSp>
        <p:nvCxnSpPr>
          <p:cNvPr id="38" name="Straight Arrow Connector 37"/>
          <p:cNvCxnSpPr/>
          <p:nvPr/>
        </p:nvCxnSpPr>
        <p:spPr>
          <a:xfrm>
            <a:off x="8100392" y="4293096"/>
            <a:ext cx="648072"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95536" y="4437112"/>
            <a:ext cx="8388424" cy="2308324"/>
          </a:xfrm>
          <a:prstGeom prst="rect">
            <a:avLst/>
          </a:prstGeom>
          <a:noFill/>
        </p:spPr>
        <p:txBody>
          <a:bodyPr wrap="square" rtlCol="0">
            <a:spAutoFit/>
          </a:bodyPr>
          <a:lstStyle/>
          <a:p>
            <a:pPr algn="ctr"/>
            <a:r>
              <a:rPr lang="en-US" sz="1000" b="1" dirty="0" smtClean="0">
                <a:solidFill>
                  <a:schemeClr val="bg1"/>
                </a:solidFill>
              </a:rPr>
              <a:t> </a:t>
            </a:r>
            <a:endParaRPr lang="en-CA" sz="1000" b="1" dirty="0" smtClean="0">
              <a:solidFill>
                <a:schemeClr val="bg1"/>
              </a:solidFill>
            </a:endParaRPr>
          </a:p>
          <a:p>
            <a:r>
              <a:rPr lang="ne-NP" sz="2800" dirty="0" smtClean="0">
                <a:solidFill>
                  <a:schemeClr val="bg1"/>
                </a:solidFill>
              </a:rPr>
              <a:t>तर परमेश्वरलाई धन्यवाद होस् जसले हामीलाई सँधै ख्रीष्टद्वारा विजयतर्फ डोरयाउनु हुन्छ। </a:t>
            </a:r>
            <a:r>
              <a:rPr lang="ne-NP" sz="2800" dirty="0" smtClean="0">
                <a:solidFill>
                  <a:schemeClr val="bg1"/>
                </a:solidFill>
                <a:latin typeface="Calibri" pitchFamily="34" charset="0"/>
              </a:rPr>
              <a:t>(2</a:t>
            </a:r>
            <a:r>
              <a:rPr lang="en-CA" sz="2800" dirty="0" smtClean="0">
                <a:solidFill>
                  <a:schemeClr val="bg1"/>
                </a:solidFill>
                <a:latin typeface="Calibri" pitchFamily="34" charset="0"/>
                <a:cs typeface="Calibri" pitchFamily="34" charset="0"/>
              </a:rPr>
              <a:t> </a:t>
            </a:r>
            <a:r>
              <a:rPr lang="en-CA" sz="2800" dirty="0" err="1" smtClean="0">
                <a:solidFill>
                  <a:schemeClr val="bg1"/>
                </a:solidFill>
                <a:latin typeface="Calibri" pitchFamily="34" charset="0"/>
                <a:cs typeface="Calibri" pitchFamily="34" charset="0"/>
              </a:rPr>
              <a:t>Cor</a:t>
            </a:r>
            <a:r>
              <a:rPr lang="en-CA" sz="2800" dirty="0" smtClean="0">
                <a:solidFill>
                  <a:schemeClr val="bg1"/>
                </a:solidFill>
                <a:latin typeface="Calibri" pitchFamily="34" charset="0"/>
                <a:cs typeface="Calibri" pitchFamily="34" charset="0"/>
              </a:rPr>
              <a:t> 2:14)</a:t>
            </a:r>
          </a:p>
          <a:p>
            <a:endParaRPr lang="x-none" sz="1200" smtClean="0"/>
          </a:p>
          <a:p>
            <a:pPr algn="ctr"/>
            <a:endParaRPr lang="en-CA" sz="1000" b="1" dirty="0" smtClean="0">
              <a:solidFill>
                <a:schemeClr val="bg1"/>
              </a:solidFill>
              <a:latin typeface="Calibri" pitchFamily="34" charset="0"/>
              <a:cs typeface="Calibri" pitchFamily="34" charset="0"/>
            </a:endParaRPr>
          </a:p>
          <a:p>
            <a:r>
              <a:rPr lang="ne-NP" sz="2800" dirty="0" smtClean="0">
                <a:solidFill>
                  <a:schemeClr val="bg1"/>
                </a:solidFill>
                <a:latin typeface="Calibri" pitchFamily="34" charset="0"/>
              </a:rPr>
              <a:t>तर हामी परमेश्वरलाई धन्यवाद दिंदछौं। उहाँले हामीलाई हाम्रा प्रभु येशू ख्रीष्टद्वारा विजय दिनु हुन्छ।</a:t>
            </a:r>
            <a:r>
              <a:rPr lang="en-CA" sz="2800" dirty="0" smtClean="0">
                <a:solidFill>
                  <a:schemeClr val="bg1"/>
                </a:solidFill>
                <a:latin typeface="Calibri" pitchFamily="34" charset="0"/>
              </a:rPr>
              <a:t>  </a:t>
            </a:r>
            <a:r>
              <a:rPr lang="ne-NP" sz="2800" dirty="0" smtClean="0">
                <a:solidFill>
                  <a:schemeClr val="bg1"/>
                </a:solidFill>
                <a:latin typeface="Calibri" pitchFamily="34" charset="0"/>
              </a:rPr>
              <a:t>(1</a:t>
            </a:r>
            <a:r>
              <a:rPr lang="en-CA" sz="2800" dirty="0" smtClean="0">
                <a:solidFill>
                  <a:schemeClr val="bg1"/>
                </a:solidFill>
                <a:latin typeface="Calibri" pitchFamily="34" charset="0"/>
              </a:rPr>
              <a:t> </a:t>
            </a:r>
            <a:r>
              <a:rPr lang="en-CA" sz="2800" dirty="0" err="1" smtClean="0">
                <a:solidFill>
                  <a:schemeClr val="bg1"/>
                </a:solidFill>
                <a:latin typeface="Calibri" pitchFamily="34" charset="0"/>
                <a:cs typeface="Calibri" pitchFamily="34" charset="0"/>
              </a:rPr>
              <a:t>Cor</a:t>
            </a:r>
            <a:r>
              <a:rPr lang="en-CA" sz="2800" dirty="0" smtClean="0">
                <a:solidFill>
                  <a:schemeClr val="bg1"/>
                </a:solidFill>
                <a:latin typeface="Calibri" pitchFamily="34" charset="0"/>
                <a:cs typeface="Calibri" pitchFamily="34" charset="0"/>
              </a:rPr>
              <a:t> 15:57)</a:t>
            </a:r>
            <a:endParaRPr lang="en-CA" sz="2800" b="1" dirty="0" smtClean="0">
              <a:solidFill>
                <a:schemeClr val="bg1"/>
              </a:solidFill>
              <a:latin typeface="Calibri" pitchFamily="34" charset="0"/>
            </a:endParaRPr>
          </a:p>
        </p:txBody>
      </p:sp>
      <p:sp>
        <p:nvSpPr>
          <p:cNvPr id="40" name="TextBox 39"/>
          <p:cNvSpPr txBox="1"/>
          <p:nvPr/>
        </p:nvSpPr>
        <p:spPr>
          <a:xfrm>
            <a:off x="6372200" y="2658398"/>
            <a:ext cx="1872208" cy="338554"/>
          </a:xfrm>
          <a:prstGeom prst="rect">
            <a:avLst/>
          </a:prstGeom>
          <a:noFill/>
        </p:spPr>
        <p:txBody>
          <a:bodyPr wrap="square" rtlCol="0">
            <a:spAutoFit/>
          </a:bodyPr>
          <a:lstStyle/>
          <a:p>
            <a:pPr algn="ctr"/>
            <a:r>
              <a:rPr lang="en-CA" sz="800" dirty="0" smtClean="0">
                <a:solidFill>
                  <a:srgbClr val="92D050"/>
                </a:solidFill>
              </a:rPr>
              <a:t>Microsoft clip art © 2013 </a:t>
            </a:r>
          </a:p>
          <a:p>
            <a:pPr algn="ctr"/>
            <a:r>
              <a:rPr lang="en-CA" sz="800" dirty="0" smtClean="0">
                <a:solidFill>
                  <a:srgbClr val="92D050"/>
                </a:solidFill>
              </a:rPr>
              <a:t>Microsoft Corporation. </a:t>
            </a:r>
            <a:endParaRPr lang="en-CA" sz="800" dirty="0">
              <a:solidFill>
                <a:srgbClr val="92D050"/>
              </a:solidFill>
            </a:endParaRPr>
          </a:p>
        </p:txBody>
      </p:sp>
      <p:sp>
        <p:nvSpPr>
          <p:cNvPr id="43" name="TextBox 42"/>
          <p:cNvSpPr txBox="1"/>
          <p:nvPr/>
        </p:nvSpPr>
        <p:spPr>
          <a:xfrm>
            <a:off x="0" y="3789040"/>
            <a:ext cx="9144000" cy="400110"/>
          </a:xfrm>
          <a:prstGeom prst="rect">
            <a:avLst/>
          </a:prstGeom>
          <a:noFill/>
        </p:spPr>
        <p:txBody>
          <a:bodyPr wrap="square" rtlCol="0">
            <a:spAutoFit/>
          </a:bodyPr>
          <a:lstStyle/>
          <a:p>
            <a:pPr algn="ctr"/>
            <a:r>
              <a:rPr lang="en-CA" sz="2000" b="1" dirty="0" smtClean="0">
                <a:solidFill>
                  <a:srgbClr val="008000"/>
                </a:solidFill>
                <a:latin typeface="Calibri" pitchFamily="34" charset="0"/>
              </a:rPr>
              <a:t>After his victory, our Commander Jesus leads his troops in triumphal procession</a:t>
            </a:r>
            <a:endParaRPr lang="en-CA" sz="2000" b="1" dirty="0">
              <a:solidFill>
                <a:srgbClr val="008000"/>
              </a:solidFill>
              <a:latin typeface="Calibri" pitchFamily="34" charset="0"/>
            </a:endParaRPr>
          </a:p>
        </p:txBody>
      </p:sp>
      <p:sp>
        <p:nvSpPr>
          <p:cNvPr id="41" name="TextBox 40"/>
          <p:cNvSpPr txBox="1"/>
          <p:nvPr/>
        </p:nvSpPr>
        <p:spPr>
          <a:xfrm>
            <a:off x="251520" y="315813"/>
            <a:ext cx="8604448" cy="646331"/>
          </a:xfrm>
          <a:prstGeom prst="rect">
            <a:avLst/>
          </a:prstGeom>
          <a:noFill/>
        </p:spPr>
        <p:txBody>
          <a:bodyPr wrap="square" rtlCol="0">
            <a:spAutoFit/>
          </a:bodyPr>
          <a:lstStyle/>
          <a:p>
            <a:pPr algn="ctr"/>
            <a:r>
              <a:rPr lang="en-US" sz="3600" b="1" dirty="0" smtClean="0">
                <a:solidFill>
                  <a:srgbClr val="FF0000"/>
                </a:solidFill>
                <a:latin typeface="Preeti" pitchFamily="2" charset="0"/>
              </a:rPr>
              <a:t>k/</a:t>
            </a:r>
            <a:r>
              <a:rPr lang="en-US" sz="3600" b="1" dirty="0" err="1" smtClean="0">
                <a:solidFill>
                  <a:srgbClr val="FF0000"/>
                </a:solidFill>
                <a:latin typeface="Preeti" pitchFamily="2" charset="0"/>
              </a:rPr>
              <a:t>dk|e'n</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xfdLnfO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ljho</a:t>
            </a:r>
            <a:r>
              <a:rPr lang="en-US" sz="3600" b="1" dirty="0" smtClean="0">
                <a:solidFill>
                  <a:srgbClr val="FF0000"/>
                </a:solidFill>
                <a:latin typeface="Preeti" pitchFamily="2" charset="0"/>
              </a:rPr>
              <a:t> </a:t>
            </a:r>
            <a:r>
              <a:rPr lang="en-US" sz="3600" b="1" dirty="0" err="1" smtClean="0">
                <a:solidFill>
                  <a:srgbClr val="FF0000"/>
                </a:solidFill>
                <a:latin typeface="Preeti" pitchFamily="2" charset="0"/>
              </a:rPr>
              <a:t>pT;jdf</a:t>
            </a:r>
            <a:r>
              <a:rPr lang="en-US" sz="3600" b="1" dirty="0" smtClean="0">
                <a:solidFill>
                  <a:srgbClr val="FF0000"/>
                </a:solidFill>
                <a:latin typeface="Preeti" pitchFamily="2" charset="0"/>
              </a:rPr>
              <a:t> 8f]¥ofpg'x'G5</a:t>
            </a:r>
            <a:endParaRPr lang="en-CA" sz="3600" b="1" dirty="0">
              <a:solidFill>
                <a:srgbClr val="FF0000"/>
              </a:solidFill>
              <a:latin typeface="Preeti" pitchFamily="2"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862064"/>
            <a:ext cx="8435280" cy="1143000"/>
          </a:xfrm>
        </p:spPr>
        <p:txBody>
          <a:bodyPr/>
          <a:lstStyle/>
          <a:p>
            <a:r>
              <a:rPr lang="en-CA" sz="3200" b="1" dirty="0" smtClean="0">
                <a:solidFill>
                  <a:schemeClr val="tx1"/>
                </a:solidFill>
              </a:rPr>
              <a:t>For free downloads of a tract on “</a:t>
            </a:r>
            <a:r>
              <a:rPr lang="en-CA" sz="3200" b="1" dirty="0" err="1" smtClean="0">
                <a:solidFill>
                  <a:schemeClr val="tx1"/>
                </a:solidFill>
              </a:rPr>
              <a:t>nike</a:t>
            </a:r>
            <a:r>
              <a:rPr lang="en-CA" sz="3200" b="1" dirty="0" smtClean="0">
                <a:solidFill>
                  <a:schemeClr val="tx1"/>
                </a:solidFill>
              </a:rPr>
              <a:t>” called “What the word </a:t>
            </a:r>
            <a:r>
              <a:rPr lang="en-CA" sz="3200" b="1" i="1" dirty="0" err="1" smtClean="0">
                <a:solidFill>
                  <a:schemeClr val="tx1"/>
                </a:solidFill>
              </a:rPr>
              <a:t>nike</a:t>
            </a:r>
            <a:r>
              <a:rPr lang="en-CA" sz="3200" b="1" dirty="0" smtClean="0">
                <a:solidFill>
                  <a:schemeClr val="tx1"/>
                </a:solidFill>
              </a:rPr>
              <a:t> means”</a:t>
            </a:r>
            <a:br>
              <a:rPr lang="en-CA" sz="3200" b="1" dirty="0" smtClean="0">
                <a:solidFill>
                  <a:schemeClr val="tx1"/>
                </a:solidFill>
              </a:rPr>
            </a:br>
            <a:r>
              <a:rPr lang="en-CA" sz="3200" b="1" dirty="0" smtClean="0">
                <a:solidFill>
                  <a:schemeClr val="tx1"/>
                </a:solidFill>
              </a:rPr>
              <a:t/>
            </a:r>
            <a:br>
              <a:rPr lang="en-CA" sz="3200" b="1" dirty="0" smtClean="0">
                <a:solidFill>
                  <a:schemeClr val="tx1"/>
                </a:solidFill>
              </a:rPr>
            </a:br>
            <a:r>
              <a:rPr lang="en-CA" sz="3200" b="1" dirty="0" smtClean="0">
                <a:solidFill>
                  <a:schemeClr val="tx1"/>
                </a:solidFill>
              </a:rPr>
              <a:t>and a PPT called “Nike in the NT”</a:t>
            </a:r>
            <a:br>
              <a:rPr lang="en-CA" sz="3200" b="1" dirty="0" smtClean="0">
                <a:solidFill>
                  <a:schemeClr val="tx1"/>
                </a:solidFill>
              </a:rPr>
            </a:br>
            <a:r>
              <a:rPr lang="en-CA" sz="3200" b="1" dirty="0" smtClean="0">
                <a:solidFill>
                  <a:schemeClr val="tx1"/>
                </a:solidFill>
              </a:rPr>
              <a:t/>
            </a:r>
            <a:br>
              <a:rPr lang="en-CA" sz="3200" b="1" dirty="0" smtClean="0">
                <a:solidFill>
                  <a:schemeClr val="tx1"/>
                </a:solidFill>
              </a:rPr>
            </a:br>
            <a:r>
              <a:rPr lang="en-CA" sz="3200" b="1" dirty="0" smtClean="0">
                <a:solidFill>
                  <a:schemeClr val="tx1"/>
                </a:solidFill>
              </a:rPr>
              <a:t>and a full list of the 34 New Testament uses of “</a:t>
            </a:r>
            <a:r>
              <a:rPr lang="en-CA" sz="3200" b="1" dirty="0" err="1" smtClean="0">
                <a:solidFill>
                  <a:schemeClr val="tx1"/>
                </a:solidFill>
              </a:rPr>
              <a:t>nike</a:t>
            </a:r>
            <a:r>
              <a:rPr lang="en-CA" sz="3200" b="1" dirty="0" smtClean="0">
                <a:solidFill>
                  <a:schemeClr val="tx1"/>
                </a:solidFill>
              </a:rPr>
              <a:t>” in English and Korean go to</a:t>
            </a:r>
            <a:br>
              <a:rPr lang="en-CA" sz="3200" b="1" dirty="0" smtClean="0">
                <a:solidFill>
                  <a:schemeClr val="tx1"/>
                </a:solidFill>
              </a:rPr>
            </a:br>
            <a:r>
              <a:rPr lang="en-CA" sz="3200" b="1" dirty="0" smtClean="0">
                <a:solidFill>
                  <a:schemeClr val="tx1"/>
                </a:solidFill>
              </a:rPr>
              <a:t/>
            </a:r>
            <a:br>
              <a:rPr lang="en-CA" sz="3200" b="1" dirty="0" smtClean="0">
                <a:solidFill>
                  <a:schemeClr val="tx1"/>
                </a:solidFill>
              </a:rPr>
            </a:br>
            <a:r>
              <a:rPr lang="en-CA" sz="3200" b="1" dirty="0" smtClean="0">
                <a:solidFill>
                  <a:schemeClr val="tx1"/>
                </a:solidFill>
              </a:rPr>
              <a:t> </a:t>
            </a:r>
            <a:r>
              <a:rPr lang="en-CA" sz="3200" b="1" dirty="0" smtClean="0">
                <a:solidFill>
                  <a:schemeClr val="tx1"/>
                </a:solidFill>
                <a:hlinkClick r:id="rId2"/>
              </a:rPr>
              <a:t>www.GraceGodChrist.com</a:t>
            </a:r>
            <a:r>
              <a:rPr lang="en-CA" sz="3200" b="1" dirty="0" smtClean="0">
                <a:solidFill>
                  <a:schemeClr val="tx1"/>
                </a:solidFill>
              </a:rPr>
              <a:t> </a:t>
            </a:r>
            <a:r>
              <a:rPr lang="en-CA" sz="3600" dirty="0" smtClean="0"/>
              <a:t/>
            </a:r>
            <a:br>
              <a:rPr lang="en-CA" sz="3600" dirty="0" smtClean="0"/>
            </a:br>
            <a:endParaRPr lang="en-CA" sz="36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https://encrypted-tbn2.google.com/images?q=tbn:ANd9GcSDMCJexFU6n6yHn1MnQUaifzXjbrz6B6D0RDJvSqC3oRqNUmHbKw"/>
          <p:cNvPicPr>
            <a:picLocks noChangeAspect="1" noChangeArrowheads="1"/>
          </p:cNvPicPr>
          <p:nvPr/>
        </p:nvPicPr>
        <p:blipFill>
          <a:blip r:embed="rId2" cstate="print"/>
          <a:srcRect/>
          <a:stretch>
            <a:fillRect/>
          </a:stretch>
        </p:blipFill>
        <p:spPr bwMode="auto">
          <a:xfrm>
            <a:off x="2987824" y="3501008"/>
            <a:ext cx="2664296" cy="2664296"/>
          </a:xfrm>
          <a:prstGeom prst="rect">
            <a:avLst/>
          </a:prstGeom>
          <a:noFill/>
          <a:ln w="9525">
            <a:noFill/>
            <a:miter lim="800000"/>
            <a:headEnd/>
            <a:tailEnd/>
          </a:ln>
        </p:spPr>
      </p:pic>
      <p:pic>
        <p:nvPicPr>
          <p:cNvPr id="9223" name="Picture 13" descr="couple Korean TV.png"/>
          <p:cNvPicPr>
            <a:picLocks noChangeAspect="1"/>
          </p:cNvPicPr>
          <p:nvPr/>
        </p:nvPicPr>
        <p:blipFill>
          <a:blip r:embed="rId3" cstate="print"/>
          <a:srcRect t="13651"/>
          <a:stretch>
            <a:fillRect/>
          </a:stretch>
        </p:blipFill>
        <p:spPr bwMode="auto">
          <a:xfrm>
            <a:off x="5690616" y="2348880"/>
            <a:ext cx="3417888" cy="3816350"/>
          </a:xfrm>
          <a:prstGeom prst="rect">
            <a:avLst/>
          </a:prstGeom>
          <a:noFill/>
          <a:ln w="9525">
            <a:noFill/>
            <a:miter lim="800000"/>
            <a:headEnd/>
            <a:tailEnd/>
          </a:ln>
        </p:spPr>
      </p:pic>
      <p:pic>
        <p:nvPicPr>
          <p:cNvPr id="9224" name="Picture 2" descr="http://www.google.com/+/kpop/images/promo/beast.jpg"/>
          <p:cNvPicPr>
            <a:picLocks noChangeAspect="1" noChangeArrowheads="1"/>
          </p:cNvPicPr>
          <p:nvPr/>
        </p:nvPicPr>
        <p:blipFill>
          <a:blip r:embed="rId4" cstate="print"/>
          <a:srcRect/>
          <a:stretch>
            <a:fillRect/>
          </a:stretch>
        </p:blipFill>
        <p:spPr bwMode="auto">
          <a:xfrm>
            <a:off x="1763688" y="-243408"/>
            <a:ext cx="4011874" cy="288032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5" cstate="print"/>
          <a:srcRect l="11230" r="4547"/>
          <a:stretch>
            <a:fillRect/>
          </a:stretch>
        </p:blipFill>
        <p:spPr>
          <a:xfrm>
            <a:off x="-36512" y="0"/>
            <a:ext cx="2232248" cy="2708920"/>
          </a:xfrm>
          <a:prstGeom prst="rect">
            <a:avLst/>
          </a:prstGeom>
        </p:spPr>
      </p:pic>
      <p:pic>
        <p:nvPicPr>
          <p:cNvPr id="13" name="Picture 6" descr="hyundai-yf1.jpg"/>
          <p:cNvPicPr>
            <a:picLocks noChangeAspect="1"/>
          </p:cNvPicPr>
          <p:nvPr/>
        </p:nvPicPr>
        <p:blipFill>
          <a:blip r:embed="rId6" cstate="print"/>
          <a:srcRect l="12199" t="34460" r="5901" b="12688"/>
          <a:stretch>
            <a:fillRect/>
          </a:stretch>
        </p:blipFill>
        <p:spPr bwMode="auto">
          <a:xfrm>
            <a:off x="-36512" y="2708920"/>
            <a:ext cx="2929913" cy="1296144"/>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7" cstate="print"/>
          <a:srcRect t="29937" r="7082" b="12492"/>
          <a:stretch>
            <a:fillRect/>
          </a:stretch>
        </p:blipFill>
        <p:spPr bwMode="auto">
          <a:xfrm>
            <a:off x="2843808" y="2204864"/>
            <a:ext cx="3168352" cy="180020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8" cstate="print"/>
          <a:srcRect l="13230" t="16368" r="17870" b="34880"/>
          <a:stretch>
            <a:fillRect/>
          </a:stretch>
        </p:blipFill>
        <p:spPr>
          <a:xfrm>
            <a:off x="-36512" y="4077072"/>
            <a:ext cx="2985120" cy="1584176"/>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9" cstate="print"/>
          <a:srcRect l="20591" t="5066" r="19934" b="35836"/>
          <a:stretch>
            <a:fillRect/>
          </a:stretch>
        </p:blipFill>
        <p:spPr bwMode="auto">
          <a:xfrm>
            <a:off x="5580112" y="0"/>
            <a:ext cx="3528392" cy="2321496"/>
          </a:xfrm>
          <a:prstGeom prst="rect">
            <a:avLst/>
          </a:prstGeom>
          <a:noFill/>
        </p:spPr>
      </p:pic>
      <p:sp>
        <p:nvSpPr>
          <p:cNvPr id="17" name="Title 1"/>
          <p:cNvSpPr txBox="1">
            <a:spLocks/>
          </p:cNvSpPr>
          <p:nvPr/>
        </p:nvSpPr>
        <p:spPr>
          <a:xfrm>
            <a:off x="0" y="5661248"/>
            <a:ext cx="9144000" cy="1224136"/>
          </a:xfrm>
          <a:prstGeom prst="rect">
            <a:avLst/>
          </a:prstGeom>
          <a:solidFill>
            <a:schemeClr val="bg1"/>
          </a:solidFill>
        </p:spPr>
        <p:txBody>
          <a:bodyPr>
            <a:normAutofit fontScale="92500"/>
          </a:bodyPr>
          <a:lstStyle/>
          <a:p>
            <a:pPr lvl="0" algn="ctr" eaLnBrk="0" hangingPunct="0">
              <a:defRPr/>
            </a:pPr>
            <a:r>
              <a:rPr lang="en-US" sz="3200" dirty="0" smtClean="0"/>
              <a:t>Joy and satisfaction is in Christ, not beauty, music, sports, cars, booze, romance, sex, money or homes!</a:t>
            </a:r>
            <a:endParaRPr kumimoji="0" lang="en-US" sz="3200" b="1" i="0" u="none" strike="noStrike" kern="0" cap="none" spc="0" normalizeH="0" baseline="0" noProof="0" dirty="0" smtClean="0">
              <a:ln>
                <a:noFill/>
              </a:ln>
              <a:solidFill>
                <a:schemeClr val="tx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26988"/>
            <a:ext cx="9144000" cy="6884988"/>
          </a:xfrm>
          <a:prstGeom prst="rect">
            <a:avLst/>
          </a:prstGeom>
          <a:noFill/>
          <a:ln w="9525">
            <a:noFill/>
            <a:miter lim="800000"/>
            <a:headEnd/>
            <a:tailEnd/>
          </a:ln>
        </p:spPr>
      </p:pic>
      <p:sp>
        <p:nvSpPr>
          <p:cNvPr id="20483" name="Text Box 3"/>
          <p:cNvSpPr txBox="1">
            <a:spLocks noChangeArrowheads="1"/>
          </p:cNvSpPr>
          <p:nvPr/>
        </p:nvSpPr>
        <p:spPr bwMode="auto">
          <a:xfrm>
            <a:off x="7236296" y="4797152"/>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5" name="TextBox 3"/>
          <p:cNvSpPr txBox="1">
            <a:spLocks noChangeArrowheads="1"/>
          </p:cNvSpPr>
          <p:nvPr/>
        </p:nvSpPr>
        <p:spPr bwMode="auto">
          <a:xfrm>
            <a:off x="720080" y="5643245"/>
            <a:ext cx="8028384" cy="523220"/>
          </a:xfrm>
          <a:prstGeom prst="rect">
            <a:avLst/>
          </a:prstGeom>
          <a:noFill/>
          <a:ln w="9525">
            <a:noFill/>
            <a:miter lim="800000"/>
            <a:headEnd/>
            <a:tailEnd/>
          </a:ln>
        </p:spPr>
        <p:txBody>
          <a:bodyPr wrap="square">
            <a:spAutoFit/>
          </a:bodyPr>
          <a:lstStyle/>
          <a:p>
            <a:pPr algn="ctr"/>
            <a:r>
              <a:rPr lang="en-CA" sz="2800" b="1" dirty="0" smtClean="0">
                <a:solidFill>
                  <a:srgbClr val="FF0000"/>
                </a:solidFill>
                <a:latin typeface="Calibri" pitchFamily="34" charset="0"/>
              </a:rPr>
              <a:t>Joy and satisfaction is in Christ!</a:t>
            </a:r>
            <a:endParaRPr lang="en-CA" sz="2800" b="1" dirty="0">
              <a:solidFill>
                <a:srgbClr val="FF0000"/>
              </a:solidFill>
              <a:latin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Mohammed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CA" sz="3200" dirty="0" smtClean="0">
                <a:solidFill>
                  <a:srgbClr val="00FF00"/>
                </a:solidFill>
              </a:rPr>
              <a:t>Jesus</a:t>
            </a:r>
            <a:endParaRPr lang="en-CA" sz="3200" dirty="0">
              <a:solidFill>
                <a:srgbClr val="00FF00"/>
              </a:solidFill>
            </a:endParaRPr>
          </a:p>
        </p:txBody>
      </p:sp>
      <p:sp>
        <p:nvSpPr>
          <p:cNvPr id="11" name="TextBox 10"/>
          <p:cNvSpPr txBox="1"/>
          <p:nvPr/>
        </p:nvSpPr>
        <p:spPr>
          <a:xfrm>
            <a:off x="3347864" y="5157192"/>
            <a:ext cx="2376264" cy="1077218"/>
          </a:xfrm>
          <a:prstGeom prst="rect">
            <a:avLst/>
          </a:prstGeom>
          <a:noFill/>
        </p:spPr>
        <p:txBody>
          <a:bodyPr wrap="square" rtlCol="0">
            <a:spAutoFit/>
          </a:bodyPr>
          <a:lstStyle/>
          <a:p>
            <a:pPr algn="ctr"/>
            <a:r>
              <a:rPr lang="en-CA" sz="3200" dirty="0" smtClean="0">
                <a:solidFill>
                  <a:srgbClr val="00FF00"/>
                </a:solidFill>
              </a:rPr>
              <a:t>Hindu Gurus</a:t>
            </a:r>
            <a:endParaRPr lang="en-CA" sz="3200" dirty="0">
              <a:solidFill>
                <a:srgbClr val="00FF00"/>
              </a:solidFill>
            </a:endParaRPr>
          </a:p>
        </p:txBody>
      </p:sp>
      <p:sp>
        <p:nvSpPr>
          <p:cNvPr id="13" name="Down Arrow 12"/>
          <p:cNvSpPr/>
          <p:nvPr/>
        </p:nvSpPr>
        <p:spPr>
          <a:xfrm flipV="1">
            <a:off x="4355976" y="980728"/>
            <a:ext cx="360040" cy="146304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rot="18967428">
            <a:off x="236529" y="5395011"/>
            <a:ext cx="2376264" cy="584775"/>
          </a:xfrm>
          <a:prstGeom prst="rect">
            <a:avLst/>
          </a:prstGeom>
          <a:noFill/>
        </p:spPr>
        <p:txBody>
          <a:bodyPr wrap="square" rtlCol="0">
            <a:spAutoFit/>
          </a:bodyPr>
          <a:lstStyle/>
          <a:p>
            <a:pPr algn="ctr"/>
            <a:r>
              <a:rPr lang="en-CA" sz="3200" dirty="0" smtClean="0">
                <a:solidFill>
                  <a:srgbClr val="00FF00"/>
                </a:solidFill>
              </a:rPr>
              <a:t>Moses</a:t>
            </a:r>
            <a:endParaRPr lang="en-CA" sz="3200" dirty="0">
              <a:solidFill>
                <a:srgbClr val="00FF00"/>
              </a:solidFill>
            </a:endParaRPr>
          </a:p>
        </p:txBody>
      </p:sp>
      <p:sp>
        <p:nvSpPr>
          <p:cNvPr id="14" name="TextBox 13"/>
          <p:cNvSpPr txBox="1"/>
          <p:nvPr/>
        </p:nvSpPr>
        <p:spPr>
          <a:xfrm rot="2632572" flipH="1">
            <a:off x="6645241" y="5414718"/>
            <a:ext cx="2376264" cy="584775"/>
          </a:xfrm>
          <a:prstGeom prst="rect">
            <a:avLst/>
          </a:prstGeom>
          <a:noFill/>
        </p:spPr>
        <p:txBody>
          <a:bodyPr wrap="square" rtlCol="0">
            <a:spAutoFit/>
          </a:bodyPr>
          <a:lstStyle/>
          <a:p>
            <a:pPr algn="ctr"/>
            <a:r>
              <a:rPr lang="en-CA" sz="3200" dirty="0" smtClean="0">
                <a:solidFill>
                  <a:srgbClr val="00FF00"/>
                </a:solidFill>
              </a:rPr>
              <a:t>Buddha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smtClean="0">
                <a:solidFill>
                  <a:srgbClr val="00FF00"/>
                </a:solidFill>
              </a:rPr>
              <a:t>Confucius</a:t>
            </a:r>
            <a:endParaRPr lang="en-CA" sz="3200" dirty="0">
              <a:solidFill>
                <a:srgbClr val="00FF00"/>
              </a:solidFill>
            </a:endParaRPr>
          </a:p>
        </p:txBody>
      </p:sp>
      <p:sp>
        <p:nvSpPr>
          <p:cNvPr id="15" name="TextBox 14"/>
          <p:cNvSpPr txBox="1"/>
          <p:nvPr/>
        </p:nvSpPr>
        <p:spPr>
          <a:xfrm>
            <a:off x="323528" y="2492896"/>
            <a:ext cx="8496944" cy="2554545"/>
          </a:xfrm>
          <a:prstGeom prst="rect">
            <a:avLst/>
          </a:prstGeom>
          <a:noFill/>
        </p:spPr>
        <p:txBody>
          <a:bodyPr wrap="square" rtlCol="0">
            <a:spAutoFit/>
          </a:bodyPr>
          <a:lstStyle/>
          <a:p>
            <a:pPr algn="ctr"/>
            <a:r>
              <a:rPr lang="en-CA" sz="3200" dirty="0" smtClean="0">
                <a:latin typeface="Calibri" pitchFamily="34" charset="0"/>
                <a:cs typeface="Calibri" pitchFamily="34" charset="0"/>
              </a:rPr>
              <a:t>Can anyone else give us these gifts? </a:t>
            </a:r>
          </a:p>
          <a:p>
            <a:pPr algn="ctr"/>
            <a:r>
              <a:rPr lang="en-CA" sz="3200" dirty="0" smtClean="0">
                <a:latin typeface="Calibri" pitchFamily="34" charset="0"/>
                <a:cs typeface="Calibri" pitchFamily="34" charset="0"/>
              </a:rPr>
              <a:t>Has anyone else died as God’s once-for-all sacrifice for sin?  Is anyone else the infinite </a:t>
            </a:r>
          </a:p>
          <a:p>
            <a:pPr algn="ctr"/>
            <a:r>
              <a:rPr lang="en-CA" sz="3200" dirty="0" smtClean="0">
                <a:latin typeface="Calibri" pitchFamily="34" charset="0"/>
                <a:cs typeface="Calibri" pitchFamily="34" charset="0"/>
              </a:rPr>
              <a:t>Son of God, our resurrected Messiah and Lord,</a:t>
            </a:r>
          </a:p>
          <a:p>
            <a:pPr algn="ctr"/>
            <a:r>
              <a:rPr lang="en-CA" sz="3200" dirty="0" smtClean="0">
                <a:latin typeface="Calibri" pitchFamily="34" charset="0"/>
                <a:cs typeface="Calibri" pitchFamily="34" charset="0"/>
              </a:rPr>
              <a:t>who provides in himself all we need in God?</a:t>
            </a:r>
            <a:endParaRPr lang="en-CA" sz="3200" dirty="0">
              <a:latin typeface="Calibri" pitchFamily="34" charset="0"/>
              <a:cs typeface="Calibri" pitchFamily="34" charset="0"/>
            </a:endParaRPr>
          </a:p>
        </p:txBody>
      </p:sp>
      <p:sp>
        <p:nvSpPr>
          <p:cNvPr id="17" name="Rectangle 16"/>
          <p:cNvSpPr/>
          <p:nvPr/>
        </p:nvSpPr>
        <p:spPr>
          <a:xfrm>
            <a:off x="4067944" y="1373912"/>
            <a:ext cx="936104"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3" name="Picture 2" descr="saml size, gifts inside.jpg"/>
          <p:cNvPicPr>
            <a:picLocks noChangeAspect="1"/>
          </p:cNvPicPr>
          <p:nvPr/>
        </p:nvPicPr>
        <p:blipFill>
          <a:blip r:embed="rId2" cstate="print"/>
          <a:srcRect l="11151" t="26376" r="13251" b="7475"/>
          <a:stretch>
            <a:fillRect/>
          </a:stretch>
        </p:blipFill>
        <p:spPr>
          <a:xfrm rot="5400000">
            <a:off x="1143000" y="-1143000"/>
            <a:ext cx="6858000" cy="9144000"/>
          </a:xfrm>
          <a:prstGeom prst="rect">
            <a:avLst/>
          </a:prstGeom>
        </p:spPr>
      </p:pic>
      <p:sp>
        <p:nvSpPr>
          <p:cNvPr id="5" name="TextBox 4"/>
          <p:cNvSpPr txBox="1"/>
          <p:nvPr/>
        </p:nvSpPr>
        <p:spPr>
          <a:xfrm>
            <a:off x="899592" y="5939988"/>
            <a:ext cx="4032448" cy="369332"/>
          </a:xfrm>
          <a:prstGeom prst="rect">
            <a:avLst/>
          </a:prstGeom>
          <a:noFill/>
        </p:spPr>
        <p:txBody>
          <a:bodyPr wrap="square" rtlCol="0">
            <a:spAutoFit/>
          </a:bodyPr>
          <a:lstStyle/>
          <a:p>
            <a:pPr algn="ctr"/>
            <a:r>
              <a:rPr lang="en-CA" dirty="0" smtClean="0">
                <a:solidFill>
                  <a:srgbClr val="FFFF00"/>
                </a:solidFill>
              </a:rPr>
              <a:t>Christ our righteousness</a:t>
            </a:r>
            <a:endParaRPr lang="en-CA" dirty="0">
              <a:solidFill>
                <a:srgbClr val="FFFF00"/>
              </a:solidFill>
            </a:endParaRPr>
          </a:p>
        </p:txBody>
      </p:sp>
      <p:sp>
        <p:nvSpPr>
          <p:cNvPr id="6" name="TextBox 5"/>
          <p:cNvSpPr txBox="1"/>
          <p:nvPr/>
        </p:nvSpPr>
        <p:spPr>
          <a:xfrm rot="16200000">
            <a:off x="-1085274" y="5692606"/>
            <a:ext cx="4032448" cy="369332"/>
          </a:xfrm>
          <a:prstGeom prst="rect">
            <a:avLst/>
          </a:prstGeom>
          <a:noFill/>
        </p:spPr>
        <p:txBody>
          <a:bodyPr wrap="square" rtlCol="0">
            <a:spAutoFit/>
          </a:bodyPr>
          <a:lstStyle/>
          <a:p>
            <a:pPr algn="ctr"/>
            <a:r>
              <a:rPr lang="en-CA" dirty="0" smtClean="0">
                <a:solidFill>
                  <a:srgbClr val="FFFF00"/>
                </a:solidFill>
              </a:rPr>
              <a:t>forgiveness</a:t>
            </a:r>
            <a:endParaRPr lang="en-CA" dirty="0">
              <a:solidFill>
                <a:srgbClr val="FFFF00"/>
              </a:solidFill>
            </a:endParaRPr>
          </a:p>
        </p:txBody>
      </p:sp>
      <p:sp>
        <p:nvSpPr>
          <p:cNvPr id="9" name="TextBox 8"/>
          <p:cNvSpPr txBox="1"/>
          <p:nvPr/>
        </p:nvSpPr>
        <p:spPr>
          <a:xfrm>
            <a:off x="-36512" y="692696"/>
            <a:ext cx="4032448" cy="646331"/>
          </a:xfrm>
          <a:prstGeom prst="rect">
            <a:avLst/>
          </a:prstGeom>
          <a:noFill/>
        </p:spPr>
        <p:txBody>
          <a:bodyPr wrap="square" rtlCol="0">
            <a:spAutoFit/>
          </a:bodyPr>
          <a:lstStyle/>
          <a:p>
            <a:pPr algn="ctr"/>
            <a:r>
              <a:rPr lang="en-CA" dirty="0" smtClean="0"/>
              <a:t>Christ our </a:t>
            </a:r>
          </a:p>
          <a:p>
            <a:pPr algn="ctr"/>
            <a:r>
              <a:rPr lang="en-CA" dirty="0" smtClean="0"/>
              <a:t>peace with God</a:t>
            </a:r>
            <a:endParaRPr lang="en-CA" dirty="0"/>
          </a:p>
        </p:txBody>
      </p:sp>
      <p:sp>
        <p:nvSpPr>
          <p:cNvPr id="10" name="TextBox 9"/>
          <p:cNvSpPr txBox="1"/>
          <p:nvPr/>
        </p:nvSpPr>
        <p:spPr>
          <a:xfrm>
            <a:off x="4355976" y="262389"/>
            <a:ext cx="4032448" cy="646331"/>
          </a:xfrm>
          <a:prstGeom prst="rect">
            <a:avLst/>
          </a:prstGeom>
          <a:noFill/>
        </p:spPr>
        <p:txBody>
          <a:bodyPr wrap="square" rtlCol="0">
            <a:spAutoFit/>
          </a:bodyPr>
          <a:lstStyle/>
          <a:p>
            <a:pPr algn="ctr"/>
            <a:r>
              <a:rPr lang="en-CA" dirty="0" smtClean="0">
                <a:solidFill>
                  <a:srgbClr val="0066FF"/>
                </a:solidFill>
              </a:rPr>
              <a:t>immersed in </a:t>
            </a:r>
          </a:p>
          <a:p>
            <a:pPr algn="ctr"/>
            <a:r>
              <a:rPr lang="en-CA" dirty="0" smtClean="0">
                <a:solidFill>
                  <a:srgbClr val="0066FF"/>
                </a:solidFill>
              </a:rPr>
              <a:t>the Father, Son and Spirit</a:t>
            </a:r>
            <a:endParaRPr lang="en-CA" dirty="0">
              <a:solidFill>
                <a:srgbClr val="0066FF"/>
              </a:solidFill>
            </a:endParaRPr>
          </a:p>
        </p:txBody>
      </p:sp>
      <p:sp>
        <p:nvSpPr>
          <p:cNvPr id="11" name="TextBox 10"/>
          <p:cNvSpPr txBox="1"/>
          <p:nvPr/>
        </p:nvSpPr>
        <p:spPr>
          <a:xfrm rot="18466575">
            <a:off x="-1282285" y="2737201"/>
            <a:ext cx="4032448" cy="646331"/>
          </a:xfrm>
          <a:prstGeom prst="rect">
            <a:avLst/>
          </a:prstGeom>
          <a:noFill/>
        </p:spPr>
        <p:txBody>
          <a:bodyPr wrap="square" rtlCol="0">
            <a:spAutoFit/>
          </a:bodyPr>
          <a:lstStyle/>
          <a:p>
            <a:pPr algn="ctr"/>
            <a:r>
              <a:rPr lang="en-CA" dirty="0" smtClean="0"/>
              <a:t>Christ our </a:t>
            </a:r>
          </a:p>
          <a:p>
            <a:pPr algn="ctr"/>
            <a:r>
              <a:rPr lang="en-CA" dirty="0" smtClean="0"/>
              <a:t>freedom from sin</a:t>
            </a:r>
            <a:endParaRPr lang="en-CA" dirty="0"/>
          </a:p>
        </p:txBody>
      </p:sp>
      <p:sp>
        <p:nvSpPr>
          <p:cNvPr id="12" name="TextBox 11"/>
          <p:cNvSpPr txBox="1"/>
          <p:nvPr/>
        </p:nvSpPr>
        <p:spPr>
          <a:xfrm rot="18466575">
            <a:off x="1857333" y="1249537"/>
            <a:ext cx="4032448" cy="369332"/>
          </a:xfrm>
          <a:prstGeom prst="rect">
            <a:avLst/>
          </a:prstGeom>
          <a:noFill/>
        </p:spPr>
        <p:txBody>
          <a:bodyPr wrap="square" rtlCol="0">
            <a:spAutoFit/>
          </a:bodyPr>
          <a:lstStyle/>
          <a:p>
            <a:pPr algn="ctr"/>
            <a:r>
              <a:rPr lang="en-CA" dirty="0" smtClean="0"/>
              <a:t>one with Christ</a:t>
            </a:r>
            <a:endParaRPr lang="en-CA" dirty="0"/>
          </a:p>
        </p:txBody>
      </p:sp>
      <p:sp>
        <p:nvSpPr>
          <p:cNvPr id="13" name="TextBox 12"/>
          <p:cNvSpPr txBox="1"/>
          <p:nvPr/>
        </p:nvSpPr>
        <p:spPr>
          <a:xfrm rot="18466575">
            <a:off x="6422571" y="3834508"/>
            <a:ext cx="4032448" cy="646331"/>
          </a:xfrm>
          <a:prstGeom prst="rect">
            <a:avLst/>
          </a:prstGeom>
          <a:noFill/>
        </p:spPr>
        <p:txBody>
          <a:bodyPr wrap="square" rtlCol="0">
            <a:spAutoFit/>
          </a:bodyPr>
          <a:lstStyle/>
          <a:p>
            <a:pPr algn="ctr"/>
            <a:r>
              <a:rPr lang="en-CA" dirty="0" smtClean="0">
                <a:solidFill>
                  <a:srgbClr val="0066FF"/>
                </a:solidFill>
              </a:rPr>
              <a:t>Christ our </a:t>
            </a:r>
          </a:p>
          <a:p>
            <a:pPr algn="ctr"/>
            <a:r>
              <a:rPr lang="en-CA" dirty="0" smtClean="0">
                <a:solidFill>
                  <a:srgbClr val="0066FF"/>
                </a:solidFill>
              </a:rPr>
              <a:t>eternal life</a:t>
            </a:r>
            <a:endParaRPr lang="en-CA" dirty="0">
              <a:solidFill>
                <a:srgbClr val="0066FF"/>
              </a:solidFill>
            </a:endParaRPr>
          </a:p>
        </p:txBody>
      </p:sp>
      <p:sp>
        <p:nvSpPr>
          <p:cNvPr id="14" name="TextBox 13"/>
          <p:cNvSpPr txBox="1"/>
          <p:nvPr/>
        </p:nvSpPr>
        <p:spPr>
          <a:xfrm rot="18466575">
            <a:off x="7459140" y="1273389"/>
            <a:ext cx="2343368" cy="667973"/>
          </a:xfrm>
          <a:prstGeom prst="rect">
            <a:avLst/>
          </a:prstGeom>
          <a:noFill/>
        </p:spPr>
        <p:txBody>
          <a:bodyPr wrap="square" rtlCol="0">
            <a:spAutoFit/>
          </a:bodyPr>
          <a:lstStyle/>
          <a:p>
            <a:pPr algn="ctr"/>
            <a:r>
              <a:rPr lang="en-CA" dirty="0" smtClean="0"/>
              <a:t>Christ our </a:t>
            </a:r>
          </a:p>
          <a:p>
            <a:pPr algn="ctr"/>
            <a:r>
              <a:rPr lang="en-CA" dirty="0" smtClean="0"/>
              <a:t>Mediator</a:t>
            </a:r>
            <a:endParaRPr lang="en-CA" dirty="0"/>
          </a:p>
        </p:txBody>
      </p:sp>
      <p:sp>
        <p:nvSpPr>
          <p:cNvPr id="15" name="TextBox 14"/>
          <p:cNvSpPr txBox="1"/>
          <p:nvPr/>
        </p:nvSpPr>
        <p:spPr>
          <a:xfrm rot="18466575">
            <a:off x="6422571" y="5922740"/>
            <a:ext cx="4032448" cy="646331"/>
          </a:xfrm>
          <a:prstGeom prst="rect">
            <a:avLst/>
          </a:prstGeom>
          <a:noFill/>
        </p:spPr>
        <p:txBody>
          <a:bodyPr wrap="square" rtlCol="0">
            <a:spAutoFit/>
          </a:bodyPr>
          <a:lstStyle/>
          <a:p>
            <a:pPr algn="ctr"/>
            <a:r>
              <a:rPr lang="en-CA" dirty="0" smtClean="0"/>
              <a:t>married to </a:t>
            </a:r>
          </a:p>
          <a:p>
            <a:pPr algn="ctr"/>
            <a:r>
              <a:rPr lang="en-CA" dirty="0" smtClean="0"/>
              <a:t>the Lamb</a:t>
            </a:r>
            <a:endParaRPr lang="en-CA" dirty="0"/>
          </a:p>
        </p:txBody>
      </p:sp>
      <p:sp>
        <p:nvSpPr>
          <p:cNvPr id="16" name="TextBox 15"/>
          <p:cNvSpPr txBox="1"/>
          <p:nvPr/>
        </p:nvSpPr>
        <p:spPr>
          <a:xfrm>
            <a:off x="3995936" y="5651956"/>
            <a:ext cx="4032448" cy="369332"/>
          </a:xfrm>
          <a:prstGeom prst="rect">
            <a:avLst/>
          </a:prstGeom>
          <a:noFill/>
        </p:spPr>
        <p:txBody>
          <a:bodyPr wrap="square" rtlCol="0">
            <a:spAutoFit/>
          </a:bodyPr>
          <a:lstStyle/>
          <a:p>
            <a:pPr algn="ctr"/>
            <a:r>
              <a:rPr lang="en-CA" dirty="0" smtClean="0">
                <a:solidFill>
                  <a:srgbClr val="FF0000"/>
                </a:solidFill>
              </a:rPr>
              <a:t>reign forever with Christ</a:t>
            </a:r>
            <a:endParaRPr lang="en-CA" dirty="0">
              <a:solidFill>
                <a:srgbClr val="FF0000"/>
              </a:solidFill>
            </a:endParaRPr>
          </a:p>
        </p:txBody>
      </p:sp>
      <p:sp>
        <p:nvSpPr>
          <p:cNvPr id="18" name="Title 1"/>
          <p:cNvSpPr txBox="1">
            <a:spLocks/>
          </p:cNvSpPr>
          <p:nvPr/>
        </p:nvSpPr>
        <p:spPr bwMode="auto">
          <a:xfrm rot="19958346">
            <a:off x="1885198" y="2039034"/>
            <a:ext cx="5608589" cy="2834034"/>
          </a:xfrm>
          <a:prstGeom prst="rect">
            <a:avLst/>
          </a:prstGeom>
          <a:solidFill>
            <a:srgbClr val="FF00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3600" kern="0" dirty="0" smtClean="0">
                <a:solidFill>
                  <a:schemeClr val="bg1"/>
                </a:solidFill>
                <a:latin typeface="Arial Black" pitchFamily="34" charset="0"/>
                <a:ea typeface="+mj-ea"/>
                <a:cs typeface="+mj-cs"/>
              </a:rPr>
              <a:t>Open Christ’s gifts </a:t>
            </a:r>
          </a:p>
          <a:p>
            <a:pPr lvl="0" algn="ctr" eaLnBrk="0" hangingPunct="0">
              <a:defRPr/>
            </a:pPr>
            <a:r>
              <a:rPr lang="en-CA" sz="3600" kern="0" dirty="0" smtClean="0">
                <a:solidFill>
                  <a:schemeClr val="bg1"/>
                </a:solidFill>
                <a:latin typeface="Arial Black" pitchFamily="34" charset="0"/>
                <a:ea typeface="+mj-ea"/>
                <a:cs typeface="+mj-cs"/>
              </a:rPr>
              <a:t>to enjoy him</a:t>
            </a:r>
          </a:p>
          <a:p>
            <a:pPr lvl="0" algn="ctr" eaLnBrk="0" hangingPunct="0">
              <a:defRPr/>
            </a:pPr>
            <a:r>
              <a:rPr lang="en-CA" sz="3600" kern="0" dirty="0" smtClean="0">
                <a:solidFill>
                  <a:schemeClr val="bg1"/>
                </a:solidFill>
                <a:latin typeface="Arial Black" pitchFamily="34" charset="0"/>
                <a:ea typeface="+mj-ea"/>
                <a:cs typeface="+mj-cs"/>
              </a:rPr>
              <a:t>by f</a:t>
            </a:r>
            <a:r>
              <a:rPr lang="en-CA" sz="3600" kern="0" noProof="0" dirty="0" err="1" smtClean="0">
                <a:solidFill>
                  <a:schemeClr val="bg1"/>
                </a:solidFill>
                <a:latin typeface="Arial Black" pitchFamily="34" charset="0"/>
                <a:ea typeface="+mj-ea"/>
                <a:cs typeface="+mj-cs"/>
              </a:rPr>
              <a:t>aith</a:t>
            </a:r>
            <a:r>
              <a:rPr lang="en-CA" sz="3600" kern="0" noProof="0" dirty="0" smtClean="0">
                <a:solidFill>
                  <a:schemeClr val="bg1"/>
                </a:solidFill>
                <a:latin typeface="Arial Black" pitchFamily="34" charset="0"/>
                <a:ea typeface="+mj-ea"/>
                <a:cs typeface="+mj-cs"/>
              </a:rPr>
              <a:t> expressed </a:t>
            </a:r>
          </a:p>
          <a:p>
            <a:pPr lvl="0" algn="ctr" eaLnBrk="0" hangingPunct="0">
              <a:defRPr/>
            </a:pPr>
            <a:r>
              <a:rPr lang="en-CA" sz="3600" kern="0" noProof="0" dirty="0" smtClean="0">
                <a:solidFill>
                  <a:schemeClr val="bg1"/>
                </a:solidFill>
                <a:latin typeface="Arial Black" pitchFamily="34" charset="0"/>
                <a:ea typeface="+mj-ea"/>
                <a:cs typeface="+mj-cs"/>
              </a:rPr>
              <a:t>in Word-filled praise!</a:t>
            </a:r>
            <a:endParaRPr kumimoji="0" lang="en-CA" sz="3600" b="0" i="0" u="none" strike="noStrike" kern="0" cap="none" spc="0" normalizeH="0" baseline="0" noProof="0" dirty="0">
              <a:ln>
                <a:noFill/>
              </a:ln>
              <a:solidFill>
                <a:schemeClr val="bg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7915818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6876257" y="113719"/>
            <a:ext cx="2304256" cy="6555641"/>
          </a:xfrm>
          <a:prstGeom prst="rect">
            <a:avLst/>
          </a:prstGeom>
          <a:noFill/>
          <a:ln w="9525">
            <a:noFill/>
            <a:miter lim="800000"/>
            <a:headEnd/>
            <a:tailEnd/>
          </a:ln>
        </p:spPr>
        <p:txBody>
          <a:bodyPr wrap="square">
            <a:spAutoFit/>
          </a:bodyPr>
          <a:lstStyle/>
          <a:p>
            <a:pPr algn="ctr">
              <a:lnSpc>
                <a:spcPts val="3600"/>
              </a:lnSpc>
            </a:pPr>
            <a:r>
              <a:rPr lang="en-US" sz="3600" b="1" dirty="0" smtClean="0">
                <a:solidFill>
                  <a:srgbClr val="FFFF00"/>
                </a:solidFill>
                <a:latin typeface="Preeti" pitchFamily="2" charset="0"/>
              </a:rPr>
              <a:t>s] v|Li6df </a:t>
            </a:r>
            <a:r>
              <a:rPr lang="en-US" sz="3600" b="1" dirty="0" err="1" smtClean="0">
                <a:solidFill>
                  <a:srgbClr val="FFFF00"/>
                </a:solidFill>
                <a:latin typeface="Preeti" pitchFamily="2" charset="0"/>
              </a:rPr>
              <a:t>ePsf</a:t>
            </a:r>
            <a:r>
              <a:rPr lang="en-US" sz="3600" b="1" dirty="0" smtClean="0">
                <a:solidFill>
                  <a:srgbClr val="FFFF00"/>
                </a:solidFill>
                <a:latin typeface="Preeti" pitchFamily="2" charset="0"/>
              </a:rPr>
              <a:t>] k/d]</a:t>
            </a:r>
            <a:r>
              <a:rPr lang="en-US" sz="3600" b="1" dirty="0" err="1" smtClean="0">
                <a:solidFill>
                  <a:srgbClr val="FFFF00"/>
                </a:solidFill>
                <a:latin typeface="Preeti" pitchFamily="2" charset="0"/>
              </a:rPr>
              <a:t>Zj</a:t>
            </a:r>
            <a:r>
              <a:rPr lang="en-US" sz="3600" b="1" dirty="0" smtClean="0">
                <a:solidFill>
                  <a:srgbClr val="FFFF00"/>
                </a:solidFill>
                <a:latin typeface="Preeti" pitchFamily="2" charset="0"/>
              </a:rPr>
              <a:t>/</a:t>
            </a:r>
            <a:r>
              <a:rPr lang="en-US" sz="3600" b="1" dirty="0" err="1" smtClean="0">
                <a:solidFill>
                  <a:srgbClr val="FFFF00"/>
                </a:solidFill>
                <a:latin typeface="Preeti" pitchFamily="2" charset="0"/>
              </a:rPr>
              <a:t>sf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cg'u|xsf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wg</a:t>
            </a:r>
            <a:r>
              <a:rPr lang="en-US" sz="3600" b="1" dirty="0" smtClean="0">
                <a:solidFill>
                  <a:srgbClr val="FFFF00"/>
                </a:solidFill>
                <a:latin typeface="Preeti" pitchFamily="2" charset="0"/>
              </a:rPr>
              <a:t>–bf}</a:t>
            </a:r>
            <a:r>
              <a:rPr lang="en-US" sz="3600" b="1" dirty="0" err="1" smtClean="0">
                <a:solidFill>
                  <a:srgbClr val="FFFF00"/>
                </a:solidFill>
                <a:latin typeface="Preeti" pitchFamily="2" charset="0"/>
              </a:rPr>
              <a:t>ntn</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tkfO</a:t>
            </a:r>
            <a:r>
              <a:rPr lang="en-US" sz="3600" b="1" dirty="0" smtClean="0">
                <a:solidFill>
                  <a:srgbClr val="FFFF00"/>
                </a:solidFill>
                <a:latin typeface="Preeti" pitchFamily="2" charset="0"/>
              </a:rPr>
              <a:t>{+</a:t>
            </a:r>
            <a:r>
              <a:rPr lang="en-US" sz="3600" b="1" dirty="0" err="1" smtClean="0">
                <a:solidFill>
                  <a:srgbClr val="FFFF00"/>
                </a:solidFill>
                <a:latin typeface="Preeti" pitchFamily="2" charset="0"/>
              </a:rPr>
              <a:t>nfO</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wGojfbn</a:t>
            </a:r>
            <a:r>
              <a:rPr lang="en-US" sz="3600" b="1" dirty="0" smtClean="0">
                <a:solidFill>
                  <a:srgbClr val="FFFF00"/>
                </a:solidFill>
                <a:latin typeface="Preeti" pitchFamily="2" charset="0"/>
              </a:rPr>
              <a:t>] el/k"0f{ agfpF5 / k/d]</a:t>
            </a:r>
            <a:r>
              <a:rPr lang="en-US" sz="3600" b="1" dirty="0" err="1" smtClean="0">
                <a:solidFill>
                  <a:srgbClr val="FFFF00"/>
                </a:solidFill>
                <a:latin typeface="Preeti" pitchFamily="2" charset="0"/>
              </a:rPr>
              <a:t>Zj</a:t>
            </a:r>
            <a:r>
              <a:rPr lang="en-US" sz="3600" b="1" dirty="0" smtClean="0">
                <a:solidFill>
                  <a:srgbClr val="FFFF00"/>
                </a:solidFill>
                <a:latin typeface="Preeti" pitchFamily="2" charset="0"/>
              </a:rPr>
              <a:t>/</a:t>
            </a:r>
            <a:r>
              <a:rPr lang="en-US" sz="3600" b="1" dirty="0" err="1" smtClean="0">
                <a:solidFill>
                  <a:srgbClr val="FFFF00"/>
                </a:solidFill>
                <a:latin typeface="Preeti" pitchFamily="2" charset="0"/>
              </a:rPr>
              <a:t>nfO</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jf</a:t>
            </a:r>
            <a:r>
              <a:rPr lang="en-US" sz="3600" b="1" dirty="0" smtClean="0">
                <a:solidFill>
                  <a:srgbClr val="FFFF00"/>
                </a:solidFill>
                <a:latin typeface="Preeti" pitchFamily="2" charset="0"/>
              </a:rPr>
              <a:t>]{</a:t>
            </a:r>
            <a:r>
              <a:rPr lang="en-US" sz="3600" b="1" dirty="0" err="1" smtClean="0">
                <a:solidFill>
                  <a:srgbClr val="FFFF00"/>
                </a:solidFill>
                <a:latin typeface="Preeti" pitchFamily="2" charset="0"/>
              </a:rPr>
              <a:t>Rr</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cfgGbsf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kdf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lng</a:t>
            </a:r>
            <a:r>
              <a:rPr lang="en-US" sz="3600" b="1" dirty="0" smtClean="0">
                <a:solidFill>
                  <a:srgbClr val="FFFF00"/>
                </a:solidFill>
                <a:latin typeface="Preeti" pitchFamily="2" charset="0"/>
              </a:rPr>
              <a:t>] t'NofpF5 &lt;</a:t>
            </a:r>
            <a:endParaRPr lang="en-CA" sz="3600" dirty="0" smtClean="0">
              <a:solidFill>
                <a:srgbClr val="FFFF00"/>
              </a:solidFill>
              <a:latin typeface="Preeti" pitchFamily="2" charset="0"/>
            </a:endParaRPr>
          </a:p>
          <a:p>
            <a:pPr algn="ctr">
              <a:lnSpc>
                <a:spcPts val="3600"/>
              </a:lnSpc>
              <a:defRPr/>
            </a:pPr>
            <a:endParaRPr lang="en-US" altLang="ko-KR" sz="3200" b="1" dirty="0">
              <a:solidFill>
                <a:srgbClr val="FFFF00"/>
              </a:solidFill>
              <a:latin typeface="Calibri" pitchFamily="34" charset="0"/>
              <a:ea typeface="굴림" pitchFamily="34" charset="-127"/>
            </a:endParaRPr>
          </a:p>
        </p:txBody>
      </p:sp>
      <p:pic>
        <p:nvPicPr>
          <p:cNvPr id="4" name="Picture 3" descr="in Christ English March 2015 with cross in center.bmp"/>
          <p:cNvPicPr>
            <a:picLocks noChangeAspect="1"/>
          </p:cNvPicPr>
          <p:nvPr/>
        </p:nvPicPr>
        <p:blipFill>
          <a:blip r:embed="rId2" cstate="print">
            <a:duotone>
              <a:prstClr val="black"/>
              <a:srgbClr val="FFFF00">
                <a:tint val="45000"/>
                <a:satMod val="400000"/>
              </a:srgbClr>
            </a:duotone>
          </a:blip>
          <a:stretch>
            <a:fillRect/>
          </a:stretch>
        </p:blipFill>
        <p:spPr>
          <a:xfrm>
            <a:off x="-36512" y="-27384"/>
            <a:ext cx="6912768" cy="6898098"/>
          </a:xfrm>
          <a:prstGeom prst="rect">
            <a:avLst/>
          </a:prstGeom>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6876257" y="113719"/>
            <a:ext cx="2304256" cy="6093976"/>
          </a:xfrm>
          <a:prstGeom prst="rect">
            <a:avLst/>
          </a:prstGeom>
          <a:noFill/>
          <a:ln w="9525">
            <a:noFill/>
            <a:miter lim="800000"/>
            <a:headEnd/>
            <a:tailEnd/>
          </a:ln>
        </p:spPr>
        <p:txBody>
          <a:bodyPr wrap="square">
            <a:spAutoFit/>
          </a:bodyPr>
          <a:lstStyle/>
          <a:p>
            <a:pPr algn="ctr">
              <a:lnSpc>
                <a:spcPts val="3600"/>
              </a:lnSpc>
            </a:pPr>
            <a:r>
              <a:rPr lang="en-US" sz="3600" b="1" dirty="0" smtClean="0">
                <a:solidFill>
                  <a:srgbClr val="FFFF00"/>
                </a:solidFill>
                <a:latin typeface="Preeti" pitchFamily="2" charset="0"/>
              </a:rPr>
              <a:t> </a:t>
            </a:r>
            <a:endParaRPr lang="en-CA" sz="3600" b="1" dirty="0" smtClean="0">
              <a:solidFill>
                <a:srgbClr val="FFFF00"/>
              </a:solidFill>
              <a:latin typeface="Preeti" pitchFamily="2" charset="0"/>
            </a:endParaRPr>
          </a:p>
          <a:p>
            <a:pPr algn="ctr">
              <a:lnSpc>
                <a:spcPts val="3600"/>
              </a:lnSpc>
            </a:pPr>
            <a:r>
              <a:rPr lang="en-US" sz="3600" b="1" dirty="0" smtClean="0">
                <a:solidFill>
                  <a:srgbClr val="FFFF00"/>
                </a:solidFill>
                <a:latin typeface="Preeti" pitchFamily="2" charset="0"/>
              </a:rPr>
              <a:t>v|Li6df k/</a:t>
            </a:r>
            <a:r>
              <a:rPr lang="en-US" sz="3600" b="1" dirty="0" err="1" smtClean="0">
                <a:solidFill>
                  <a:srgbClr val="FFFF00"/>
                </a:solidFill>
                <a:latin typeface="Preeti" pitchFamily="2" charset="0"/>
              </a:rPr>
              <a:t>dk|e';Fu</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Plss</a:t>
            </a:r>
            <a:r>
              <a:rPr lang="en-US" sz="3600" b="1" dirty="0" smtClean="0">
                <a:solidFill>
                  <a:srgbClr val="FFFF00"/>
                </a:solidFill>
                <a:latin typeface="Preeti" pitchFamily="2" charset="0"/>
              </a:rPr>
              <a:t>[t </a:t>
            </a:r>
            <a:r>
              <a:rPr lang="en-US" sz="3600" b="1" dirty="0" err="1" smtClean="0">
                <a:solidFill>
                  <a:srgbClr val="FFFF00"/>
                </a:solidFill>
                <a:latin typeface="Preeti" pitchFamily="2" charset="0"/>
              </a:rPr>
              <a:t>eP</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pxfFnfO</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pxfFsf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cgGt</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ult</a:t>
            </a:r>
            <a:r>
              <a:rPr lang="en-US" sz="3600" b="1" dirty="0" smtClean="0">
                <a:solidFill>
                  <a:srgbClr val="FFFF00"/>
                </a:solidFill>
                <a:latin typeface="Preeti" pitchFamily="2" charset="0"/>
              </a:rPr>
              <a:t> / v|Li6sf] </a:t>
            </a:r>
            <a:r>
              <a:rPr lang="en-US" sz="3600" b="1" dirty="0" err="1" smtClean="0">
                <a:solidFill>
                  <a:srgbClr val="FFFF00"/>
                </a:solidFill>
                <a:latin typeface="Preeti" pitchFamily="2" charset="0"/>
              </a:rPr>
              <a:t>dlxdfdf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lrGg'df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tkfO</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slt</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wgL</a:t>
            </a:r>
            <a:r>
              <a:rPr lang="en-US" sz="3600" b="1" dirty="0" smtClean="0">
                <a:solidFill>
                  <a:srgbClr val="FFFF00"/>
                </a:solidFill>
                <a:latin typeface="Preeti" pitchFamily="2" charset="0"/>
              </a:rPr>
              <a:t> x'g'x'G5 </a:t>
            </a:r>
            <a:r>
              <a:rPr lang="en-US" sz="3600" b="1" dirty="0" err="1" smtClean="0">
                <a:solidFill>
                  <a:srgbClr val="FFFF00"/>
                </a:solidFill>
                <a:latin typeface="Preeti" pitchFamily="2" charset="0"/>
              </a:rPr>
              <a:t>eGg</a:t>
            </a:r>
            <a:r>
              <a:rPr lang="en-US" sz="3600" b="1" dirty="0" smtClean="0">
                <a:solidFill>
                  <a:srgbClr val="FFFF00"/>
                </a:solidFill>
                <a:latin typeface="Preeti" pitchFamily="2" charset="0"/>
              </a:rPr>
              <a:t>] s] </a:t>
            </a:r>
            <a:r>
              <a:rPr lang="en-US" sz="3600" b="1" dirty="0" err="1" smtClean="0">
                <a:solidFill>
                  <a:srgbClr val="FFFF00"/>
                </a:solidFill>
                <a:latin typeface="Preeti" pitchFamily="2" charset="0"/>
              </a:rPr>
              <a:t>tkfO</a:t>
            </a:r>
            <a:r>
              <a:rPr lang="en-US" sz="3600" b="1" dirty="0" smtClean="0">
                <a:solidFill>
                  <a:srgbClr val="FFFF00"/>
                </a:solidFill>
                <a:latin typeface="Preeti" pitchFamily="2" charset="0"/>
              </a:rPr>
              <a:t>{+n] hfGg'x'G5 &lt;</a:t>
            </a:r>
            <a:endParaRPr lang="en-CA" sz="3600" b="1" dirty="0">
              <a:solidFill>
                <a:srgbClr val="FFFF00"/>
              </a:solidFill>
              <a:latin typeface="Preeti" pitchFamily="2" charset="0"/>
            </a:endParaRPr>
          </a:p>
        </p:txBody>
      </p:sp>
      <p:pic>
        <p:nvPicPr>
          <p:cNvPr id="4" name="Picture 3" descr="in Christ English March 2015 with cross in center.bmp"/>
          <p:cNvPicPr>
            <a:picLocks noChangeAspect="1"/>
          </p:cNvPicPr>
          <p:nvPr/>
        </p:nvPicPr>
        <p:blipFill>
          <a:blip r:embed="rId2" cstate="print">
            <a:duotone>
              <a:prstClr val="black"/>
              <a:srgbClr val="FFFF00">
                <a:tint val="45000"/>
                <a:satMod val="400000"/>
              </a:srgbClr>
            </a:duotone>
          </a:blip>
          <a:stretch>
            <a:fillRect/>
          </a:stretch>
        </p:blipFill>
        <p:spPr>
          <a:xfrm>
            <a:off x="-36512" y="-27384"/>
            <a:ext cx="6912768" cy="6898098"/>
          </a:xfrm>
          <a:prstGeom prst="rect">
            <a:avLst/>
          </a:prstGeom>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4"/>
          <p:cNvSpPr txBox="1">
            <a:spLocks noChangeArrowheads="1"/>
          </p:cNvSpPr>
          <p:nvPr/>
        </p:nvSpPr>
        <p:spPr bwMode="auto">
          <a:xfrm>
            <a:off x="6876257" y="287352"/>
            <a:ext cx="2304256" cy="6093976"/>
          </a:xfrm>
          <a:prstGeom prst="rect">
            <a:avLst/>
          </a:prstGeom>
          <a:noFill/>
          <a:ln w="9525">
            <a:noFill/>
            <a:miter lim="800000"/>
            <a:headEnd/>
            <a:tailEnd/>
          </a:ln>
        </p:spPr>
        <p:txBody>
          <a:bodyPr wrap="square">
            <a:spAutoFit/>
          </a:bodyPr>
          <a:lstStyle/>
          <a:p>
            <a:pPr algn="ctr">
              <a:lnSpc>
                <a:spcPts val="3600"/>
              </a:lnSpc>
            </a:pPr>
            <a:r>
              <a:rPr lang="en-US" sz="3600" b="1" dirty="0" smtClean="0">
                <a:solidFill>
                  <a:srgbClr val="FFFF00"/>
                </a:solidFill>
                <a:latin typeface="Preeti" pitchFamily="2" charset="0"/>
              </a:rPr>
              <a:t>s] </a:t>
            </a:r>
            <a:r>
              <a:rPr lang="en-US" sz="3600" b="1" dirty="0" err="1" smtClean="0">
                <a:solidFill>
                  <a:srgbClr val="FFFF00"/>
                </a:solidFill>
                <a:latin typeface="Preeti" pitchFamily="2" charset="0"/>
              </a:rPr>
              <a:t>tkfO</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tkfO</a:t>
            </a:r>
            <a:r>
              <a:rPr lang="en-US" sz="3600" b="1" dirty="0" smtClean="0">
                <a:solidFill>
                  <a:srgbClr val="FFFF00"/>
                </a:solidFill>
                <a:latin typeface="Preeti" pitchFamily="2" charset="0"/>
              </a:rPr>
              <a:t>{+</a:t>
            </a:r>
            <a:r>
              <a:rPr lang="en-US" sz="3600" b="1" dirty="0" err="1" smtClean="0">
                <a:solidFill>
                  <a:srgbClr val="FFFF00"/>
                </a:solidFill>
                <a:latin typeface="Preeti" pitchFamily="2" charset="0"/>
              </a:rPr>
              <a:t>nfO</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cfjZos</a:t>
            </a:r>
            <a:r>
              <a:rPr lang="en-US" sz="3600" b="1" dirty="0" smtClean="0">
                <a:solidFill>
                  <a:srgbClr val="FFFF00"/>
                </a:solidFill>
                <a:latin typeface="Preeti" pitchFamily="2" charset="0"/>
              </a:rPr>
              <a:t> kg]{ ;a}</a:t>
            </a:r>
            <a:r>
              <a:rPr lang="en-US" sz="3600" b="1" dirty="0" err="1" smtClean="0">
                <a:solidFill>
                  <a:srgbClr val="FFFF00"/>
                </a:solidFill>
                <a:latin typeface="Preeti" pitchFamily="2" charset="0"/>
              </a:rPr>
              <a:t>yf</a:t>
            </a:r>
            <a:r>
              <a:rPr lang="en-US" sz="3600" b="1" dirty="0" smtClean="0">
                <a:solidFill>
                  <a:srgbClr val="FFFF00"/>
                </a:solidFill>
                <a:latin typeface="Preeti" pitchFamily="2" charset="0"/>
              </a:rPr>
              <a:t>]s </a:t>
            </a:r>
            <a:r>
              <a:rPr lang="en-US" sz="3600" b="1" dirty="0" err="1" smtClean="0">
                <a:solidFill>
                  <a:srgbClr val="FFFF00"/>
                </a:solidFill>
                <a:latin typeface="Preeti" pitchFamily="2" charset="0"/>
              </a:rPr>
              <a:t>l;Q</a:t>
            </a:r>
            <a:r>
              <a:rPr lang="en-US" sz="3600" b="1" dirty="0" smtClean="0">
                <a:solidFill>
                  <a:srgbClr val="FFFF00"/>
                </a:solidFill>
                <a:latin typeface="Preeti" pitchFamily="2" charset="0"/>
              </a:rPr>
              <a:t>}</a:t>
            </a:r>
            <a:r>
              <a:rPr lang="en-US" sz="3600" b="1" dirty="0" err="1" smtClean="0">
                <a:solidFill>
                  <a:srgbClr val="FFFF00"/>
                </a:solidFill>
                <a:latin typeface="Preeti" pitchFamily="2" charset="0"/>
              </a:rPr>
              <a:t>df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lbg'ePsf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xf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egL</a:t>
            </a:r>
            <a:r>
              <a:rPr lang="en-US" sz="3600" b="1" dirty="0" smtClean="0">
                <a:solidFill>
                  <a:srgbClr val="FFFF00"/>
                </a:solidFill>
                <a:latin typeface="Preeti" pitchFamily="2" charset="0"/>
              </a:rPr>
              <a:t> v|Li6sf] </a:t>
            </a:r>
            <a:r>
              <a:rPr lang="en-US" sz="3600" b="1" dirty="0" err="1" smtClean="0">
                <a:solidFill>
                  <a:srgbClr val="FFFF00"/>
                </a:solidFill>
                <a:latin typeface="Preeti" pitchFamily="2" charset="0"/>
              </a:rPr>
              <a:t>qm';df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lj</a:t>
            </a:r>
            <a:r>
              <a:rPr lang="en-US" sz="3600" b="1" dirty="0" smtClean="0">
                <a:solidFill>
                  <a:srgbClr val="FFFF00"/>
                </a:solidFill>
                <a:latin typeface="Preeti" pitchFamily="2" charset="0"/>
              </a:rPr>
              <a:t>&gt;</a:t>
            </a:r>
            <a:r>
              <a:rPr lang="en-US" sz="3600" b="1" dirty="0" err="1" smtClean="0">
                <a:solidFill>
                  <a:srgbClr val="FFFF00"/>
                </a:solidFill>
                <a:latin typeface="Preeti" pitchFamily="2" charset="0"/>
              </a:rPr>
              <a:t>fd</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ug</a:t>
            </a:r>
            <a:r>
              <a:rPr lang="en-US" sz="3600" b="1" dirty="0" smtClean="0">
                <a:solidFill>
                  <a:srgbClr val="FFFF00"/>
                </a:solidFill>
                <a:latin typeface="Preeti" pitchFamily="2" charset="0"/>
              </a:rPr>
              <a:t>'{'x'G5 </a:t>
            </a:r>
            <a:r>
              <a:rPr lang="en-US" sz="3600" b="1" dirty="0" err="1" smtClean="0">
                <a:solidFill>
                  <a:srgbClr val="FFFF00"/>
                </a:solidFill>
                <a:latin typeface="Preeti" pitchFamily="2" charset="0"/>
              </a:rPr>
              <a:t>jf</a:t>
            </a:r>
            <a:r>
              <a:rPr lang="en-US" sz="3600" b="1" dirty="0" smtClean="0">
                <a:solidFill>
                  <a:srgbClr val="FFFF00"/>
                </a:solidFill>
                <a:latin typeface="Preeti" pitchFamily="2" charset="0"/>
              </a:rPr>
              <a:t> v|Li6sf] z'4 </a:t>
            </a:r>
            <a:r>
              <a:rPr lang="en-US" sz="3600" b="1" dirty="0" err="1" smtClean="0">
                <a:solidFill>
                  <a:srgbClr val="FFFF00"/>
                </a:solidFill>
                <a:latin typeface="Preeti" pitchFamily="2" charset="0"/>
              </a:rPr>
              <a:t>cg'u|x</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glkP</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lxnf</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lkP</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cfÇg</a:t>
            </a:r>
            <a:r>
              <a:rPr lang="en-US" sz="3600" b="1" dirty="0" smtClean="0">
                <a:solidFill>
                  <a:srgbClr val="FFFF00"/>
                </a:solidFill>
                <a:latin typeface="Preeti" pitchFamily="2" charset="0"/>
              </a:rPr>
              <a:t>} </a:t>
            </a:r>
            <a:r>
              <a:rPr lang="en-US" sz="3600" b="1" dirty="0" err="1" smtClean="0">
                <a:solidFill>
                  <a:srgbClr val="FFFF00"/>
                </a:solidFill>
                <a:latin typeface="Preeti" pitchFamily="2" charset="0"/>
              </a:rPr>
              <a:t>andf</a:t>
            </a:r>
            <a:r>
              <a:rPr lang="en-US" sz="3600" b="1" dirty="0" smtClean="0">
                <a:solidFill>
                  <a:srgbClr val="FFFF00"/>
                </a:solidFill>
                <a:latin typeface="Preeti" pitchFamily="2" charset="0"/>
              </a:rPr>
              <a:t> ;+3if{ </a:t>
            </a:r>
            <a:r>
              <a:rPr lang="en-US" sz="3600" b="1" dirty="0" err="1" smtClean="0">
                <a:solidFill>
                  <a:srgbClr val="FFFF00"/>
                </a:solidFill>
                <a:latin typeface="Preeti" pitchFamily="2" charset="0"/>
              </a:rPr>
              <a:t>ug</a:t>
            </a:r>
            <a:r>
              <a:rPr lang="en-US" sz="3600" b="1" dirty="0" smtClean="0">
                <a:solidFill>
                  <a:srgbClr val="FFFF00"/>
                </a:solidFill>
                <a:latin typeface="Preeti" pitchFamily="2" charset="0"/>
              </a:rPr>
              <a:t>'{x'G5 &lt; </a:t>
            </a:r>
            <a:endParaRPr lang="en-CA" sz="3600" dirty="0">
              <a:solidFill>
                <a:srgbClr val="FFFF00"/>
              </a:solidFill>
              <a:latin typeface="Preeti" pitchFamily="2" charset="0"/>
            </a:endParaRPr>
          </a:p>
        </p:txBody>
      </p:sp>
      <p:pic>
        <p:nvPicPr>
          <p:cNvPr id="4" name="Picture 3" descr="in Christ English March 2015 with cross in center.bmp"/>
          <p:cNvPicPr>
            <a:picLocks noChangeAspect="1"/>
          </p:cNvPicPr>
          <p:nvPr/>
        </p:nvPicPr>
        <p:blipFill>
          <a:blip r:embed="rId2" cstate="print">
            <a:duotone>
              <a:prstClr val="black"/>
              <a:srgbClr val="FFFF00">
                <a:tint val="45000"/>
                <a:satMod val="400000"/>
              </a:srgbClr>
            </a:duotone>
          </a:blip>
          <a:stretch>
            <a:fillRect/>
          </a:stretch>
        </p:blipFill>
        <p:spPr>
          <a:xfrm>
            <a:off x="-36512" y="-27384"/>
            <a:ext cx="6912768" cy="6898098"/>
          </a:xfrm>
          <a:prstGeom prst="rect">
            <a:avLst/>
          </a:prstGeom>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95536" y="2718048"/>
            <a:ext cx="8229600" cy="1143000"/>
          </a:xfrm>
        </p:spPr>
        <p:txBody>
          <a:bodyPr/>
          <a:lstStyle/>
          <a:p>
            <a:r>
              <a:rPr lang="en-US" altLang="ko-KR" sz="3600" dirty="0" smtClean="0">
                <a:solidFill>
                  <a:schemeClr val="bg1"/>
                </a:solidFill>
              </a:rPr>
              <a:t>From the book </a:t>
            </a:r>
            <a:r>
              <a:rPr lang="en-US" altLang="ko-KR" sz="4000" dirty="0" smtClean="0">
                <a:solidFill>
                  <a:schemeClr val="bg1"/>
                </a:solidFill>
              </a:rPr>
              <a:t/>
            </a:r>
            <a:br>
              <a:rPr lang="en-US" altLang="ko-KR" sz="4000" dirty="0" smtClean="0">
                <a:solidFill>
                  <a:schemeClr val="bg1"/>
                </a:solidFill>
              </a:rPr>
            </a:br>
            <a:r>
              <a:rPr lang="en-US" altLang="ko-KR" sz="1000" dirty="0" smtClean="0">
                <a:solidFill>
                  <a:schemeClr val="bg1"/>
                </a:solidFill>
              </a:rPr>
              <a:t/>
            </a:r>
            <a:br>
              <a:rPr lang="en-US" altLang="ko-KR" sz="1000" dirty="0" smtClean="0">
                <a:solidFill>
                  <a:schemeClr val="bg1"/>
                </a:solidFill>
              </a:rPr>
            </a:br>
            <a:r>
              <a:rPr lang="en-US" altLang="ko-KR" sz="3600" dirty="0" smtClean="0">
                <a:solidFill>
                  <a:schemeClr val="bg1"/>
                </a:solidFill>
              </a:rPr>
              <a:t>“The Grace of God in Christ:</a:t>
            </a:r>
            <a:br>
              <a:rPr lang="en-US" altLang="ko-KR" sz="3600" dirty="0" smtClean="0">
                <a:solidFill>
                  <a:schemeClr val="bg1"/>
                </a:solidFill>
              </a:rPr>
            </a:br>
            <a:r>
              <a:rPr lang="en-US" altLang="ko-KR" sz="3600" dirty="0" smtClean="0">
                <a:solidFill>
                  <a:schemeClr val="bg1"/>
                </a:solidFill>
              </a:rPr>
              <a:t>Sixty days of enjoying Jesus Christ </a:t>
            </a:r>
            <a:br>
              <a:rPr lang="en-US" altLang="ko-KR" sz="3600" dirty="0" smtClean="0">
                <a:solidFill>
                  <a:schemeClr val="bg1"/>
                </a:solidFill>
              </a:rPr>
            </a:br>
            <a:r>
              <a:rPr lang="en-US" altLang="ko-KR" sz="3600" dirty="0" smtClean="0">
                <a:solidFill>
                  <a:schemeClr val="bg1"/>
                </a:solidFill>
              </a:rPr>
              <a:t>and God’s riches of grace in Christ.” </a:t>
            </a:r>
            <a:r>
              <a:rPr lang="en-US" altLang="ko-KR" sz="4000" dirty="0" smtClean="0">
                <a:solidFill>
                  <a:schemeClr val="bg1"/>
                </a:solidFill>
              </a:rPr>
              <a:t/>
            </a:r>
            <a:br>
              <a:rPr lang="en-US" altLang="ko-KR" sz="4000" dirty="0" smtClean="0">
                <a:solidFill>
                  <a:schemeClr val="bg1"/>
                </a:solidFill>
              </a:rPr>
            </a:br>
            <a:r>
              <a:rPr lang="en-US" altLang="ko-KR" sz="1000" dirty="0" smtClean="0">
                <a:solidFill>
                  <a:schemeClr val="bg1"/>
                </a:solidFill>
              </a:rPr>
              <a:t/>
            </a:r>
            <a:br>
              <a:rPr lang="en-US" altLang="ko-KR" sz="1000" dirty="0" smtClean="0">
                <a:solidFill>
                  <a:schemeClr val="bg1"/>
                </a:solidFill>
              </a:rPr>
            </a:br>
            <a:r>
              <a:rPr lang="en-US" altLang="ko-KR" sz="3600" dirty="0" smtClean="0">
                <a:solidFill>
                  <a:schemeClr val="bg1"/>
                </a:solidFill>
              </a:rPr>
              <a:t>by John </a:t>
            </a:r>
            <a:r>
              <a:rPr lang="en-US" altLang="ko-KR" sz="3600" dirty="0" err="1" smtClean="0">
                <a:solidFill>
                  <a:schemeClr val="bg1"/>
                </a:solidFill>
              </a:rPr>
              <a:t>Crozier</a:t>
            </a:r>
            <a:r>
              <a:rPr lang="en-US" altLang="ko-KR" sz="4000" dirty="0" smtClean="0">
                <a:solidFill>
                  <a:schemeClr val="bg1"/>
                </a:solidFill>
              </a:rPr>
              <a:t/>
            </a:r>
            <a:br>
              <a:rPr lang="en-US" altLang="ko-KR" sz="4000" dirty="0" smtClean="0">
                <a:solidFill>
                  <a:schemeClr val="bg1"/>
                </a:solidFill>
              </a:rPr>
            </a:br>
            <a:r>
              <a:rPr lang="en-US" altLang="ko-KR" sz="1000" dirty="0" smtClean="0">
                <a:solidFill>
                  <a:schemeClr val="bg1"/>
                </a:solidFill>
              </a:rPr>
              <a:t/>
            </a:r>
            <a:br>
              <a:rPr lang="en-US" altLang="ko-KR" sz="1000" dirty="0" smtClean="0">
                <a:solidFill>
                  <a:schemeClr val="bg1"/>
                </a:solidFill>
              </a:rPr>
            </a:br>
            <a:r>
              <a:rPr lang="en-US" altLang="ko-KR" sz="3200" dirty="0" smtClean="0">
                <a:solidFill>
                  <a:schemeClr val="bg1"/>
                </a:solidFill>
              </a:rPr>
              <a:t>free </a:t>
            </a:r>
            <a:r>
              <a:rPr lang="en-US" altLang="ko-KR" sz="3200" i="1" dirty="0" smtClean="0">
                <a:solidFill>
                  <a:schemeClr val="bg1"/>
                </a:solidFill>
              </a:rPr>
              <a:t>e</a:t>
            </a:r>
            <a:r>
              <a:rPr lang="en-US" altLang="ko-KR" sz="3200" dirty="0" smtClean="0">
                <a:solidFill>
                  <a:schemeClr val="bg1"/>
                </a:solidFill>
              </a:rPr>
              <a:t>Book at </a:t>
            </a:r>
            <a:r>
              <a:rPr lang="en-US" altLang="ko-KR" sz="3200" dirty="0" smtClean="0">
                <a:solidFill>
                  <a:schemeClr val="bg1"/>
                </a:solidFill>
                <a:hlinkClick r:id="rId3"/>
              </a:rPr>
              <a:t>www.GraceGodChrist.com</a:t>
            </a:r>
            <a:r>
              <a:rPr lang="en-US" altLang="ko-KR" sz="3200" dirty="0" smtClean="0">
                <a:solidFill>
                  <a:schemeClr val="bg1"/>
                </a:solidFill>
              </a:rPr>
              <a:t> </a:t>
            </a:r>
            <a:r>
              <a:rPr lang="en-US" altLang="ko-KR" sz="1800" dirty="0" smtClean="0">
                <a:solidFill>
                  <a:schemeClr val="bg1"/>
                </a:solidFill>
              </a:rPr>
              <a:t/>
            </a:r>
            <a:br>
              <a:rPr lang="en-US" altLang="ko-KR" sz="1800" dirty="0" smtClean="0">
                <a:solidFill>
                  <a:schemeClr val="bg1"/>
                </a:solidFill>
              </a:rPr>
            </a:br>
            <a:r>
              <a:rPr lang="en-US" altLang="ko-KR" sz="1800" dirty="0" smtClean="0">
                <a:solidFill>
                  <a:schemeClr val="bg1"/>
                </a:solidFill>
              </a:rPr>
              <a:t/>
            </a:r>
            <a:br>
              <a:rPr lang="en-US" altLang="ko-KR" sz="1800" dirty="0" smtClean="0">
                <a:solidFill>
                  <a:schemeClr val="bg1"/>
                </a:solidFill>
              </a:rPr>
            </a:br>
            <a:r>
              <a:rPr lang="en-US" altLang="ko-KR" sz="2800" dirty="0" smtClean="0">
                <a:solidFill>
                  <a:schemeClr val="bg1"/>
                </a:solidFill>
              </a:rPr>
              <a:t>John is a Pastor and missionary </a:t>
            </a:r>
            <a:br>
              <a:rPr lang="en-US" altLang="ko-KR" sz="2800" dirty="0" smtClean="0">
                <a:solidFill>
                  <a:schemeClr val="bg1"/>
                </a:solidFill>
              </a:rPr>
            </a:br>
            <a:r>
              <a:rPr lang="en-US" altLang="ko-KR" sz="2800" dirty="0" smtClean="0">
                <a:solidFill>
                  <a:schemeClr val="bg1"/>
                </a:solidFill>
              </a:rPr>
              <a:t>training Korean missionaries in South Korea. </a:t>
            </a:r>
            <a:br>
              <a:rPr lang="en-US" altLang="ko-KR" sz="2800" dirty="0" smtClean="0">
                <a:solidFill>
                  <a:schemeClr val="bg1"/>
                </a:solidFill>
              </a:rPr>
            </a:br>
            <a:r>
              <a:rPr lang="en-US" altLang="ko-KR" sz="2800" dirty="0" smtClean="0">
                <a:solidFill>
                  <a:schemeClr val="bg1"/>
                </a:solidFill>
              </a:rPr>
              <a:t>His Doctor of Ministry is from Trinity Evangelical Divinity School in Deerfield, Illinois (Chicago). Contact John at: johncrozieris@gmail.com</a:t>
            </a:r>
            <a:endParaRPr lang="ko-KR" altLang="en-US" sz="2800" dirty="0">
              <a:solidFill>
                <a:schemeClr val="bg1"/>
              </a:solidFill>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02024"/>
            <a:ext cx="8229600" cy="1143000"/>
          </a:xfrm>
        </p:spPr>
        <p:txBody>
          <a:bodyPr/>
          <a:lstStyle/>
          <a:p>
            <a:r>
              <a:rPr lang="en-CA" dirty="0" smtClean="0"/>
              <a:t/>
            </a:r>
            <a:br>
              <a:rPr lang="en-CA" dirty="0" smtClean="0"/>
            </a:br>
            <a:r>
              <a:rPr lang="en-US" sz="3600" b="1" dirty="0" smtClean="0"/>
              <a:t> </a:t>
            </a:r>
            <a:r>
              <a:rPr lang="en-US" sz="3600" b="1" dirty="0" smtClean="0">
                <a:solidFill>
                  <a:schemeClr val="tx1"/>
                </a:solidFill>
              </a:rPr>
              <a:t>“John’s carefully calibrated study </a:t>
            </a:r>
            <a:br>
              <a:rPr lang="en-US" sz="3600" b="1" dirty="0" smtClean="0">
                <a:solidFill>
                  <a:schemeClr val="tx1"/>
                </a:solidFill>
              </a:rPr>
            </a:br>
            <a:r>
              <a:rPr lang="en-US" sz="3600" b="1" dirty="0" smtClean="0">
                <a:solidFill>
                  <a:schemeClr val="tx1"/>
                </a:solidFill>
              </a:rPr>
              <a:t>of the believer’s blessings in Christ is superbly done!  It breathes Scripture – exalts Christ – is most practical and adaptable.  </a:t>
            </a:r>
            <a:br>
              <a:rPr lang="en-US" sz="3600" b="1" dirty="0" smtClean="0">
                <a:solidFill>
                  <a:schemeClr val="tx1"/>
                </a:solidFill>
              </a:rPr>
            </a:br>
            <a:r>
              <a:rPr lang="en-US" sz="3600" b="1" dirty="0" smtClean="0">
                <a:solidFill>
                  <a:schemeClr val="tx1"/>
                </a:solidFill>
              </a:rPr>
              <a:t>These truths are much needed in our time.  Highly recommended.”</a:t>
            </a:r>
            <a:r>
              <a:rPr lang="en-CA" sz="3600" dirty="0" smtClean="0">
                <a:solidFill>
                  <a:schemeClr val="tx1"/>
                </a:solidFill>
              </a:rPr>
              <a:t/>
            </a:r>
            <a:br>
              <a:rPr lang="en-CA" sz="3600" dirty="0" smtClean="0">
                <a:solidFill>
                  <a:schemeClr val="tx1"/>
                </a:solidFill>
              </a:rPr>
            </a:br>
            <a:r>
              <a:rPr lang="en-US" sz="3600" dirty="0" smtClean="0">
                <a:solidFill>
                  <a:schemeClr val="tx1"/>
                </a:solidFill>
              </a:rPr>
              <a:t> </a:t>
            </a:r>
            <a:r>
              <a:rPr lang="en-CA" sz="3600" dirty="0" smtClean="0">
                <a:solidFill>
                  <a:schemeClr val="tx1"/>
                </a:solidFill>
              </a:rPr>
              <a:t/>
            </a:r>
            <a:br>
              <a:rPr lang="en-CA" sz="3600" dirty="0" smtClean="0">
                <a:solidFill>
                  <a:schemeClr val="tx1"/>
                </a:solidFill>
              </a:rPr>
            </a:br>
            <a:r>
              <a:rPr lang="en-US" sz="3600" dirty="0" smtClean="0">
                <a:solidFill>
                  <a:schemeClr val="tx1"/>
                </a:solidFill>
              </a:rPr>
              <a:t>Dr. David Larsen </a:t>
            </a:r>
            <a:br>
              <a:rPr lang="en-US" sz="3600" dirty="0" smtClean="0">
                <a:solidFill>
                  <a:schemeClr val="tx1"/>
                </a:solidFill>
              </a:rPr>
            </a:br>
            <a:r>
              <a:rPr lang="en-US" sz="3600" dirty="0" smtClean="0">
                <a:solidFill>
                  <a:schemeClr val="tx1"/>
                </a:solidFill>
              </a:rPr>
              <a:t>Trinity Evangelical Divinity School</a:t>
            </a:r>
            <a:r>
              <a:rPr lang="en-CA" sz="3600" dirty="0" smtClean="0">
                <a:solidFill>
                  <a:schemeClr val="tx1"/>
                </a:solidFill>
              </a:rPr>
              <a:t/>
            </a:r>
            <a:br>
              <a:rPr lang="en-CA" sz="3600" dirty="0" smtClean="0">
                <a:solidFill>
                  <a:schemeClr val="tx1"/>
                </a:solidFill>
              </a:rPr>
            </a:br>
            <a:endParaRPr lang="en-CA" sz="3600" dirty="0">
              <a:solidFill>
                <a:schemeClr val="tx1"/>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8" y="2790056"/>
            <a:ext cx="8964488" cy="1143000"/>
          </a:xfrm>
        </p:spPr>
        <p:txBody>
          <a:bodyPr/>
          <a:lstStyle/>
          <a:p>
            <a:r>
              <a:rPr lang="en-CA" sz="2800" b="1" dirty="0" smtClean="0">
                <a:solidFill>
                  <a:schemeClr val="bg1"/>
                </a:solidFill>
                <a:latin typeface="Calibri" pitchFamily="34" charset="0"/>
              </a:rPr>
              <a:t>There are other free PPT’s at</a:t>
            </a:r>
            <a:br>
              <a:rPr lang="en-CA" sz="2800" b="1" dirty="0" smtClean="0">
                <a:solidFill>
                  <a:schemeClr val="bg1"/>
                </a:solidFill>
                <a:latin typeface="Calibri" pitchFamily="34" charset="0"/>
              </a:rPr>
            </a:br>
            <a:r>
              <a:rPr lang="en-CA" sz="1200" b="1" dirty="0" smtClean="0">
                <a:solidFill>
                  <a:schemeClr val="bg1"/>
                </a:solidFill>
                <a:latin typeface="Calibri" pitchFamily="34" charset="0"/>
              </a:rPr>
              <a:t/>
            </a:r>
            <a:br>
              <a:rPr lang="en-CA" sz="1200" b="1" dirty="0" smtClean="0">
                <a:solidFill>
                  <a:schemeClr val="bg1"/>
                </a:solidFill>
                <a:latin typeface="Calibri" pitchFamily="34" charset="0"/>
              </a:rPr>
            </a:br>
            <a:r>
              <a:rPr lang="en-CA" sz="2800" b="1" dirty="0" smtClean="0">
                <a:solidFill>
                  <a:srgbClr val="FF0000"/>
                </a:solidFill>
                <a:latin typeface="Calibri" pitchFamily="34" charset="0"/>
              </a:rPr>
              <a:t>www.GraceGodChrist.com</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“God’s gifts of grace in Christ” in English and Korean </a:t>
            </a:r>
            <a:br>
              <a:rPr lang="en-CA" sz="2800" b="1" dirty="0" smtClean="0">
                <a:solidFill>
                  <a:schemeClr val="bg1"/>
                </a:solidFill>
                <a:latin typeface="Calibri" pitchFamily="34" charset="0"/>
              </a:rPr>
            </a:br>
            <a:r>
              <a:rPr lang="en-CA" sz="1200" b="1" dirty="0" smtClean="0">
                <a:solidFill>
                  <a:schemeClr val="bg1"/>
                </a:solidFill>
                <a:latin typeface="Calibri" pitchFamily="34" charset="0"/>
              </a:rPr>
              <a:t> </a:t>
            </a: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“Phone Food - The Grace of God in Christ” in English, Korean, and English/Korean together</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“Phone Food - The Grace of God in Christ, French”</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“Lord, thank you!” in English and Korean</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“No One Else” is a version of this series particularly suitable to give to those who have not yet received Christ</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“God’s Christmas Gift” in English and Korean</a:t>
            </a:r>
            <a:br>
              <a:rPr lang="en-CA" sz="2800" b="1" dirty="0" smtClean="0">
                <a:solidFill>
                  <a:schemeClr val="bg1"/>
                </a:solidFill>
                <a:latin typeface="Calibri" pitchFamily="34" charset="0"/>
              </a:rPr>
            </a:br>
            <a:r>
              <a:rPr lang="en-CA" sz="1600" b="1" dirty="0" smtClean="0">
                <a:solidFill>
                  <a:schemeClr val="bg1"/>
                </a:solidFill>
                <a:latin typeface="Calibri" pitchFamily="34" charset="0"/>
              </a:rPr>
              <a:t>(a Christmas version of “Lord, thank you!”)</a:t>
            </a: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Romans, English”</a:t>
            </a:r>
            <a:br>
              <a:rPr lang="en-CA" sz="2800" b="1" dirty="0" smtClean="0">
                <a:solidFill>
                  <a:schemeClr val="bg1"/>
                </a:solidFill>
                <a:latin typeface="Calibri" pitchFamily="34" charset="0"/>
              </a:rPr>
            </a:br>
            <a:r>
              <a:rPr lang="en-CA" sz="800" b="1" dirty="0" smtClean="0">
                <a:solidFill>
                  <a:schemeClr val="bg1"/>
                </a:solidFill>
                <a:latin typeface="Calibri" pitchFamily="34" charset="0"/>
              </a:rPr>
              <a:t/>
            </a:r>
            <a:br>
              <a:rPr lang="en-CA" sz="800" b="1" dirty="0" smtClean="0">
                <a:solidFill>
                  <a:schemeClr val="bg1"/>
                </a:solidFill>
                <a:latin typeface="Calibri" pitchFamily="34" charset="0"/>
              </a:rPr>
            </a:br>
            <a:r>
              <a:rPr lang="en-CA" sz="2800" b="1" dirty="0" smtClean="0">
                <a:solidFill>
                  <a:schemeClr val="bg1"/>
                </a:solidFill>
                <a:latin typeface="Calibri" pitchFamily="34" charset="0"/>
              </a:rPr>
              <a:t>“The Grace of God in Christ in Colossians, English”</a:t>
            </a:r>
            <a:endParaRPr lang="en-CA" sz="2800" b="1" dirty="0">
              <a:solidFill>
                <a:schemeClr val="bg1"/>
              </a:solidFill>
              <a:latin typeface="Calibri"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104"/>
            <a:ext cx="8229600" cy="1143000"/>
          </a:xfrm>
        </p:spPr>
        <p:txBody>
          <a:bodyPr/>
          <a:lstStyle/>
          <a:p>
            <a:pPr>
              <a:defRPr/>
            </a:pPr>
            <a:r>
              <a:rPr lang="en-CA" sz="2800" dirty="0" smtClean="0">
                <a:solidFill>
                  <a:schemeClr val="tx1"/>
                </a:solidFill>
              </a:rPr>
              <a:t>PPT © copyright by John </a:t>
            </a:r>
            <a:r>
              <a:rPr lang="en-CA" sz="2800" dirty="0" err="1" smtClean="0">
                <a:solidFill>
                  <a:schemeClr val="tx1"/>
                </a:solidFill>
              </a:rPr>
              <a:t>Crozier</a:t>
            </a:r>
            <a:r>
              <a:rPr lang="en-CA" sz="2800" dirty="0" smtClean="0">
                <a:solidFill>
                  <a:schemeClr val="tx1"/>
                </a:solidFill>
              </a:rPr>
              <a:t> 2017 </a:t>
            </a:r>
            <a:br>
              <a:rPr lang="en-CA" sz="2800" dirty="0" smtClean="0">
                <a:solidFill>
                  <a:schemeClr val="tx1"/>
                </a:solidFill>
              </a:rPr>
            </a:br>
            <a:r>
              <a:rPr lang="en-CA" sz="1400" dirty="0" smtClean="0">
                <a:solidFill>
                  <a:schemeClr val="tx1"/>
                </a:solidFill>
              </a:rPr>
              <a:t/>
            </a:r>
            <a:br>
              <a:rPr lang="en-CA" sz="1400" dirty="0" smtClean="0">
                <a:solidFill>
                  <a:schemeClr val="tx1"/>
                </a:solidFill>
              </a:rPr>
            </a:br>
            <a:r>
              <a:rPr lang="en-CA" sz="2800" dirty="0" smtClean="0">
                <a:solidFill>
                  <a:srgbClr val="FF0000"/>
                </a:solidFill>
              </a:rPr>
              <a:t>Available without cost.</a:t>
            </a:r>
            <a:r>
              <a:rPr lang="en-CA" sz="2800" dirty="0" smtClean="0">
                <a:solidFill>
                  <a:schemeClr val="tx1"/>
                </a:solidFill>
              </a:rPr>
              <a:t/>
            </a:r>
            <a:br>
              <a:rPr lang="en-CA" sz="2800" dirty="0" smtClean="0">
                <a:solidFill>
                  <a:schemeClr val="tx1"/>
                </a:solidFill>
              </a:rPr>
            </a:br>
            <a:r>
              <a:rPr lang="en-CA" sz="2800" dirty="0" smtClean="0">
                <a:solidFill>
                  <a:srgbClr val="00FF00"/>
                </a:solidFill>
              </a:rPr>
              <a:t>For educational purposes.</a:t>
            </a:r>
            <a:r>
              <a:rPr lang="en-CA" sz="2800" dirty="0" smtClean="0">
                <a:solidFill>
                  <a:schemeClr val="tx1"/>
                </a:solidFill>
              </a:rPr>
              <a:t/>
            </a:r>
            <a:br>
              <a:rPr lang="en-CA" sz="2800" dirty="0" smtClean="0">
                <a:solidFill>
                  <a:schemeClr val="tx1"/>
                </a:solidFill>
              </a:rPr>
            </a:br>
            <a:r>
              <a:rPr lang="en-CA" sz="2800" dirty="0" smtClean="0">
                <a:solidFill>
                  <a:schemeClr val="tx1"/>
                </a:solidFill>
              </a:rPr>
              <a:t/>
            </a:r>
            <a:br>
              <a:rPr lang="en-CA" sz="2800" dirty="0" smtClean="0">
                <a:solidFill>
                  <a:schemeClr val="tx1"/>
                </a:solidFill>
              </a:rPr>
            </a:br>
            <a:r>
              <a:rPr lang="en-CA" sz="2800" dirty="0" smtClean="0">
                <a:solidFill>
                  <a:schemeClr val="tx1"/>
                </a:solidFill>
              </a:rPr>
              <a:t>I have used Google image search to try to find </a:t>
            </a:r>
            <a:br>
              <a:rPr lang="en-CA" sz="2800" dirty="0" smtClean="0">
                <a:solidFill>
                  <a:schemeClr val="tx1"/>
                </a:solidFill>
              </a:rPr>
            </a:br>
            <a:r>
              <a:rPr lang="en-CA" sz="2800" dirty="0" smtClean="0">
                <a:solidFill>
                  <a:schemeClr val="tx1"/>
                </a:solidFill>
              </a:rPr>
              <a:t>the original source of the graphics from the internet in order to give proper credit.</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know of the original source </a:t>
            </a:r>
            <a:br>
              <a:rPr lang="en-CA" sz="2800" dirty="0" smtClean="0">
                <a:solidFill>
                  <a:schemeClr val="tx1"/>
                </a:solidFill>
              </a:rPr>
            </a:br>
            <a:r>
              <a:rPr lang="en-CA" sz="2800" dirty="0" smtClean="0">
                <a:solidFill>
                  <a:schemeClr val="tx1"/>
                </a:solidFill>
              </a:rPr>
              <a:t>of any graphics that say</a:t>
            </a:r>
            <a:br>
              <a:rPr lang="en-CA" sz="2800" dirty="0" smtClean="0">
                <a:solidFill>
                  <a:schemeClr val="tx1"/>
                </a:solidFill>
              </a:rPr>
            </a:br>
            <a:r>
              <a:rPr lang="en-CA" sz="2800" dirty="0" smtClean="0">
                <a:solidFill>
                  <a:schemeClr val="tx1"/>
                </a:solidFill>
              </a:rPr>
              <a:t>“various copies on internet, </a:t>
            </a:r>
            <a:br>
              <a:rPr lang="en-CA" sz="2800" dirty="0" smtClean="0">
                <a:solidFill>
                  <a:schemeClr val="tx1"/>
                </a:solidFill>
              </a:rPr>
            </a:br>
            <a:r>
              <a:rPr lang="en-CA" sz="2800" dirty="0" smtClean="0">
                <a:solidFill>
                  <a:schemeClr val="tx1"/>
                </a:solidFill>
              </a:rPr>
              <a:t>original source unknown,”</a:t>
            </a:r>
            <a:br>
              <a:rPr lang="en-CA" sz="2800" dirty="0" smtClean="0">
                <a:solidFill>
                  <a:schemeClr val="tx1"/>
                </a:solidFill>
              </a:rPr>
            </a:br>
            <a:r>
              <a:rPr lang="en-CA" sz="2800" dirty="0" smtClean="0">
                <a:solidFill>
                  <a:schemeClr val="tx1"/>
                </a:solidFill>
              </a:rPr>
              <a:t>please contact me at: </a:t>
            </a:r>
            <a:r>
              <a:rPr lang="en-CA" sz="2800" dirty="0" smtClean="0">
                <a:solidFill>
                  <a:srgbClr val="FFFF00"/>
                </a:solidFill>
              </a:rPr>
              <a:t>johncrozieris@gmail.com</a:t>
            </a:r>
            <a:br>
              <a:rPr lang="en-CA" sz="2800" dirty="0" smtClean="0">
                <a:solidFill>
                  <a:srgbClr val="FFFF00"/>
                </a:solidFill>
              </a:rPr>
            </a:br>
            <a:r>
              <a:rPr lang="en-CA" sz="28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Tree>
  </p:cSld>
  <p:clrMapOvr>
    <a:masterClrMapping/>
  </p:clrMapOvr>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42600</TotalTime>
  <Words>5700</Words>
  <Application>Microsoft Office PowerPoint</Application>
  <PresentationFormat>On-screen Show (4:3)</PresentationFormat>
  <Paragraphs>1051</Paragraphs>
  <Slides>102</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102</vt:i4>
      </vt:variant>
    </vt:vector>
  </HeadingPairs>
  <TitlesOfParts>
    <vt:vector size="104" baseType="lpstr">
      <vt:lpstr>Default Design</vt:lpstr>
      <vt:lpstr>Slide</vt:lpstr>
      <vt:lpstr>Slide 1</vt:lpstr>
      <vt:lpstr>In Romans, what grace is given  to us  in Christ, like gifts attached to Christ’s cross?</vt:lpstr>
      <vt:lpstr>Slide 3</vt:lpstr>
      <vt:lpstr>Slide 4</vt:lpstr>
      <vt:lpstr>What is our biggest problem?  हाम्रो सबैभन्दा ठूलो समस्या के हो?   तर तिमीहरू आफूलाई परिवर्तन गर्ने कुरामा अत्यन्त उग्र  र हठी छौ। यसकारण तिमीहरूले आफै प्रति परमेश्वरको क्रोधलाई उकास्दैछौ जुन परमेश्वरको न्यायको बेलामा  बुझ्ने छौ। (/f]dL 2:5)   हामीले पहिल्यै भनिसकेका छौं कि यहूदीहरू र गै-यहूदीहरू सबै समानरूपले पापको शक्ति मुनि छौं।  धर्मशास्त्रले भन्दछः “त्यहाँ पापरहित मानिस कोही छैनन्। एउटै पनि छैनन्! (/f]dL 3:9-10)    किनभने व्यवस्थालाई पछ्याएर कोही पनी परमेश्वरको अघि धर्मी हुन सक्तैन। व्यवस्थाले हाम्रो पापलाई मात्र औंल्याउँछ।  (/f]dL 3:20)        </vt:lpstr>
      <vt:lpstr>Slide 6</vt:lpstr>
      <vt:lpstr>Slide 7</vt:lpstr>
      <vt:lpstr>Lord, without Jesus Christ . . .   but I praise you that in Christ . . . </vt:lpstr>
      <vt:lpstr>Slide 9</vt:lpstr>
      <vt:lpstr>Lord, without Jesus Christ . . .   but I praise you that in Christ . . . </vt:lpstr>
      <vt:lpstr>Slide 11</vt:lpstr>
      <vt:lpstr>Lord, without Jesus Christ . . .   but I praise you that in Christ . . . </vt:lpstr>
      <vt:lpstr>Slide 13</vt:lpstr>
      <vt:lpstr>Lord, thank you that when you forgive us  you “lift off / nasa” our sins from us.  Praise you that we can join your NASA (lift off) program  of forgiveness!</vt:lpstr>
      <vt:lpstr>Lord, without Jesus Christ . . .   but I praise you that in Christ . . . </vt:lpstr>
      <vt:lpstr>Slide 16</vt:lpstr>
      <vt:lpstr>Slide 17</vt:lpstr>
      <vt:lpstr>Lord, without Christ’s death . . .   but I praise you that in Christ . . . </vt:lpstr>
      <vt:lpstr>ख्रीष्टको माध्यम र हाम्रो विश्वासको कारण हामीले अनुग्रहमा प्रवेश पाएकाछौं जहाँ हामी अहिले उभिएकाछौं    Rom 5:2 जब येशू मर्नु भयो, मन्दिरको पर्दा आफै दुइ टुक्रा भएर च्यातियो। त्यो टुप्पादेखि फेदसम्म वारपार च्यातियो।  Matt 27:51</vt:lpstr>
      <vt:lpstr>Lord, if Jesus did not die . . .   but I praise you that in Christ . . . </vt:lpstr>
      <vt:lpstr>Slide 21</vt:lpstr>
      <vt:lpstr>Lord, without Jesus Christ . . .   but I praise you that in Christ . . . </vt:lpstr>
      <vt:lpstr>Slide 23</vt:lpstr>
      <vt:lpstr>Lord, without Christ’s death . . .   but I praise you that in Christ . . . </vt:lpstr>
      <vt:lpstr>Slide 25</vt:lpstr>
      <vt:lpstr>Slide 26</vt:lpstr>
      <vt:lpstr>Lord, without Jesus Christ . . .   but I praise you that in Christ . . . </vt:lpstr>
      <vt:lpstr>Slide 28</vt:lpstr>
      <vt:lpstr>Lord, without Christ’s death . . .   but I praise you that in Christ . . . </vt:lpstr>
      <vt:lpstr>Slide 30</vt:lpstr>
      <vt:lpstr>Lord, without Jesus Christ . . .   but I praise you that in Christ . . . </vt:lpstr>
      <vt:lpstr>Slide 32</vt:lpstr>
      <vt:lpstr>Lord, without Christ’s death . . .   but I praise you that in Christ . . . </vt:lpstr>
      <vt:lpstr>Slide 34</vt:lpstr>
      <vt:lpstr>Slide 35</vt:lpstr>
      <vt:lpstr>Lord, if Jesus did not die . . .   but I praise you that in Christ . . . </vt:lpstr>
      <vt:lpstr>Slide 37</vt:lpstr>
      <vt:lpstr>Slide 38</vt:lpstr>
      <vt:lpstr>Slide 39</vt:lpstr>
      <vt:lpstr>Slide 40</vt:lpstr>
      <vt:lpstr>Slide 41</vt:lpstr>
      <vt:lpstr>Slide 42</vt:lpstr>
      <vt:lpstr>Slide 43</vt:lpstr>
      <vt:lpstr>Slide 44</vt:lpstr>
      <vt:lpstr>Slide 45</vt:lpstr>
      <vt:lpstr>Slide 46</vt:lpstr>
      <vt:lpstr> The gifts  of grace  in Christ God provides to overcome temptation.  </vt:lpstr>
      <vt:lpstr>Slide 48</vt:lpstr>
      <vt:lpstr>Lord, without the death of your Son . . .   but I praise you that in Christ . . . </vt:lpstr>
      <vt:lpstr>Slide 50</vt:lpstr>
      <vt:lpstr>Slide 51</vt:lpstr>
      <vt:lpstr>Slide 52</vt:lpstr>
      <vt:lpstr>Lord, without the death of your Son . . .   but I praise you that in Christ . . . </vt:lpstr>
      <vt:lpstr>Slide 54</vt:lpstr>
      <vt:lpstr>Slide 55</vt:lpstr>
      <vt:lpstr>Lord, if Jesus did not die . . .   but I praise you that in Christ . . . </vt:lpstr>
      <vt:lpstr>Slide 57</vt:lpstr>
      <vt:lpstr>Slide 58</vt:lpstr>
      <vt:lpstr>Lord, if Jesus did not die . . .   but I praise you that in Christ . . . </vt:lpstr>
      <vt:lpstr>म</vt:lpstr>
      <vt:lpstr>Slide 61</vt:lpstr>
      <vt:lpstr>Slide 62</vt:lpstr>
      <vt:lpstr>Slide 63</vt:lpstr>
      <vt:lpstr>Slide 64</vt:lpstr>
      <vt:lpstr>Slide 65</vt:lpstr>
      <vt:lpstr>Slide 66</vt:lpstr>
      <vt:lpstr>Slide 67</vt:lpstr>
      <vt:lpstr>Slide 68</vt:lpstr>
      <vt:lpstr>Slide 69</vt:lpstr>
      <vt:lpstr>Slide 70</vt:lpstr>
      <vt:lpstr>Slide 71</vt:lpstr>
      <vt:lpstr>kljq cfTdfn] xfdLnfO{ 8f]¥ofpg'x'G5 / z'4 kfg'{x'G5   परमेश्वरका साँचो छोरा-छोरीहरू भनेका ती नै हुन् जो परमेश्वरकै आत्माद्वारा डोर्याइएका हुन्छन्। (Rom 8:14)  पवित्र-आत्माद्वारा तिनीहरू पवित्र पारिए। (Rom 15:16)  </vt:lpstr>
      <vt:lpstr>Slide 73</vt:lpstr>
      <vt:lpstr>k/dk|e'n] xfdLnfO{ k/d]Zj/sf] pQ/flwsf/sf] ?kdf k'Vof}{+nL xs lbg'x'G5 / v|Li6;Fu} ;ËL pQ/flwsf/ lbg'x'G5 .</vt:lpstr>
      <vt:lpstr>Slide 75</vt:lpstr>
      <vt:lpstr>Slide 76</vt:lpstr>
      <vt:lpstr>मेरो भन्नुको तात्पर्य, हामीलाई उहाँले हाम्रा शरीरहरूबाट कहिले मुक्ति दिनुहुनेछ भनेर र्पखिरहेकाछौं।  (Rom 8:23) </vt:lpstr>
      <vt:lpstr>प्रभु येशू ख्रीष्ट हाम्रा मुक्तिदाता हुनुहुन्छ।  उहाँले हाम्रो दुर्बल शरीर बदली गरेर उहाँको शक्तिले आफ्नै जस्तो महिमाशाली शरीर बनाइदिनु हुनेछ। त्यही शक्तिले उहाँ प्रत्येक चीजलाई आफ्नो अधीनमा ल्याउन योग्य हुनुहुनेछ। (Phil 3:20-21)</vt:lpstr>
      <vt:lpstr>Slide 79</vt:lpstr>
      <vt:lpstr>   यो संसार बनाउन भन्दा अघिदेखि नै परमेश्वरले ती मानिसहरूलाई जान्नु हुन्थ्यो।अनि परमेश्वरले तिनीहरू आफ्नै पुत्र जस्तै होउन् भन्ने निर्णय गर्नुभयो। त्यसैकारण येशू धेरै दाज्यू-भाईहरू र दिदी-बहिनीहरूमा जेठो हुनुभयो।  Rom 8:29</vt:lpstr>
      <vt:lpstr>  हामी जान्दछौ कि जति बेला ख्रीष्ट आउँनु हुन्छ हामी उहाँ जस्तै हुनेछौं किनभने हामी उहाँको वास्तविक रुप देख्नेछौं। (1John 3:2)</vt:lpstr>
      <vt:lpstr>Slide 82</vt:lpstr>
      <vt:lpstr>Slide 83</vt:lpstr>
      <vt:lpstr>Slide 84</vt:lpstr>
      <vt:lpstr>Slide 85</vt:lpstr>
      <vt:lpstr>Slide 86</vt:lpstr>
      <vt:lpstr>Slide 87</vt:lpstr>
      <vt:lpstr> Jesus Christ has niked and gives us nike victory!  </vt:lpstr>
      <vt:lpstr>Slide 89</vt:lpstr>
      <vt:lpstr>For free downloads of a tract on “nike” called “What the word nike means”  and a PPT called “Nike in the NT”  and a full list of the 34 New Testament uses of “nike” in English and Korean go to   www.GraceGodChrist.com  </vt:lpstr>
      <vt:lpstr>Slide 91</vt:lpstr>
      <vt:lpstr>Slide 92</vt:lpstr>
      <vt:lpstr>Slide 93</vt:lpstr>
      <vt:lpstr>Slide 94</vt:lpstr>
      <vt:lpstr>Slide 95</vt:lpstr>
      <vt:lpstr>Slide 96</vt:lpstr>
      <vt:lpstr>Slide 97</vt:lpstr>
      <vt:lpstr>Slide 98</vt:lpstr>
      <vt:lpstr>From the book   “The Grace of God in Christ: Sixty days of enjoying Jesus Christ  and God’s riches of grace in Christ.”   by John Crozier  free eBook at www.GraceGodChrist.com   John is a Pastor and missionary  training Korean missionaries in South Korea.  His Doctor of Ministry is from Trinity Evangelical Divinity School in Deerfield, Illinois (Chicago). Contact John at: johncrozieris@gmail.com</vt:lpstr>
      <vt:lpstr>  “John’s carefully calibrated study  of the believer’s blessings in Christ is superbly done!  It breathes Scripture – exalts Christ – is most practical and adaptable.   These truths are much needed in our time.  Highly recommended.”   Dr. David Larsen  Trinity Evangelical Divinity School </vt:lpstr>
      <vt:lpstr>There are other free PPT’s at  www.GraceGodChrist.com  “God’s gifts of grace in Christ” in English and Korean    “Phone Food - The Grace of God in Christ” in English, Korean, and English/Korean together  “Phone Food - The Grace of God in Christ, French”  “Lord, thank you!” in English and Korean  “No One Else” is a version of this series particularly suitable to give to those who have not yet received Christ  “God’s Christmas Gift” in English and Korean (a Christmas version of “Lord, thank you!”)  “The Grace of God in Christ in Romans, English”  “The Grace of God in Christ in Colossians, English”</vt:lpstr>
      <vt:lpstr>PPT © copyright by John Crozier 2017   Available without cost. For educational purposes.  I have used Google image search to try to find  the original source of the graphics from the internet in order to give proper credit.  If you know of the original source  of any graphics that say “various copies on internet,  original source unknown,” please contact me at: johncrozieris@gmail.com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Supernike</cp:lastModifiedBy>
  <cp:revision>1235</cp:revision>
  <dcterms:created xsi:type="dcterms:W3CDTF">2006-01-11T13:24:15Z</dcterms:created>
  <dcterms:modified xsi:type="dcterms:W3CDTF">2017-02-15T03:20:38Z</dcterms:modified>
</cp:coreProperties>
</file>