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229.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s/slide218.xml" ContentType="application/vnd.openxmlformats-officedocument.presentationml.slide+xml"/>
  <Override PartName="/ppt/notesSlides/notesSlide38.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s/slide207.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2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69.xml" ContentType="application/vnd.openxmlformats-officedocument.presentationml.slide+xml"/>
  <Override PartName="/ppt/slides/slide221.xml" ContentType="application/vnd.openxmlformats-officedocument.presentationml.slide+xml"/>
  <Override PartName="/ppt/tableStyles.xml" ContentType="application/vnd.openxmlformats-officedocument.presentationml.tableStyles+xml"/>
  <Override PartName="/ppt/slides/slide147.xml" ContentType="application/vnd.openxmlformats-officedocument.presentationml.slide+xml"/>
  <Override PartName="/ppt/slides/slide158.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55.xml" ContentType="application/vnd.openxmlformats-officedocument.presentationml.slide+xml"/>
  <Override PartName="/ppt/slides/slide237.xml" ContentType="application/vnd.openxmlformats-officedocument.presentationml.slide+xml"/>
  <Override PartName="/ppt/theme/theme2.xml" ContentType="application/vnd.openxmlformats-officedocument.them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slides/slide226.xml" ContentType="application/vnd.openxmlformats-officedocument.presentationml.slide+xml"/>
  <Default Extension="emf" ContentType="image/x-emf"/>
  <Override PartName="/ppt/presentation.xml" ContentType="application/vnd.openxmlformats-officedocument.presentationml.presentation.main+xml"/>
  <Override PartName="/ppt/slides/slide22.xml" ContentType="application/vnd.openxmlformats-officedocument.presentationml.slide+xml"/>
  <Override PartName="/ppt/slides/slide199.xml" ContentType="application/vnd.openxmlformats-officedocument.presentationml.slide+xml"/>
  <Override PartName="/ppt/slides/slide204.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notesSlides/notesSlide13.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Layouts/slideLayout10.xml" ContentType="application/vnd.openxmlformats-officedocument.presentationml.slideLayout+xml"/>
  <Override PartName="/ppt/slides/slide108.xml" ContentType="application/vnd.openxmlformats-officedocument.presentationml.slide+xml"/>
  <Override PartName="/ppt/slides/slide155.xml" ContentType="application/vnd.openxmlformats-officedocument.presentationml.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notesSlides/notesSlide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s/slide209.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slides/slide234.xml" ContentType="application/vnd.openxmlformats-officedocument.presentationml.slide+xml"/>
  <Default Extension="wmf" ContentType="image/x-wmf"/>
  <Override PartName="/ppt/notesSlides/notesSlide18.xml" ContentType="application/vnd.openxmlformats-officedocument.presentationml.notesSlide+xml"/>
  <Override PartName="/ppt/slides/slide41.xml" ContentType="application/vnd.openxmlformats-officedocument.presentationml.slide+xml"/>
  <Override PartName="/ppt/slides/slide223.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s/slide178.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slides/slide2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slides/slide138.xml" ContentType="application/vnd.openxmlformats-officedocument.presentationml.slide+xml"/>
  <Override PartName="/ppt/slides/slide167.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74.xml" ContentType="application/vnd.openxmlformats-officedocument.presentationml.slide+xml"/>
  <Override PartName="/ppt/slides/slide192.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s/slide163.xml" ContentType="application/vnd.openxmlformats-officedocument.presentationml.slide+xml"/>
  <Override PartName="/ppt/slides/slide181.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Default Extension="sldx" ContentType="application/vnd.openxmlformats-officedocument.presentationml.slide"/>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170.xml" ContentType="application/vnd.openxmlformats-officedocument.presentationml.slide+xml"/>
  <Override PartName="/ppt/slides/slide239.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s/slide217.xml" ContentType="application/vnd.openxmlformats-officedocument.presentationml.slide+xml"/>
  <Override PartName="/ppt/slides/slide228.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slides/slide235.xml" ContentType="application/vnd.openxmlformats-officedocument.presentationml.slide+xml"/>
  <Default Extension="jpeg" ContentType="image/jpeg"/>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s/slide213.xml" ContentType="application/vnd.openxmlformats-officedocument.presentationml.slide+xml"/>
  <Override PartName="/ppt/slides/slide224.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slides/slide20.xml" ContentType="application/vnd.openxmlformats-officedocument.presentationml.slide+xml"/>
  <Override PartName="/ppt/slides/slide168.xml" ContentType="application/vnd.openxmlformats-officedocument.presentationml.slide+xml"/>
  <Override PartName="/ppt/slides/slide179.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slides/slide231.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s/slide139.xml" ContentType="application/vnd.openxmlformats-officedocument.presentationml.slide+xml"/>
  <Override PartName="/ppt/slides/slide157.xml" ContentType="application/vnd.openxmlformats-officedocument.presentationml.slide+xml"/>
  <Override PartName="/ppt/slides/slide186.xml" ContentType="application/vnd.openxmlformats-officedocument.presentationml.slide+xml"/>
  <Override PartName="/ppt/slides/slide220.xml" ContentType="application/vnd.openxmlformats-officedocument.presentationml.slide+xml"/>
  <Override PartName="/ppt/notesSlides/notesSlide11.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slides/slide193.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s/slide236.xml" ContentType="application/vnd.openxmlformats-officedocument.presentationml.slide+xml"/>
  <Override PartName="/ppt/slideLayouts/slideLayout6.xml" ContentType="application/vnd.openxmlformats-officedocument.presentationml.slideLayout+xml"/>
  <Override PartName="/ppt/slides/slide43.xml" ContentType="application/vnd.openxmlformats-officedocument.presentationml.slide+xml"/>
  <Override PartName="/ppt/slides/slide90.xml" ContentType="application/vnd.openxmlformats-officedocument.presentationml.slide+xml"/>
  <Override PartName="/ppt/slides/slide225.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Override PartName="/ppt/slides/slide214.xml" ContentType="application/vnd.openxmlformats-officedocument.presentationml.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notesSlides/notesSlide23.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slides/slide219.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slides/slide51.xml" ContentType="application/vnd.openxmlformats-officedocument.presentationml.slide+xml"/>
  <Override PartName="/ppt/slides/slide233.xml" ContentType="application/vnd.openxmlformats-officedocument.presentationml.slide+xml"/>
  <Override PartName="/ppt/slides/slide40.xml" ContentType="application/vnd.openxmlformats-officedocument.presentationml.slide+xml"/>
  <Override PartName="/ppt/slides/slide159.xml" ContentType="application/vnd.openxmlformats-officedocument.presentationml.slide+xml"/>
  <Override PartName="/ppt/slides/slide211.xml" ContentType="application/vnd.openxmlformats-officedocument.presentationml.slide+xml"/>
  <Override PartName="/ppt/slides/slide222.xml" ContentType="application/vnd.openxmlformats-officedocument.presentationml.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Default Extension="gif" ContentType="image/gif"/>
  <Override PartName="/ppt/notesSlides/notesSlide8.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s/slide2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slides/slide227.xml" ContentType="application/vnd.openxmlformats-officedocument.presentationml.slide+xml"/>
  <Override PartName="/ppt/slides/slide34.xml" ContentType="application/vnd.openxmlformats-officedocument.presentationml.slide+xml"/>
  <Override PartName="/ppt/slides/slide81.xml" ContentType="application/vnd.openxmlformats-officedocument.presentationml.slide+xml"/>
  <Override PartName="/ppt/slides/slide216.xml" ContentType="application/vnd.openxmlformats-officedocument.presentationml.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notesSlides/notesSlide25.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1"/>
  </p:notesMasterIdLst>
  <p:sldIdLst>
    <p:sldId id="4275" r:id="rId2"/>
    <p:sldId id="4140" r:id="rId3"/>
    <p:sldId id="4141" r:id="rId4"/>
    <p:sldId id="4227" r:id="rId5"/>
    <p:sldId id="4248" r:id="rId6"/>
    <p:sldId id="4125" r:id="rId7"/>
    <p:sldId id="3257" r:id="rId8"/>
    <p:sldId id="4512" r:id="rId9"/>
    <p:sldId id="4211" r:id="rId10"/>
    <p:sldId id="4213" r:id="rId11"/>
    <p:sldId id="4464" r:id="rId12"/>
    <p:sldId id="3438" r:id="rId13"/>
    <p:sldId id="4521" r:id="rId14"/>
    <p:sldId id="4122" r:id="rId15"/>
    <p:sldId id="3924" r:id="rId16"/>
    <p:sldId id="3462" r:id="rId17"/>
    <p:sldId id="4110" r:id="rId18"/>
    <p:sldId id="3808" r:id="rId19"/>
    <p:sldId id="3805" r:id="rId20"/>
    <p:sldId id="4513" r:id="rId21"/>
    <p:sldId id="4313" r:id="rId22"/>
    <p:sldId id="4534" r:id="rId23"/>
    <p:sldId id="4312" r:id="rId24"/>
    <p:sldId id="4514" r:id="rId25"/>
    <p:sldId id="3834" r:id="rId26"/>
    <p:sldId id="4086" r:id="rId27"/>
    <p:sldId id="3720" r:id="rId28"/>
    <p:sldId id="3456" r:id="rId29"/>
    <p:sldId id="4261" r:id="rId30"/>
    <p:sldId id="4245" r:id="rId31"/>
    <p:sldId id="4133" r:id="rId32"/>
    <p:sldId id="4535" r:id="rId33"/>
    <p:sldId id="4126" r:id="rId34"/>
    <p:sldId id="3279" r:id="rId35"/>
    <p:sldId id="3495" r:id="rId36"/>
    <p:sldId id="4533" r:id="rId37"/>
    <p:sldId id="4382" r:id="rId38"/>
    <p:sldId id="4478" r:id="rId39"/>
    <p:sldId id="4517" r:id="rId40"/>
    <p:sldId id="4381" r:id="rId41"/>
    <p:sldId id="3492" r:id="rId42"/>
    <p:sldId id="4475" r:id="rId43"/>
    <p:sldId id="4516" r:id="rId44"/>
    <p:sldId id="3260" r:id="rId45"/>
    <p:sldId id="4515" r:id="rId46"/>
    <p:sldId id="3988" r:id="rId47"/>
    <p:sldId id="4231" r:id="rId48"/>
    <p:sldId id="4520" r:id="rId49"/>
    <p:sldId id="4519" r:id="rId50"/>
    <p:sldId id="3474" r:id="rId51"/>
    <p:sldId id="3280" r:id="rId52"/>
    <p:sldId id="3455" r:id="rId53"/>
    <p:sldId id="4264" r:id="rId54"/>
    <p:sldId id="4244" r:id="rId55"/>
    <p:sldId id="4127" r:id="rId56"/>
    <p:sldId id="4345" r:id="rId57"/>
    <p:sldId id="4522" r:id="rId58"/>
    <p:sldId id="1709" r:id="rId59"/>
    <p:sldId id="3073" r:id="rId60"/>
    <p:sldId id="4311" r:id="rId61"/>
    <p:sldId id="3053" r:id="rId62"/>
    <p:sldId id="3249" r:id="rId63"/>
    <p:sldId id="3832" r:id="rId64"/>
    <p:sldId id="3098" r:id="rId65"/>
    <p:sldId id="3454" r:id="rId66"/>
    <p:sldId id="4265" r:id="rId67"/>
    <p:sldId id="4243" r:id="rId68"/>
    <p:sldId id="3236" r:id="rId69"/>
    <p:sldId id="4480" r:id="rId70"/>
    <p:sldId id="4481" r:id="rId71"/>
    <p:sldId id="4482" r:id="rId72"/>
    <p:sldId id="4484" r:id="rId73"/>
    <p:sldId id="4523" r:id="rId74"/>
    <p:sldId id="4488" r:id="rId75"/>
    <p:sldId id="4490" r:id="rId76"/>
    <p:sldId id="4492" r:id="rId77"/>
    <p:sldId id="4494" r:id="rId78"/>
    <p:sldId id="4496" r:id="rId79"/>
    <p:sldId id="4524" r:id="rId80"/>
    <p:sldId id="4498" r:id="rId81"/>
    <p:sldId id="4500" r:id="rId82"/>
    <p:sldId id="4501" r:id="rId83"/>
    <p:sldId id="4502" r:id="rId84"/>
    <p:sldId id="4503" r:id="rId85"/>
    <p:sldId id="4505" r:id="rId86"/>
    <p:sldId id="4506" r:id="rId87"/>
    <p:sldId id="4507" r:id="rId88"/>
    <p:sldId id="4511" r:id="rId89"/>
    <p:sldId id="4129" r:id="rId90"/>
    <p:sldId id="4136" r:id="rId91"/>
    <p:sldId id="3112" r:id="rId92"/>
    <p:sldId id="4525" r:id="rId93"/>
    <p:sldId id="3842" r:id="rId94"/>
    <p:sldId id="3265" r:id="rId95"/>
    <p:sldId id="1723" r:id="rId96"/>
    <p:sldId id="2578" r:id="rId97"/>
    <p:sldId id="4532" r:id="rId98"/>
    <p:sldId id="3728" r:id="rId99"/>
    <p:sldId id="3845" r:id="rId100"/>
    <p:sldId id="3847" r:id="rId101"/>
    <p:sldId id="4298" r:id="rId102"/>
    <p:sldId id="4299" r:id="rId103"/>
    <p:sldId id="3849" r:id="rId104"/>
    <p:sldId id="3850" r:id="rId105"/>
    <p:sldId id="3144" r:id="rId106"/>
    <p:sldId id="3624" r:id="rId107"/>
    <p:sldId id="3145" r:id="rId108"/>
    <p:sldId id="4281" r:id="rId109"/>
    <p:sldId id="4282" r:id="rId110"/>
    <p:sldId id="4283" r:id="rId111"/>
    <p:sldId id="4284" r:id="rId112"/>
    <p:sldId id="3857" r:id="rId113"/>
    <p:sldId id="4479" r:id="rId114"/>
    <p:sldId id="3856" r:id="rId115"/>
    <p:sldId id="2550" r:id="rId116"/>
    <p:sldId id="3062" r:id="rId117"/>
    <p:sldId id="3853" r:id="rId118"/>
    <p:sldId id="4285" r:id="rId119"/>
    <p:sldId id="3855" r:id="rId120"/>
    <p:sldId id="3214" r:id="rId121"/>
    <p:sldId id="4135" r:id="rId122"/>
    <p:sldId id="3452" r:id="rId123"/>
    <p:sldId id="4267" r:id="rId124"/>
    <p:sldId id="4238" r:id="rId125"/>
    <p:sldId id="4536" r:id="rId126"/>
    <p:sldId id="4130" r:id="rId127"/>
    <p:sldId id="3118" r:id="rId128"/>
    <p:sldId id="1740" r:id="rId129"/>
    <p:sldId id="4137" r:id="rId130"/>
    <p:sldId id="1741" r:id="rId131"/>
    <p:sldId id="4286" r:id="rId132"/>
    <p:sldId id="4287" r:id="rId133"/>
    <p:sldId id="4246" r:id="rId134"/>
    <p:sldId id="3451" r:id="rId135"/>
    <p:sldId id="4268" r:id="rId136"/>
    <p:sldId id="4239" r:id="rId137"/>
    <p:sldId id="4531" r:id="rId138"/>
    <p:sldId id="4131" r:id="rId139"/>
    <p:sldId id="3982" r:id="rId140"/>
    <p:sldId id="4288" r:id="rId141"/>
    <p:sldId id="3860" r:id="rId142"/>
    <p:sldId id="3861" r:id="rId143"/>
    <p:sldId id="3411" r:id="rId144"/>
    <p:sldId id="3870" r:id="rId145"/>
    <p:sldId id="3869" r:id="rId146"/>
    <p:sldId id="3871" r:id="rId147"/>
    <p:sldId id="3416" r:id="rId148"/>
    <p:sldId id="3226" r:id="rId149"/>
    <p:sldId id="3065" r:id="rId150"/>
    <p:sldId id="4289" r:id="rId151"/>
    <p:sldId id="3983" r:id="rId152"/>
    <p:sldId id="4290" r:id="rId153"/>
    <p:sldId id="4292" r:id="rId154"/>
    <p:sldId id="1757" r:id="rId155"/>
    <p:sldId id="1758" r:id="rId156"/>
    <p:sldId id="3143" r:id="rId157"/>
    <p:sldId id="3981" r:id="rId158"/>
    <p:sldId id="3450" r:id="rId159"/>
    <p:sldId id="4269" r:id="rId160"/>
    <p:sldId id="4240" r:id="rId161"/>
    <p:sldId id="3220" r:id="rId162"/>
    <p:sldId id="3221" r:id="rId163"/>
    <p:sldId id="4471" r:id="rId164"/>
    <p:sldId id="4132" r:id="rId165"/>
    <p:sldId id="3125" r:id="rId166"/>
    <p:sldId id="3126" r:id="rId167"/>
    <p:sldId id="3263" r:id="rId168"/>
    <p:sldId id="4461" r:id="rId169"/>
    <p:sldId id="3219" r:id="rId170"/>
    <p:sldId id="3740" r:id="rId171"/>
    <p:sldId id="4462" r:id="rId172"/>
    <p:sldId id="4293" r:id="rId173"/>
    <p:sldId id="4463" r:id="rId174"/>
    <p:sldId id="4270" r:id="rId175"/>
    <p:sldId id="4241" r:id="rId176"/>
    <p:sldId id="3323" r:id="rId177"/>
    <p:sldId id="4272" r:id="rId178"/>
    <p:sldId id="3127" r:id="rId179"/>
    <p:sldId id="4529" r:id="rId180"/>
    <p:sldId id="4309" r:id="rId181"/>
    <p:sldId id="4530" r:id="rId182"/>
    <p:sldId id="3240" r:id="rId183"/>
    <p:sldId id="4242" r:id="rId184"/>
    <p:sldId id="3150" r:id="rId185"/>
    <p:sldId id="3198" r:id="rId186"/>
    <p:sldId id="3311" r:id="rId187"/>
    <p:sldId id="3324" r:id="rId188"/>
    <p:sldId id="3149" r:id="rId189"/>
    <p:sldId id="4323" r:id="rId190"/>
    <p:sldId id="4330" r:id="rId191"/>
    <p:sldId id="4331" r:id="rId192"/>
    <p:sldId id="4332" r:id="rId193"/>
    <p:sldId id="4321" r:id="rId194"/>
    <p:sldId id="4322" r:id="rId195"/>
    <p:sldId id="4326" r:id="rId196"/>
    <p:sldId id="4329" r:id="rId197"/>
    <p:sldId id="4333" r:id="rId198"/>
    <p:sldId id="4334" r:id="rId199"/>
    <p:sldId id="4342" r:id="rId200"/>
    <p:sldId id="3269" r:id="rId201"/>
    <p:sldId id="4371" r:id="rId202"/>
    <p:sldId id="4526" r:id="rId203"/>
    <p:sldId id="4351" r:id="rId204"/>
    <p:sldId id="4352" r:id="rId205"/>
    <p:sldId id="4353" r:id="rId206"/>
    <p:sldId id="4354" r:id="rId207"/>
    <p:sldId id="4355" r:id="rId208"/>
    <p:sldId id="4356" r:id="rId209"/>
    <p:sldId id="4357" r:id="rId210"/>
    <p:sldId id="4358" r:id="rId211"/>
    <p:sldId id="4359" r:id="rId212"/>
    <p:sldId id="4360" r:id="rId213"/>
    <p:sldId id="4361" r:id="rId214"/>
    <p:sldId id="4362" r:id="rId215"/>
    <p:sldId id="4363" r:id="rId216"/>
    <p:sldId id="4364" r:id="rId217"/>
    <p:sldId id="4365" r:id="rId218"/>
    <p:sldId id="4366" r:id="rId219"/>
    <p:sldId id="4367" r:id="rId220"/>
    <p:sldId id="4527" r:id="rId221"/>
    <p:sldId id="4369" r:id="rId222"/>
    <p:sldId id="4335" r:id="rId223"/>
    <p:sldId id="4336" r:id="rId224"/>
    <p:sldId id="4528" r:id="rId225"/>
    <p:sldId id="4338" r:id="rId226"/>
    <p:sldId id="4339" r:id="rId227"/>
    <p:sldId id="4056" r:id="rId228"/>
    <p:sldId id="3087" r:id="rId229"/>
    <p:sldId id="3137" r:id="rId230"/>
    <p:sldId id="3138" r:id="rId231"/>
    <p:sldId id="3139" r:id="rId232"/>
    <p:sldId id="3140" r:id="rId233"/>
    <p:sldId id="4247" r:id="rId234"/>
    <p:sldId id="4273" r:id="rId235"/>
    <p:sldId id="4109" r:id="rId236"/>
    <p:sldId id="3227" r:id="rId237"/>
    <p:sldId id="4057" r:id="rId238"/>
    <p:sldId id="4271" r:id="rId239"/>
    <p:sldId id="3237" r:id="rId24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33"/>
    <a:srgbClr val="3333FF"/>
    <a:srgbClr val="99FF66"/>
    <a:srgbClr val="CCECFF"/>
    <a:srgbClr val="66FF66"/>
    <a:srgbClr val="C1EFFF"/>
    <a:srgbClr val="FF99FF"/>
    <a:srgbClr val="FFFF66"/>
    <a:srgbClr val="00FF00"/>
    <a:srgbClr val="FF99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56" autoAdjust="0"/>
    <p:restoredTop sz="94982" autoAdjust="0"/>
  </p:normalViewPr>
  <p:slideViewPr>
    <p:cSldViewPr>
      <p:cViewPr varScale="1">
        <p:scale>
          <a:sx n="69" d="100"/>
          <a:sy n="69" d="100"/>
        </p:scale>
        <p:origin x="-1398" y="-108"/>
      </p:cViewPr>
      <p:guideLst>
        <p:guide orient="horz" pos="2160"/>
        <p:guide pos="2880"/>
      </p:guideLst>
    </p:cSldViewPr>
  </p:slideViewPr>
  <p:outlineViewPr>
    <p:cViewPr>
      <p:scale>
        <a:sx n="33" d="100"/>
        <a:sy n="33" d="100"/>
      </p:scale>
      <p:origin x="48" y="22542"/>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slide" Target="slides/slide21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3" Type="http://schemas.openxmlformats.org/officeDocument/2006/relationships/slide" Target="slides/slide232.xml"/><Relationship Id="rId238" Type="http://schemas.openxmlformats.org/officeDocument/2006/relationships/slide" Target="slides/slide237.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slide" Target="slides/slide227.xml"/><Relationship Id="rId244"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slide" Target="slides/slide233.xml"/><Relationship Id="rId239" Type="http://schemas.openxmlformats.org/officeDocument/2006/relationships/slide" Target="slides/slide238.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slide" Target="slides/slide239.xml"/><Relationship Id="rId245" Type="http://schemas.openxmlformats.org/officeDocument/2006/relationships/tableStyles" Target="tableStyles.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6" Type="http://schemas.openxmlformats.org/officeDocument/2006/relationships/slide" Target="slides/slide25.xml"/><Relationship Id="rId231" Type="http://schemas.openxmlformats.org/officeDocument/2006/relationships/slide" Target="slides/slide230.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presProps" Target="presProps.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5.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75.emf"/><Relationship Id="rId1" Type="http://schemas.openxmlformats.org/officeDocument/2006/relationships/image" Target="../media/image7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9.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2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AB026A52-4B85-4E2C-A5D3-EAD6551B6BF7}" type="datetimeFigureOut">
              <a:rPr lang="en-US"/>
              <a:pPr>
                <a:defRPr/>
              </a:pPr>
              <a:t>3/6/2018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20C5E4A5-29CE-4083-8DA2-6B82BAD0F9DC}" type="slidenum">
              <a:rPr lang="en-US"/>
              <a:pPr>
                <a:defRPr/>
              </a:pPr>
              <a:t>‹#›</a:t>
            </a:fld>
            <a:endParaRPr lang="en-US"/>
          </a:p>
        </p:txBody>
      </p:sp>
    </p:spTree>
    <p:extLst>
      <p:ext uri="{BB962C8B-B14F-4D97-AF65-F5344CB8AC3E}">
        <p14:creationId xmlns="" xmlns:p14="http://schemas.microsoft.com/office/powerpoint/2010/main" val="10201173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8</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11</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38</a:t>
            </a:fld>
            <a:endParaRPr lang="en-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39</a:t>
            </a:fld>
            <a:endParaRPr lang="en-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42</a:t>
            </a:fld>
            <a:endParaRPr lang="en-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43</a:t>
            </a:fld>
            <a:endParaRPr lang="en-C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45</a:t>
            </a:fld>
            <a:endParaRPr lang="en-C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47</a:t>
            </a:fld>
            <a:endParaRPr lang="en-C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53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57</a:t>
            </a:fld>
            <a:endParaRPr lang="en-C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61</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66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69</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73</a:t>
            </a:fld>
            <a:endParaRPr lang="en-C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79</a:t>
            </a:fld>
            <a:endParaRPr lang="en-C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86</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105</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106</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113</a:t>
            </a:fld>
            <a:endParaRPr lang="en-C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116</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123</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135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151</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159</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168</a:t>
            </a:fld>
            <a:endParaRPr lang="en-CA"/>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171</a:t>
            </a:fld>
            <a:endParaRPr lang="en-CA"/>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172</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173</a:t>
            </a:fld>
            <a:endParaRPr lang="en-CA"/>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174</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195</a:t>
            </a:fld>
            <a:endParaRPr lang="en-CA"/>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197</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198</a:t>
            </a:fld>
            <a:endParaRPr lang="en-CA"/>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211</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212</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solidFill>
                <a:schemeClr val="tx1"/>
              </a:solidFill>
            </a:endParaRPr>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227</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solidFill>
                <a:schemeClr val="tx1"/>
              </a:solidFill>
            </a:endParaRPr>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237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CA5D935F-00FB-4E59-9D02-FD9E3138AD98}" type="slidenum">
              <a:rPr lang="en-US" altLang="ko-KR"/>
              <a:pPr>
                <a:defRPr/>
              </a:pPr>
              <a:t>‹#›</a:t>
            </a:fld>
            <a:endParaRPr lang="en-US" altLang="ko-K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BCA5E7E9-CCA4-494D-B2BE-30D08DDE7F1E}" type="slidenum">
              <a:rPr lang="en-US" altLang="ko-KR"/>
              <a:pPr>
                <a:defRPr/>
              </a:pPr>
              <a:t>‹#›</a:t>
            </a:fld>
            <a:endParaRPr lang="en-US" altLang="ko-K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90C0E5C9-FAAC-430A-9855-1597956E0E71}" type="slidenum">
              <a:rPr lang="en-US" altLang="ko-KR"/>
              <a:pPr>
                <a:defRPr/>
              </a:pPr>
              <a:t>‹#›</a:t>
            </a:fld>
            <a:endParaRPr lang="en-US" altLang="ko-K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6"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7" name="Rectangle 6"/>
          <p:cNvSpPr>
            <a:spLocks noGrp="1" noChangeArrowheads="1"/>
          </p:cNvSpPr>
          <p:nvPr>
            <p:ph type="sldNum" sz="quarter" idx="12"/>
          </p:nvPr>
        </p:nvSpPr>
        <p:spPr>
          <a:ln/>
        </p:spPr>
        <p:txBody>
          <a:bodyPr/>
          <a:lstStyle>
            <a:lvl1pPr>
              <a:defRPr/>
            </a:lvl1pPr>
          </a:lstStyle>
          <a:p>
            <a:pPr>
              <a:defRPr/>
            </a:pPr>
            <a:fld id="{FDBBE389-1195-4638-B1AF-A0731A8EF3B5}" type="slidenum">
              <a:rPr lang="en-US" altLang="ko-KR"/>
              <a:pPr>
                <a:defRPr/>
              </a:pPr>
              <a:t>‹#›</a:t>
            </a:fld>
            <a:endParaRPr lang="en-US" altLang="ko-K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8"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9" name="Rectangle 6"/>
          <p:cNvSpPr>
            <a:spLocks noGrp="1" noChangeArrowheads="1"/>
          </p:cNvSpPr>
          <p:nvPr>
            <p:ph type="sldNum" sz="quarter" idx="12"/>
          </p:nvPr>
        </p:nvSpPr>
        <p:spPr>
          <a:ln/>
        </p:spPr>
        <p:txBody>
          <a:bodyPr/>
          <a:lstStyle>
            <a:lvl1pPr>
              <a:defRPr/>
            </a:lvl1pPr>
          </a:lstStyle>
          <a:p>
            <a:pPr>
              <a:defRPr/>
            </a:pPr>
            <a:fld id="{D4C8EF94-96B4-40F0-B9AC-10DAC7D5B04D}" type="slidenum">
              <a:rPr lang="en-US" altLang="ko-KR"/>
              <a:pPr>
                <a:defRPr/>
              </a:pPr>
              <a:t>‹#›</a:t>
            </a:fld>
            <a:endParaRPr lang="en-US" altLang="ko-K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4"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5" name="Rectangle 6"/>
          <p:cNvSpPr>
            <a:spLocks noGrp="1" noChangeArrowheads="1"/>
          </p:cNvSpPr>
          <p:nvPr>
            <p:ph type="sldNum" sz="quarter" idx="12"/>
          </p:nvPr>
        </p:nvSpPr>
        <p:spPr>
          <a:ln/>
        </p:spPr>
        <p:txBody>
          <a:bodyPr/>
          <a:lstStyle>
            <a:lvl1pPr>
              <a:defRPr/>
            </a:lvl1pPr>
          </a:lstStyle>
          <a:p>
            <a:pPr>
              <a:defRPr/>
            </a:pPr>
            <a:fld id="{55D1493F-F007-48B7-A5CF-42DCE1A59D8C}" type="slidenum">
              <a:rPr lang="en-US" altLang="ko-KR"/>
              <a:pPr>
                <a:defRPr/>
              </a:pPr>
              <a:t>‹#›</a:t>
            </a:fld>
            <a:endParaRPr lang="en-US" altLang="ko-K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3"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4" name="Rectangle 6"/>
          <p:cNvSpPr>
            <a:spLocks noGrp="1" noChangeArrowheads="1"/>
          </p:cNvSpPr>
          <p:nvPr>
            <p:ph type="sldNum" sz="quarter" idx="12"/>
          </p:nvPr>
        </p:nvSpPr>
        <p:spPr>
          <a:ln/>
        </p:spPr>
        <p:txBody>
          <a:bodyPr/>
          <a:lstStyle>
            <a:lvl1pPr>
              <a:defRPr/>
            </a:lvl1pPr>
          </a:lstStyle>
          <a:p>
            <a:pPr>
              <a:defRPr/>
            </a:pPr>
            <a:fld id="{B9B67D5C-9B03-42D0-8577-B310C19384EF}" type="slidenum">
              <a:rPr lang="en-US" altLang="ko-KR"/>
              <a:pPr>
                <a:defRPr/>
              </a:pPr>
              <a:t>‹#›</a:t>
            </a:fld>
            <a:endParaRPr lang="en-US" altLang="ko-K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1"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6"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7" name="Rectangle 6"/>
          <p:cNvSpPr>
            <a:spLocks noGrp="1" noChangeArrowheads="1"/>
          </p:cNvSpPr>
          <p:nvPr>
            <p:ph type="sldNum" sz="quarter" idx="12"/>
          </p:nvPr>
        </p:nvSpPr>
        <p:spPr>
          <a:ln/>
        </p:spPr>
        <p:txBody>
          <a:bodyPr/>
          <a:lstStyle>
            <a:lvl1pPr>
              <a:defRPr/>
            </a:lvl1pPr>
          </a:lstStyle>
          <a:p>
            <a:pPr>
              <a:defRPr/>
            </a:pPr>
            <a:fld id="{9780CD8E-C87B-4EEA-A1D7-313B38D12A0C}" type="slidenum">
              <a:rPr lang="en-US" altLang="ko-KR"/>
              <a:pPr>
                <a:defRPr/>
              </a:pPr>
              <a:t>‹#›</a:t>
            </a:fld>
            <a:endParaRPr lang="en-US" altLang="ko-K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6"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7" name="Rectangle 6"/>
          <p:cNvSpPr>
            <a:spLocks noGrp="1" noChangeArrowheads="1"/>
          </p:cNvSpPr>
          <p:nvPr>
            <p:ph type="sldNum" sz="quarter" idx="12"/>
          </p:nvPr>
        </p:nvSpPr>
        <p:spPr>
          <a:ln/>
        </p:spPr>
        <p:txBody>
          <a:bodyPr/>
          <a:lstStyle>
            <a:lvl1pPr>
              <a:defRPr/>
            </a:lvl1pPr>
          </a:lstStyle>
          <a:p>
            <a:pPr>
              <a:defRPr/>
            </a:pPr>
            <a:fld id="{197AC908-BD19-426B-9565-0089307922C9}" type="slidenum">
              <a:rPr lang="en-US" altLang="ko-KR"/>
              <a:pPr>
                <a:defRPr/>
              </a:pPr>
              <a:t>‹#›</a:t>
            </a:fld>
            <a:endParaRPr lang="en-US" altLang="ko-K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57C9E319-8B69-47E9-9991-2DCC3E8D074F}" type="slidenum">
              <a:rPr lang="en-US" altLang="ko-KR"/>
              <a:pPr>
                <a:defRPr/>
              </a:pPr>
              <a:t>‹#›</a:t>
            </a:fld>
            <a:endParaRPr lang="en-US" altLang="ko-K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77396060-33EC-45C0-BB86-CF583FC2BD60}" type="slidenum">
              <a:rPr lang="en-US" altLang="ko-KR"/>
              <a:pPr>
                <a:defRPr/>
              </a:pPr>
              <a:t>‹#›</a:t>
            </a:fld>
            <a:endParaRPr lang="en-US" altLang="ko-K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ko-KR" smtClean="0"/>
              <a:t>Click to edit Master title style</a:t>
            </a:r>
          </a:p>
        </p:txBody>
      </p:sp>
      <p:sp>
        <p:nvSpPr>
          <p:cNvPr id="5123"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ko-KR" smtClean="0"/>
              <a:t>Click to edit Master text styles</a:t>
            </a:r>
          </a:p>
          <a:p>
            <a:pPr lvl="1"/>
            <a:r>
              <a:rPr lang="en-US" altLang="ko-KR" smtClean="0"/>
              <a:t>Second level</a:t>
            </a:r>
          </a:p>
          <a:p>
            <a:pPr lvl="2"/>
            <a:r>
              <a:rPr lang="en-US" altLang="ko-KR" smtClean="0"/>
              <a:t>Third level</a:t>
            </a:r>
          </a:p>
          <a:p>
            <a:pPr lvl="3"/>
            <a:r>
              <a:rPr lang="en-US" altLang="ko-KR" smtClean="0"/>
              <a:t>Fourth level</a:t>
            </a:r>
          </a:p>
          <a:p>
            <a:pPr lvl="4"/>
            <a:r>
              <a:rPr lang="en-US" altLang="ko-KR"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굴림" pitchFamily="50" charset="-127"/>
                <a:cs typeface="Arial" charset="0"/>
              </a:defRPr>
            </a:lvl1pPr>
          </a:lstStyle>
          <a:p>
            <a:pPr>
              <a:defRPr/>
            </a:pPr>
            <a:endParaRPr lang="ko-KR" altLang="ko-K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굴림" pitchFamily="50" charset="-127"/>
                <a:cs typeface="Arial" charset="0"/>
              </a:defRPr>
            </a:lvl1pPr>
          </a:lstStyle>
          <a:p>
            <a:pPr>
              <a:defRPr/>
            </a:pPr>
            <a:endParaRPr lang="ko-KR" altLang="ko-K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ea typeface="굴림" pitchFamily="50" charset="-127"/>
                <a:cs typeface="Arial" charset="0"/>
              </a:defRPr>
            </a:lvl1pPr>
          </a:lstStyle>
          <a:p>
            <a:pPr>
              <a:defRPr/>
            </a:pPr>
            <a:fld id="{8FDDF2B8-257D-41E8-B6D6-D87559E1FF13}" type="slidenum">
              <a:rPr lang="en-US" altLang="ko-KR"/>
              <a:pPr>
                <a:defRPr/>
              </a:pPr>
              <a:t>‹#›</a:t>
            </a:fld>
            <a:endParaRPr lang="en-US" altLang="ko-KR"/>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10.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1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1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1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10.gif"/><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16.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6" Type="http://schemas.openxmlformats.org/officeDocument/2006/relationships/image" Target="../media/image2.gif"/><Relationship Id="rId5" Type="http://schemas.openxmlformats.org/officeDocument/2006/relationships/image" Target="../media/image1.gif"/><Relationship Id="rId4" Type="http://schemas.openxmlformats.org/officeDocument/2006/relationships/image" Target="../media/image14.wmf"/></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7.gi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8.png"/><Relationship Id="rId1" Type="http://schemas.openxmlformats.org/officeDocument/2006/relationships/slideLayout" Target="../slideLayouts/slideLayout6.xml"/><Relationship Id="rId6" Type="http://schemas.openxmlformats.org/officeDocument/2006/relationships/image" Target="../media/image2.gif"/><Relationship Id="rId5" Type="http://schemas.openxmlformats.org/officeDocument/2006/relationships/image" Target="../media/image1.gif"/><Relationship Id="rId4" Type="http://schemas.openxmlformats.org/officeDocument/2006/relationships/image" Target="../media/image9.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jpeg"/></Relationships>
</file>

<file path=ppt/slides/_rels/slide26.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8" Type="http://schemas.openxmlformats.org/officeDocument/2006/relationships/image" Target="../media/image29.jpeg"/><Relationship Id="rId13" Type="http://schemas.openxmlformats.org/officeDocument/2006/relationships/image" Target="../media/image34.gif"/><Relationship Id="rId3" Type="http://schemas.openxmlformats.org/officeDocument/2006/relationships/image" Target="../media/image24.gif"/><Relationship Id="rId7" Type="http://schemas.openxmlformats.org/officeDocument/2006/relationships/image" Target="../media/image28.jpeg"/><Relationship Id="rId12" Type="http://schemas.openxmlformats.org/officeDocument/2006/relationships/image" Target="../media/image33.jpeg"/><Relationship Id="rId2" Type="http://schemas.openxmlformats.org/officeDocument/2006/relationships/notesSlide" Target="../notesSlides/notesSlide5.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27.png"/><Relationship Id="rId11" Type="http://schemas.openxmlformats.org/officeDocument/2006/relationships/image" Target="../media/image32.jpeg"/><Relationship Id="rId5" Type="http://schemas.openxmlformats.org/officeDocument/2006/relationships/image" Target="../media/image26.jpeg"/><Relationship Id="rId15" Type="http://schemas.openxmlformats.org/officeDocument/2006/relationships/image" Target="../media/image1.gif"/><Relationship Id="rId10" Type="http://schemas.openxmlformats.org/officeDocument/2006/relationships/image" Target="../media/image31.jpeg"/><Relationship Id="rId4" Type="http://schemas.openxmlformats.org/officeDocument/2006/relationships/image" Target="../media/image25.jpeg"/><Relationship Id="rId9" Type="http://schemas.openxmlformats.org/officeDocument/2006/relationships/image" Target="../media/image30.jpeg"/><Relationship Id="rId14" Type="http://schemas.openxmlformats.org/officeDocument/2006/relationships/image" Target="../media/image35.jpeg"/></Relationships>
</file>

<file path=ppt/slides/_rels/slide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17.gi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4" Type="http://schemas.openxmlformats.org/officeDocument/2006/relationships/image" Target="../media/image10.gif"/></Relationships>
</file>

<file path=ppt/slides/_rels/slide4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10.gif"/><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2.gif"/></Relationships>
</file>

<file path=ppt/slides/_rels/slide47.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48.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38.png"/><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49.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38.png"/><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50.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39.wmf"/><Relationship Id="rId1" Type="http://schemas.openxmlformats.org/officeDocument/2006/relationships/slideLayout" Target="../slideLayouts/slideLayout6.xml"/><Relationship Id="rId5" Type="http://schemas.openxmlformats.org/officeDocument/2006/relationships/image" Target="../media/image10.gif"/><Relationship Id="rId4" Type="http://schemas.openxmlformats.org/officeDocument/2006/relationships/image" Target="../media/image40.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8" Type="http://schemas.openxmlformats.org/officeDocument/2006/relationships/image" Target="../media/image29.jpeg"/><Relationship Id="rId13" Type="http://schemas.openxmlformats.org/officeDocument/2006/relationships/image" Target="../media/image34.gif"/><Relationship Id="rId3" Type="http://schemas.openxmlformats.org/officeDocument/2006/relationships/image" Target="../media/image24.gif"/><Relationship Id="rId7" Type="http://schemas.openxmlformats.org/officeDocument/2006/relationships/image" Target="../media/image28.jpeg"/><Relationship Id="rId12" Type="http://schemas.openxmlformats.org/officeDocument/2006/relationships/image" Target="../media/image33.jpeg"/><Relationship Id="rId2" Type="http://schemas.openxmlformats.org/officeDocument/2006/relationships/notesSlide" Target="../notesSlides/notesSlide12.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27.png"/><Relationship Id="rId11" Type="http://schemas.openxmlformats.org/officeDocument/2006/relationships/image" Target="../media/image32.jpeg"/><Relationship Id="rId5" Type="http://schemas.openxmlformats.org/officeDocument/2006/relationships/image" Target="../media/image26.jpeg"/><Relationship Id="rId15" Type="http://schemas.openxmlformats.org/officeDocument/2006/relationships/image" Target="../media/image1.gif"/><Relationship Id="rId10" Type="http://schemas.openxmlformats.org/officeDocument/2006/relationships/image" Target="../media/image31.jpeg"/><Relationship Id="rId4" Type="http://schemas.openxmlformats.org/officeDocument/2006/relationships/image" Target="../media/image25.jpeg"/><Relationship Id="rId9" Type="http://schemas.openxmlformats.org/officeDocument/2006/relationships/image" Target="../media/image30.jpeg"/><Relationship Id="rId14" Type="http://schemas.openxmlformats.org/officeDocument/2006/relationships/image" Target="../media/image35.jpeg"/></Relationships>
</file>

<file path=ppt/slides/_rels/slide5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0.gif"/><Relationship Id="rId5" Type="http://schemas.openxmlformats.org/officeDocument/2006/relationships/image" Target="../media/image2.gif"/><Relationship Id="rId4" Type="http://schemas.openxmlformats.org/officeDocument/2006/relationships/image" Target="../media/image1.gif"/></Relationships>
</file>

<file path=ppt/slides/_rels/slide58.x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image" Target="../media/image14.wmf"/><Relationship Id="rId1" Type="http://schemas.openxmlformats.org/officeDocument/2006/relationships/slideLayout" Target="../slideLayouts/slideLayout7.xml"/><Relationship Id="rId5" Type="http://schemas.openxmlformats.org/officeDocument/2006/relationships/image" Target="../media/image10.gif"/><Relationship Id="rId4" Type="http://schemas.openxmlformats.org/officeDocument/2006/relationships/image" Target="../media/image43.wmf"/></Relationships>
</file>

<file path=ppt/slides/_rels/slide59.x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image" Target="../media/image44.jpeg"/><Relationship Id="rId1" Type="http://schemas.openxmlformats.org/officeDocument/2006/relationships/slideLayout" Target="../slideLayouts/slideLayout7.xml"/><Relationship Id="rId4" Type="http://schemas.openxmlformats.org/officeDocument/2006/relationships/image" Target="../media/image10.gif"/></Relationships>
</file>

<file path=ppt/slides/_rels/slide60.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package" Target="../embeddings/Microsoft_Office_PowerPoint_Slide1.sldx"/><Relationship Id="rId4" Type="http://schemas.openxmlformats.org/officeDocument/2006/relationships/image" Target="../media/image10.gif"/></Relationships>
</file>

<file path=ppt/slides/_rels/slide6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0.gif"/><Relationship Id="rId5" Type="http://schemas.openxmlformats.org/officeDocument/2006/relationships/image" Target="../media/image47.png"/><Relationship Id="rId4" Type="http://schemas.openxmlformats.org/officeDocument/2006/relationships/image" Target="../media/image43.wmf"/></Relationships>
</file>

<file path=ppt/slides/_rels/slide62.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17.gif"/><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48.wmf"/><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8" Type="http://schemas.openxmlformats.org/officeDocument/2006/relationships/image" Target="../media/image29.jpeg"/><Relationship Id="rId13" Type="http://schemas.openxmlformats.org/officeDocument/2006/relationships/image" Target="../media/image34.gif"/><Relationship Id="rId3" Type="http://schemas.openxmlformats.org/officeDocument/2006/relationships/image" Target="../media/image24.gif"/><Relationship Id="rId7" Type="http://schemas.openxmlformats.org/officeDocument/2006/relationships/image" Target="../media/image28.jpeg"/><Relationship Id="rId12" Type="http://schemas.openxmlformats.org/officeDocument/2006/relationships/image" Target="../media/image33.jpeg"/><Relationship Id="rId2" Type="http://schemas.openxmlformats.org/officeDocument/2006/relationships/notesSlide" Target="../notesSlides/notesSlide15.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27.png"/><Relationship Id="rId11" Type="http://schemas.openxmlformats.org/officeDocument/2006/relationships/image" Target="../media/image32.jpeg"/><Relationship Id="rId5" Type="http://schemas.openxmlformats.org/officeDocument/2006/relationships/image" Target="../media/image26.jpeg"/><Relationship Id="rId15" Type="http://schemas.openxmlformats.org/officeDocument/2006/relationships/image" Target="../media/image1.gif"/><Relationship Id="rId10" Type="http://schemas.openxmlformats.org/officeDocument/2006/relationships/image" Target="../media/image31.jpeg"/><Relationship Id="rId4" Type="http://schemas.openxmlformats.org/officeDocument/2006/relationships/image" Target="../media/image25.jpeg"/><Relationship Id="rId9" Type="http://schemas.openxmlformats.org/officeDocument/2006/relationships/image" Target="../media/image30.jpeg"/><Relationship Id="rId14" Type="http://schemas.openxmlformats.org/officeDocument/2006/relationships/image" Target="../media/image35.jpeg"/></Relationships>
</file>

<file path=ppt/slides/_rels/slide6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Layout" Target="../slideLayouts/slideLayout7.xml"/><Relationship Id="rId4" Type="http://schemas.openxmlformats.org/officeDocument/2006/relationships/image" Target="../media/image10.gif"/></Relationships>
</file>

<file path=ppt/slides/_rels/slide7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Layout" Target="../slideLayouts/slideLayout7.xml"/><Relationship Id="rId4" Type="http://schemas.openxmlformats.org/officeDocument/2006/relationships/image" Target="../media/image10.gif"/></Relationships>
</file>

<file path=ppt/slides/_rels/slide7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0.gif"/></Relationships>
</file>

<file path=ppt/slides/_rels/slide7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10.gif"/><Relationship Id="rId1" Type="http://schemas.openxmlformats.org/officeDocument/2006/relationships/slideLayout" Target="../slideLayouts/slideLayout7.xml"/><Relationship Id="rId5" Type="http://schemas.openxmlformats.org/officeDocument/2006/relationships/image" Target="../media/image55.jpeg"/><Relationship Id="rId4" Type="http://schemas.openxmlformats.org/officeDocument/2006/relationships/image" Target="../media/image54.jpeg"/></Relationships>
</file>

<file path=ppt/slides/_rels/slide7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78.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5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79.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8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2.png"/><Relationship Id="rId1" Type="http://schemas.openxmlformats.org/officeDocument/2006/relationships/slideLayout" Target="../slideLayouts/slideLayout6.xml"/><Relationship Id="rId4" Type="http://schemas.openxmlformats.org/officeDocument/2006/relationships/image" Target="../media/image17.gif"/></Relationships>
</file>

<file path=ppt/slides/_rels/slide8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8" Type="http://schemas.openxmlformats.org/officeDocument/2006/relationships/image" Target="../media/image29.jpeg"/><Relationship Id="rId13" Type="http://schemas.openxmlformats.org/officeDocument/2006/relationships/image" Target="../media/image34.gif"/><Relationship Id="rId3" Type="http://schemas.openxmlformats.org/officeDocument/2006/relationships/image" Target="../media/image24.gif"/><Relationship Id="rId7" Type="http://schemas.openxmlformats.org/officeDocument/2006/relationships/image" Target="../media/image28.jpeg"/><Relationship Id="rId12" Type="http://schemas.openxmlformats.org/officeDocument/2006/relationships/image" Target="../media/image33.jpeg"/><Relationship Id="rId2" Type="http://schemas.openxmlformats.org/officeDocument/2006/relationships/notesSlide" Target="../notesSlides/notesSlide19.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27.png"/><Relationship Id="rId11" Type="http://schemas.openxmlformats.org/officeDocument/2006/relationships/image" Target="../media/image32.jpeg"/><Relationship Id="rId5" Type="http://schemas.openxmlformats.org/officeDocument/2006/relationships/image" Target="../media/image26.jpeg"/><Relationship Id="rId15" Type="http://schemas.openxmlformats.org/officeDocument/2006/relationships/image" Target="../media/image1.gif"/><Relationship Id="rId10" Type="http://schemas.openxmlformats.org/officeDocument/2006/relationships/image" Target="../media/image31.jpeg"/><Relationship Id="rId4" Type="http://schemas.openxmlformats.org/officeDocument/2006/relationships/image" Target="../media/image25.jpeg"/><Relationship Id="rId9" Type="http://schemas.openxmlformats.org/officeDocument/2006/relationships/image" Target="../media/image30.jpeg"/><Relationship Id="rId14" Type="http://schemas.openxmlformats.org/officeDocument/2006/relationships/image" Target="../media/image35.jpeg"/></Relationships>
</file>

<file path=ppt/slides/_rels/slide8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2.png"/><Relationship Id="rId1" Type="http://schemas.openxmlformats.org/officeDocument/2006/relationships/slideLayout" Target="../slideLayouts/slideLayout6.xml"/><Relationship Id="rId4" Type="http://schemas.openxmlformats.org/officeDocument/2006/relationships/image" Target="../media/image17.gif"/></Relationships>
</file>

<file path=ppt/slides/_rels/slide9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63.jpeg"/><Relationship Id="rId1" Type="http://schemas.openxmlformats.org/officeDocument/2006/relationships/slideLayout" Target="../slideLayouts/slideLayout6.xml"/><Relationship Id="rId4" Type="http://schemas.openxmlformats.org/officeDocument/2006/relationships/image" Target="../media/image10.gif"/></Relationships>
</file>

<file path=ppt/slides/_rels/slide9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63.jpeg"/><Relationship Id="rId1" Type="http://schemas.openxmlformats.org/officeDocument/2006/relationships/slideLayout" Target="../slideLayouts/slideLayout6.xml"/><Relationship Id="rId4" Type="http://schemas.openxmlformats.org/officeDocument/2006/relationships/image" Target="../media/image10.gif"/></Relationships>
</file>

<file path=ppt/slides/_rels/slide95.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64.jpeg"/><Relationship Id="rId1" Type="http://schemas.openxmlformats.org/officeDocument/2006/relationships/slideLayout" Target="../slideLayouts/slideLayout7.xml"/><Relationship Id="rId4" Type="http://schemas.openxmlformats.org/officeDocument/2006/relationships/image" Target="../media/image10.gif"/></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65.jpeg"/><Relationship Id="rId1" Type="http://schemas.openxmlformats.org/officeDocument/2006/relationships/slideLayout" Target="../slideLayouts/slideLayout7.xml"/><Relationship Id="rId5" Type="http://schemas.openxmlformats.org/officeDocument/2006/relationships/image" Target="../media/image10.gif"/><Relationship Id="rId4" Type="http://schemas.openxmlformats.org/officeDocument/2006/relationships/image" Target="../media/image66.png"/></Relationships>
</file>

<file path=ppt/slides/_rels/slide99.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68.jpeg"/><Relationship Id="rId1" Type="http://schemas.openxmlformats.org/officeDocument/2006/relationships/slideLayout" Target="../slideLayouts/slideLayout6.xml"/><Relationship Id="rId5" Type="http://schemas.openxmlformats.org/officeDocument/2006/relationships/image" Target="../media/image10.gif"/><Relationship Id="rId4" Type="http://schemas.openxmlformats.org/officeDocument/2006/relationships/image" Target="../media/image67.png"/></Relationships>
</file>

<file path=ppt/slides/_rels/slide10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10.gif"/><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10.gif"/><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69.jpeg"/><Relationship Id="rId1" Type="http://schemas.openxmlformats.org/officeDocument/2006/relationships/slideLayout" Target="../slideLayouts/slideLayout7.xml"/><Relationship Id="rId4" Type="http://schemas.openxmlformats.org/officeDocument/2006/relationships/image" Target="../media/image10.gif"/></Relationships>
</file>

<file path=ppt/slides/_rels/slide10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43.wmf"/><Relationship Id="rId1" Type="http://schemas.openxmlformats.org/officeDocument/2006/relationships/slideLayout" Target="../slideLayouts/slideLayout7.xml"/><Relationship Id="rId5" Type="http://schemas.openxmlformats.org/officeDocument/2006/relationships/image" Target="../media/image10.gif"/><Relationship Id="rId4" Type="http://schemas.openxmlformats.org/officeDocument/2006/relationships/image" Target="../media/image47.png"/></Relationships>
</file>

<file path=ppt/slides/_rels/slide10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71.wmf"/><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10.gif"/><Relationship Id="rId1" Type="http://schemas.openxmlformats.org/officeDocument/2006/relationships/slideLayout" Target="../slideLayouts/slideLayout6.xml"/><Relationship Id="rId5" Type="http://schemas.openxmlformats.org/officeDocument/2006/relationships/image" Target="../media/image73.png"/><Relationship Id="rId4" Type="http://schemas.openxmlformats.org/officeDocument/2006/relationships/image" Target="../media/image47.png"/></Relationships>
</file>

<file path=ppt/slides/_rels/slide109.xml.rels><?xml version="1.0" encoding="UTF-8" standalone="yes"?>
<Relationships xmlns="http://schemas.openxmlformats.org/package/2006/relationships"><Relationship Id="rId3" Type="http://schemas.openxmlformats.org/officeDocument/2006/relationships/package" Target="../embeddings/Microsoft_Office_PowerPoint_Slide2.sldx"/><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image" Target="../media/image10.gif"/><Relationship Id="rId5" Type="http://schemas.openxmlformats.org/officeDocument/2006/relationships/image" Target="../media/image76.png"/><Relationship Id="rId4" Type="http://schemas.openxmlformats.org/officeDocument/2006/relationships/package" Target="../embeddings/Microsoft_Office_PowerPoint_Slide3.sldx"/></Relationships>
</file>

<file path=ppt/slides/_rels/slide11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7.jpeg"/><Relationship Id="rId1" Type="http://schemas.openxmlformats.org/officeDocument/2006/relationships/slideLayout" Target="../slideLayouts/slideLayout6.xml"/><Relationship Id="rId4" Type="http://schemas.openxmlformats.org/officeDocument/2006/relationships/image" Target="../media/image10.gif"/></Relationships>
</file>

<file path=ppt/slides/_rels/slide11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7.jpeg"/><Relationship Id="rId1" Type="http://schemas.openxmlformats.org/officeDocument/2006/relationships/slideLayout" Target="../slideLayouts/slideLayout6.xml"/><Relationship Id="rId4" Type="http://schemas.openxmlformats.org/officeDocument/2006/relationships/image" Target="../media/image10.gif"/></Relationships>
</file>

<file path=ppt/slides/_rels/slide11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8.jpeg"/><Relationship Id="rId1" Type="http://schemas.openxmlformats.org/officeDocument/2006/relationships/slideLayout" Target="../slideLayouts/slideLayout7.xml"/><Relationship Id="rId4" Type="http://schemas.openxmlformats.org/officeDocument/2006/relationships/image" Target="../media/image10.gif"/></Relationships>
</file>

<file path=ppt/slides/_rels/slide11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3.vml"/><Relationship Id="rId6" Type="http://schemas.openxmlformats.org/officeDocument/2006/relationships/image" Target="../media/image10.gif"/><Relationship Id="rId5" Type="http://schemas.openxmlformats.org/officeDocument/2006/relationships/oleObject" Target="../embeddings/oleObject2.bin"/><Relationship Id="rId4" Type="http://schemas.openxmlformats.org/officeDocument/2006/relationships/image" Target="../media/image47.png"/></Relationships>
</file>

<file path=ppt/slides/_rels/slide115.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80.png"/><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2.gif"/><Relationship Id="rId5" Type="http://schemas.openxmlformats.org/officeDocument/2006/relationships/image" Target="../media/image1.gif"/><Relationship Id="rId4" Type="http://schemas.openxmlformats.org/officeDocument/2006/relationships/image" Target="../media/image10.gif"/></Relationships>
</file>

<file path=ppt/slides/_rels/slide117.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81.jpeg"/><Relationship Id="rId1" Type="http://schemas.openxmlformats.org/officeDocument/2006/relationships/slideLayout" Target="../slideLayouts/slideLayout7.xml"/><Relationship Id="rId5" Type="http://schemas.openxmlformats.org/officeDocument/2006/relationships/image" Target="../media/image10.gif"/><Relationship Id="rId4" Type="http://schemas.openxmlformats.org/officeDocument/2006/relationships/image" Target="../media/image82.png"/></Relationships>
</file>

<file path=ppt/slides/_rels/slide118.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83.jpeg"/><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8" Type="http://schemas.openxmlformats.org/officeDocument/2006/relationships/image" Target="../media/image90.jpeg"/><Relationship Id="rId13" Type="http://schemas.openxmlformats.org/officeDocument/2006/relationships/image" Target="../media/image10.gif"/><Relationship Id="rId3" Type="http://schemas.openxmlformats.org/officeDocument/2006/relationships/image" Target="../media/image85.jpeg"/><Relationship Id="rId7" Type="http://schemas.openxmlformats.org/officeDocument/2006/relationships/image" Target="../media/image89.jpeg"/><Relationship Id="rId12" Type="http://schemas.openxmlformats.org/officeDocument/2006/relationships/image" Target="../media/image93.png"/><Relationship Id="rId2" Type="http://schemas.openxmlformats.org/officeDocument/2006/relationships/image" Target="../media/image84.jpeg"/><Relationship Id="rId1" Type="http://schemas.openxmlformats.org/officeDocument/2006/relationships/slideLayout" Target="../slideLayouts/slideLayout7.xml"/><Relationship Id="rId6" Type="http://schemas.openxmlformats.org/officeDocument/2006/relationships/image" Target="../media/image88.jpeg"/><Relationship Id="rId11" Type="http://schemas.openxmlformats.org/officeDocument/2006/relationships/image" Target="../media/image23.wmf"/><Relationship Id="rId5" Type="http://schemas.openxmlformats.org/officeDocument/2006/relationships/image" Target="../media/image87.jpeg"/><Relationship Id="rId10" Type="http://schemas.openxmlformats.org/officeDocument/2006/relationships/image" Target="../media/image92.jpeg"/><Relationship Id="rId4" Type="http://schemas.openxmlformats.org/officeDocument/2006/relationships/image" Target="../media/image86.jpeg"/><Relationship Id="rId9" Type="http://schemas.openxmlformats.org/officeDocument/2006/relationships/image" Target="../media/image91.jpeg"/></Relationships>
</file>

<file path=ppt/slides/_rels/slide120.xml.rels><?xml version="1.0" encoding="UTF-8" standalone="yes"?>
<Relationships xmlns="http://schemas.openxmlformats.org/package/2006/relationships"><Relationship Id="rId3" Type="http://schemas.openxmlformats.org/officeDocument/2006/relationships/hyperlink" Target="http://www.gracegodchrist.com/" TargetMode="External"/><Relationship Id="rId2" Type="http://schemas.openxmlformats.org/officeDocument/2006/relationships/image" Target="../media/image93.png"/><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8" Type="http://schemas.openxmlformats.org/officeDocument/2006/relationships/image" Target="../media/image29.jpeg"/><Relationship Id="rId13" Type="http://schemas.openxmlformats.org/officeDocument/2006/relationships/image" Target="../media/image34.gif"/><Relationship Id="rId3" Type="http://schemas.openxmlformats.org/officeDocument/2006/relationships/image" Target="../media/image24.gif"/><Relationship Id="rId7" Type="http://schemas.openxmlformats.org/officeDocument/2006/relationships/image" Target="../media/image28.jpeg"/><Relationship Id="rId12" Type="http://schemas.openxmlformats.org/officeDocument/2006/relationships/image" Target="../media/image33.jpeg"/><Relationship Id="rId2" Type="http://schemas.openxmlformats.org/officeDocument/2006/relationships/notesSlide" Target="../notesSlides/notesSlide24.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27.png"/><Relationship Id="rId11" Type="http://schemas.openxmlformats.org/officeDocument/2006/relationships/image" Target="../media/image32.jpeg"/><Relationship Id="rId5" Type="http://schemas.openxmlformats.org/officeDocument/2006/relationships/image" Target="../media/image26.jpeg"/><Relationship Id="rId15" Type="http://schemas.openxmlformats.org/officeDocument/2006/relationships/image" Target="../media/image1.gif"/><Relationship Id="rId10" Type="http://schemas.openxmlformats.org/officeDocument/2006/relationships/image" Target="../media/image31.jpeg"/><Relationship Id="rId4" Type="http://schemas.openxmlformats.org/officeDocument/2006/relationships/image" Target="../media/image25.jpeg"/><Relationship Id="rId9" Type="http://schemas.openxmlformats.org/officeDocument/2006/relationships/image" Target="../media/image30.jpeg"/><Relationship Id="rId14" Type="http://schemas.openxmlformats.org/officeDocument/2006/relationships/image" Target="../media/image35.jpeg"/></Relationships>
</file>

<file path=ppt/slides/_rels/slide1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8.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17.gif"/><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17.gif"/><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8" Type="http://schemas.openxmlformats.org/officeDocument/2006/relationships/image" Target="../media/image101.jpeg"/><Relationship Id="rId3" Type="http://schemas.openxmlformats.org/officeDocument/2006/relationships/image" Target="../media/image96.jpeg"/><Relationship Id="rId7" Type="http://schemas.openxmlformats.org/officeDocument/2006/relationships/image" Target="../media/image100.jpeg"/><Relationship Id="rId2" Type="http://schemas.openxmlformats.org/officeDocument/2006/relationships/image" Target="../media/image95.jpeg"/><Relationship Id="rId1" Type="http://schemas.openxmlformats.org/officeDocument/2006/relationships/slideLayout" Target="../slideLayouts/slideLayout6.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 Id="rId9" Type="http://schemas.openxmlformats.org/officeDocument/2006/relationships/image" Target="../media/image10.gif"/></Relationships>
</file>

<file path=ppt/slides/_rels/slide132.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102.jpe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8" Type="http://schemas.openxmlformats.org/officeDocument/2006/relationships/image" Target="../media/image29.jpeg"/><Relationship Id="rId13" Type="http://schemas.openxmlformats.org/officeDocument/2006/relationships/image" Target="../media/image34.gif"/><Relationship Id="rId3" Type="http://schemas.openxmlformats.org/officeDocument/2006/relationships/image" Target="../media/image24.gif"/><Relationship Id="rId7" Type="http://schemas.openxmlformats.org/officeDocument/2006/relationships/image" Target="../media/image28.jpeg"/><Relationship Id="rId12" Type="http://schemas.openxmlformats.org/officeDocument/2006/relationships/image" Target="../media/image33.jpeg"/><Relationship Id="rId2" Type="http://schemas.openxmlformats.org/officeDocument/2006/relationships/notesSlide" Target="../notesSlides/notesSlide25.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27.png"/><Relationship Id="rId11" Type="http://schemas.openxmlformats.org/officeDocument/2006/relationships/image" Target="../media/image32.jpeg"/><Relationship Id="rId5" Type="http://schemas.openxmlformats.org/officeDocument/2006/relationships/image" Target="../media/image26.jpeg"/><Relationship Id="rId15" Type="http://schemas.openxmlformats.org/officeDocument/2006/relationships/image" Target="../media/image1.gif"/><Relationship Id="rId10" Type="http://schemas.openxmlformats.org/officeDocument/2006/relationships/image" Target="../media/image31.jpeg"/><Relationship Id="rId4" Type="http://schemas.openxmlformats.org/officeDocument/2006/relationships/image" Target="../media/image25.jpeg"/><Relationship Id="rId9" Type="http://schemas.openxmlformats.org/officeDocument/2006/relationships/image" Target="../media/image30.jpeg"/><Relationship Id="rId14" Type="http://schemas.openxmlformats.org/officeDocument/2006/relationships/image" Target="../media/image35.jpeg"/></Relationships>
</file>

<file path=ppt/slides/_rels/slide13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0.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103.jpeg"/><Relationship Id="rId1" Type="http://schemas.openxmlformats.org/officeDocument/2006/relationships/slideLayout" Target="../slideLayouts/slideLayout6.xml"/></Relationships>
</file>

<file path=ppt/slides/_rels/slide141.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59.jpeg"/><Relationship Id="rId1" Type="http://schemas.openxmlformats.org/officeDocument/2006/relationships/slideLayout" Target="../slideLayouts/slideLayout6.xml"/></Relationships>
</file>

<file path=ppt/slides/_rels/slide142.xml.rels><?xml version="1.0" encoding="UTF-8" standalone="yes"?>
<Relationships xmlns="http://schemas.openxmlformats.org/package/2006/relationships"><Relationship Id="rId3" Type="http://schemas.openxmlformats.org/officeDocument/2006/relationships/package" Target="../embeddings/Microsoft_Office_PowerPoint_Slide4.sldx"/><Relationship Id="rId2" Type="http://schemas.openxmlformats.org/officeDocument/2006/relationships/slideLayout" Target="../slideLayouts/slideLayout6.xml"/><Relationship Id="rId1" Type="http://schemas.openxmlformats.org/officeDocument/2006/relationships/vmlDrawing" Target="../drawings/vmlDrawing4.vml"/><Relationship Id="rId4" Type="http://schemas.openxmlformats.org/officeDocument/2006/relationships/image" Target="../media/image10.gif"/></Relationships>
</file>

<file path=ppt/slides/_rels/slide143.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105.jpe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08.gif"/><Relationship Id="rId2" Type="http://schemas.openxmlformats.org/officeDocument/2006/relationships/image" Target="../media/image107.jpeg"/><Relationship Id="rId1" Type="http://schemas.openxmlformats.org/officeDocument/2006/relationships/slideLayout" Target="../slideLayouts/slideLayout6.xml"/><Relationship Id="rId4" Type="http://schemas.openxmlformats.org/officeDocument/2006/relationships/image" Target="../media/image109.gif"/></Relationships>
</file>

<file path=ppt/slides/_rels/slide147.xml.rels><?xml version="1.0" encoding="UTF-8" standalone="yes"?>
<Relationships xmlns="http://schemas.openxmlformats.org/package/2006/relationships"><Relationship Id="rId3" Type="http://schemas.openxmlformats.org/officeDocument/2006/relationships/image" Target="../media/image108.gif"/><Relationship Id="rId2" Type="http://schemas.openxmlformats.org/officeDocument/2006/relationships/image" Target="../media/image24.gif"/><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9.x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image" Target="../media/image110.jpeg"/><Relationship Id="rId1" Type="http://schemas.openxmlformats.org/officeDocument/2006/relationships/slideLayout" Target="../slideLayouts/slideLayout7.xml"/><Relationship Id="rId6" Type="http://schemas.openxmlformats.org/officeDocument/2006/relationships/image" Target="../media/image108.gif"/><Relationship Id="rId5" Type="http://schemas.openxmlformats.org/officeDocument/2006/relationships/image" Target="../media/image111.png"/><Relationship Id="rId4" Type="http://schemas.openxmlformats.org/officeDocument/2006/relationships/image" Target="../media/image23.wmf"/></Relationships>
</file>

<file path=ppt/slides/_rels/slide150.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image" Target="../media/image83.jpeg"/><Relationship Id="rId1" Type="http://schemas.openxmlformats.org/officeDocument/2006/relationships/slideLayout" Target="../slideLayouts/slideLayout7.xml"/><Relationship Id="rId4" Type="http://schemas.openxmlformats.org/officeDocument/2006/relationships/image" Target="../media/image108.gif"/></Relationships>
</file>

<file path=ppt/slides/_rels/slide151.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image" Target="../media/image108.gif"/><Relationship Id="rId5" Type="http://schemas.openxmlformats.org/officeDocument/2006/relationships/image" Target="../media/image115.jpeg"/><Relationship Id="rId4" Type="http://schemas.openxmlformats.org/officeDocument/2006/relationships/image" Target="../media/image114.jpeg"/></Relationships>
</file>

<file path=ppt/slides/_rels/slide152.xml.rels><?xml version="1.0" encoding="UTF-8" standalone="yes"?>
<Relationships xmlns="http://schemas.openxmlformats.org/package/2006/relationships"><Relationship Id="rId3" Type="http://schemas.openxmlformats.org/officeDocument/2006/relationships/image" Target="../media/image108.gif"/><Relationship Id="rId2" Type="http://schemas.openxmlformats.org/officeDocument/2006/relationships/image" Target="../media/image116.jpeg"/><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08.gif"/><Relationship Id="rId2" Type="http://schemas.openxmlformats.org/officeDocument/2006/relationships/image" Target="../media/image117.jpeg"/><Relationship Id="rId1" Type="http://schemas.openxmlformats.org/officeDocument/2006/relationships/slideLayout" Target="../slideLayouts/slideLayout6.xml"/></Relationships>
</file>

<file path=ppt/slides/_rels/slide154.xml.rels><?xml version="1.0" encoding="UTF-8" standalone="yes"?>
<Relationships xmlns="http://schemas.openxmlformats.org/package/2006/relationships"><Relationship Id="rId3" Type="http://schemas.openxmlformats.org/officeDocument/2006/relationships/image" Target="../media/image108.gif"/><Relationship Id="rId2" Type="http://schemas.openxmlformats.org/officeDocument/2006/relationships/image" Target="../media/image118.jpeg"/><Relationship Id="rId1" Type="http://schemas.openxmlformats.org/officeDocument/2006/relationships/slideLayout" Target="../slideLayouts/slideLayout6.xml"/></Relationships>
</file>

<file path=ppt/slides/_rels/slide155.xml.rels><?xml version="1.0" encoding="UTF-8" standalone="yes"?>
<Relationships xmlns="http://schemas.openxmlformats.org/package/2006/relationships"><Relationship Id="rId3" Type="http://schemas.openxmlformats.org/officeDocument/2006/relationships/image" Target="../media/image108.gif"/><Relationship Id="rId2" Type="http://schemas.openxmlformats.org/officeDocument/2006/relationships/image" Target="../media/image119.jpeg"/><Relationship Id="rId1" Type="http://schemas.openxmlformats.org/officeDocument/2006/relationships/slideLayout" Target="../slideLayouts/slideLayout6.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8" Type="http://schemas.openxmlformats.org/officeDocument/2006/relationships/image" Target="../media/image29.jpeg"/><Relationship Id="rId13" Type="http://schemas.openxmlformats.org/officeDocument/2006/relationships/image" Target="../media/image34.gif"/><Relationship Id="rId3" Type="http://schemas.openxmlformats.org/officeDocument/2006/relationships/image" Target="../media/image24.gif"/><Relationship Id="rId7" Type="http://schemas.openxmlformats.org/officeDocument/2006/relationships/image" Target="../media/image28.jpeg"/><Relationship Id="rId12" Type="http://schemas.openxmlformats.org/officeDocument/2006/relationships/image" Target="../media/image33.jpeg"/><Relationship Id="rId2" Type="http://schemas.openxmlformats.org/officeDocument/2006/relationships/notesSlide" Target="../notesSlides/notesSlide27.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27.png"/><Relationship Id="rId11" Type="http://schemas.openxmlformats.org/officeDocument/2006/relationships/image" Target="../media/image32.jpeg"/><Relationship Id="rId5" Type="http://schemas.openxmlformats.org/officeDocument/2006/relationships/image" Target="../media/image26.jpeg"/><Relationship Id="rId15" Type="http://schemas.openxmlformats.org/officeDocument/2006/relationships/image" Target="../media/image1.gif"/><Relationship Id="rId10" Type="http://schemas.openxmlformats.org/officeDocument/2006/relationships/image" Target="../media/image31.jpeg"/><Relationship Id="rId4" Type="http://schemas.openxmlformats.org/officeDocument/2006/relationships/image" Target="../media/image25.jpeg"/><Relationship Id="rId9" Type="http://schemas.openxmlformats.org/officeDocument/2006/relationships/image" Target="../media/image30.jpeg"/><Relationship Id="rId14" Type="http://schemas.openxmlformats.org/officeDocument/2006/relationships/image" Target="../media/image35.jpeg"/></Relationships>
</file>

<file path=ppt/slides/_rels/slide16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gif"/><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1.gif"/><Relationship Id="rId5" Type="http://schemas.openxmlformats.org/officeDocument/2006/relationships/image" Target="../media/image10.gif"/><Relationship Id="rId4" Type="http://schemas.openxmlformats.org/officeDocument/2006/relationships/image" Target="../media/image120.png"/></Relationships>
</file>

<file path=ppt/slides/_rels/slide168.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0.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171.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172.xml.rels><?xml version="1.0" encoding="UTF-8" standalone="yes"?>
<Relationships xmlns="http://schemas.openxmlformats.org/package/2006/relationships"><Relationship Id="rId3" Type="http://schemas.openxmlformats.org/officeDocument/2006/relationships/notesSlide" Target="../notesSlides/notesSlide30.xml"/><Relationship Id="rId7" Type="http://schemas.openxmlformats.org/officeDocument/2006/relationships/package" Target="../embeddings/Microsoft_Office_PowerPoint_Slide5.sldx"/><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2.gif"/><Relationship Id="rId5" Type="http://schemas.openxmlformats.org/officeDocument/2006/relationships/image" Target="../media/image1.gif"/><Relationship Id="rId4" Type="http://schemas.openxmlformats.org/officeDocument/2006/relationships/image" Target="../media/image10.gif"/></Relationships>
</file>

<file path=ppt/slides/_rels/slide173.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174.xml.rels><?xml version="1.0" encoding="UTF-8" standalone="yes"?>
<Relationships xmlns="http://schemas.openxmlformats.org/package/2006/relationships"><Relationship Id="rId8" Type="http://schemas.openxmlformats.org/officeDocument/2006/relationships/image" Target="../media/image29.jpeg"/><Relationship Id="rId13" Type="http://schemas.openxmlformats.org/officeDocument/2006/relationships/image" Target="../media/image34.gif"/><Relationship Id="rId3" Type="http://schemas.openxmlformats.org/officeDocument/2006/relationships/image" Target="../media/image24.gif"/><Relationship Id="rId7" Type="http://schemas.openxmlformats.org/officeDocument/2006/relationships/image" Target="../media/image28.jpeg"/><Relationship Id="rId12" Type="http://schemas.openxmlformats.org/officeDocument/2006/relationships/image" Target="../media/image33.jpeg"/><Relationship Id="rId2" Type="http://schemas.openxmlformats.org/officeDocument/2006/relationships/notesSlide" Target="../notesSlides/notesSlide32.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27.png"/><Relationship Id="rId11" Type="http://schemas.openxmlformats.org/officeDocument/2006/relationships/image" Target="../media/image32.jpeg"/><Relationship Id="rId5" Type="http://schemas.openxmlformats.org/officeDocument/2006/relationships/image" Target="../media/image26.jpeg"/><Relationship Id="rId15" Type="http://schemas.openxmlformats.org/officeDocument/2006/relationships/image" Target="../media/image1.gif"/><Relationship Id="rId10" Type="http://schemas.openxmlformats.org/officeDocument/2006/relationships/image" Target="../media/image31.jpeg"/><Relationship Id="rId4" Type="http://schemas.openxmlformats.org/officeDocument/2006/relationships/image" Target="../media/image25.jpeg"/><Relationship Id="rId9" Type="http://schemas.openxmlformats.org/officeDocument/2006/relationships/image" Target="../media/image30.jpeg"/><Relationship Id="rId14" Type="http://schemas.openxmlformats.org/officeDocument/2006/relationships/image" Target="../media/image35.jpeg"/></Relationships>
</file>

<file path=ppt/slides/_rels/slide17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6.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19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8" Type="http://schemas.openxmlformats.org/officeDocument/2006/relationships/image" Target="../media/image29.jpeg"/><Relationship Id="rId13" Type="http://schemas.openxmlformats.org/officeDocument/2006/relationships/image" Target="../media/image34.gif"/><Relationship Id="rId3" Type="http://schemas.openxmlformats.org/officeDocument/2006/relationships/image" Target="../media/image24.gif"/><Relationship Id="rId7" Type="http://schemas.openxmlformats.org/officeDocument/2006/relationships/image" Target="../media/image28.jpeg"/><Relationship Id="rId12" Type="http://schemas.openxmlformats.org/officeDocument/2006/relationships/image" Target="../media/image33.jpeg"/><Relationship Id="rId2" Type="http://schemas.openxmlformats.org/officeDocument/2006/relationships/notesSlide" Target="../notesSlides/notesSlide34.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27.png"/><Relationship Id="rId11" Type="http://schemas.openxmlformats.org/officeDocument/2006/relationships/image" Target="../media/image32.jpeg"/><Relationship Id="rId5" Type="http://schemas.openxmlformats.org/officeDocument/2006/relationships/image" Target="../media/image26.jpeg"/><Relationship Id="rId15" Type="http://schemas.openxmlformats.org/officeDocument/2006/relationships/image" Target="../media/image1.gif"/><Relationship Id="rId10" Type="http://schemas.openxmlformats.org/officeDocument/2006/relationships/image" Target="../media/image31.jpeg"/><Relationship Id="rId4" Type="http://schemas.openxmlformats.org/officeDocument/2006/relationships/image" Target="../media/image25.jpeg"/><Relationship Id="rId9" Type="http://schemas.openxmlformats.org/officeDocument/2006/relationships/image" Target="../media/image30.jpeg"/><Relationship Id="rId14" Type="http://schemas.openxmlformats.org/officeDocument/2006/relationships/image" Target="../media/image35.jpeg"/></Relationships>
</file>

<file path=ppt/slides/_rels/slide198.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7.gif"/><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204.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22.jpeg"/><Relationship Id="rId1" Type="http://schemas.openxmlformats.org/officeDocument/2006/relationships/slideLayout" Target="../slideLayouts/slideLayout6.xml"/><Relationship Id="rId4" Type="http://schemas.openxmlformats.org/officeDocument/2006/relationships/image" Target="../media/image2.gif"/></Relationships>
</file>

<file path=ppt/slides/_rels/slide20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206.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hyperlink" Target="http://www.gracegodchrist.com/" TargetMode="External"/><Relationship Id="rId1" Type="http://schemas.openxmlformats.org/officeDocument/2006/relationships/slideLayout" Target="../slideLayouts/slideLayout6.xml"/></Relationships>
</file>

<file path=ppt/slides/_rels/slide20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212.xml.rels><?xml version="1.0" encoding="UTF-8" standalone="yes"?>
<Relationships xmlns="http://schemas.openxmlformats.org/package/2006/relationships"><Relationship Id="rId8" Type="http://schemas.openxmlformats.org/officeDocument/2006/relationships/image" Target="../media/image29.jpeg"/><Relationship Id="rId13" Type="http://schemas.openxmlformats.org/officeDocument/2006/relationships/image" Target="../media/image34.gif"/><Relationship Id="rId3" Type="http://schemas.openxmlformats.org/officeDocument/2006/relationships/image" Target="../media/image24.gif"/><Relationship Id="rId7" Type="http://schemas.openxmlformats.org/officeDocument/2006/relationships/image" Target="../media/image28.jpeg"/><Relationship Id="rId12" Type="http://schemas.openxmlformats.org/officeDocument/2006/relationships/image" Target="../media/image33.jpeg"/><Relationship Id="rId2" Type="http://schemas.openxmlformats.org/officeDocument/2006/relationships/notesSlide" Target="../notesSlides/notesSlide37.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27.png"/><Relationship Id="rId11" Type="http://schemas.openxmlformats.org/officeDocument/2006/relationships/image" Target="../media/image32.jpeg"/><Relationship Id="rId5" Type="http://schemas.openxmlformats.org/officeDocument/2006/relationships/image" Target="../media/image26.jpeg"/><Relationship Id="rId15" Type="http://schemas.openxmlformats.org/officeDocument/2006/relationships/image" Target="../media/image1.gif"/><Relationship Id="rId10" Type="http://schemas.openxmlformats.org/officeDocument/2006/relationships/image" Target="../media/image31.jpeg"/><Relationship Id="rId4" Type="http://schemas.openxmlformats.org/officeDocument/2006/relationships/image" Target="../media/image25.jpeg"/><Relationship Id="rId9" Type="http://schemas.openxmlformats.org/officeDocument/2006/relationships/image" Target="../media/image30.jpeg"/><Relationship Id="rId14" Type="http://schemas.openxmlformats.org/officeDocument/2006/relationships/image" Target="../media/image35.jpeg"/></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7.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6.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7.gif"/><Relationship Id="rId1" Type="http://schemas.openxmlformats.org/officeDocument/2006/relationships/slideLayout" Target="../slideLayouts/slideLayout7.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7.xml.rels><?xml version="1.0" encoding="UTF-8" standalone="yes"?>
<Relationships xmlns="http://schemas.openxmlformats.org/package/2006/relationships"><Relationship Id="rId3" Type="http://schemas.openxmlformats.org/officeDocument/2006/relationships/hyperlink" Target="http://www.gracegodchrist.com/" TargetMode="External"/><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7.xml.rels><?xml version="1.0" encoding="UTF-8" standalone="yes"?>
<Relationships xmlns="http://schemas.openxmlformats.org/package/2006/relationships"><Relationship Id="rId3" Type="http://schemas.openxmlformats.org/officeDocument/2006/relationships/hyperlink" Target="http://www.gracegodchrist.com/" TargetMode="External"/><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0" name="Rectangle 9"/>
          <p:cNvSpPr/>
          <p:nvPr/>
        </p:nvSpPr>
        <p:spPr>
          <a:xfrm>
            <a:off x="4427984" y="3156952"/>
            <a:ext cx="274320" cy="1280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995936" y="3356992"/>
            <a:ext cx="1097280" cy="27432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3131840" y="1916832"/>
            <a:ext cx="2743200" cy="1632858"/>
          </a:xfrm>
          <a:prstGeom prst="rect">
            <a:avLst/>
          </a:prstGeom>
        </p:spPr>
      </p:pic>
      <p:pic>
        <p:nvPicPr>
          <p:cNvPr id="7" name="Picture 6" descr="egyptian.gif"/>
          <p:cNvPicPr>
            <a:picLocks noChangeAspect="1"/>
          </p:cNvPicPr>
          <p:nvPr/>
        </p:nvPicPr>
        <p:blipFill>
          <a:blip r:embed="rId3" cstate="print"/>
          <a:stretch>
            <a:fillRect/>
          </a:stretch>
        </p:blipFill>
        <p:spPr>
          <a:xfrm rot="7200000">
            <a:off x="3823775" y="3200514"/>
            <a:ext cx="2743200" cy="1632858"/>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2433009" y="3200514"/>
            <a:ext cx="2743200" cy="1632858"/>
          </a:xfrm>
          <a:prstGeom prst="rect">
            <a:avLst/>
          </a:prstGeom>
        </p:spPr>
      </p:pic>
      <p:sp>
        <p:nvSpPr>
          <p:cNvPr id="9" name="TextBox 8"/>
          <p:cNvSpPr txBox="1">
            <a:spLocks noChangeArrowheads="1"/>
          </p:cNvSpPr>
          <p:nvPr/>
        </p:nvSpPr>
        <p:spPr bwMode="auto">
          <a:xfrm>
            <a:off x="107504" y="284910"/>
            <a:ext cx="8964488" cy="1908215"/>
          </a:xfrm>
          <a:prstGeom prst="rect">
            <a:avLst/>
          </a:prstGeom>
          <a:noFill/>
          <a:ln w="9525">
            <a:noFill/>
            <a:miter lim="800000"/>
            <a:headEnd/>
            <a:tailEnd/>
          </a:ln>
        </p:spPr>
        <p:txBody>
          <a:bodyPr wrap="square">
            <a:spAutoFit/>
          </a:bodyPr>
          <a:lstStyle/>
          <a:p>
            <a:r>
              <a:rPr lang="en-US" sz="7200" b="1" dirty="0" err="1">
                <a:solidFill>
                  <a:srgbClr val="FF0000"/>
                </a:solidFill>
                <a:latin typeface="SutonnyMJ" pitchFamily="2" charset="0"/>
                <a:cs typeface="SutonnyMJ" pitchFamily="2" charset="0"/>
              </a:rPr>
              <a:t>Lªx‡ó‡Z</a:t>
            </a:r>
            <a:r>
              <a:rPr lang="en-US" sz="7200" b="1" dirty="0">
                <a:solidFill>
                  <a:srgbClr val="FF0000"/>
                </a:solidFill>
                <a:latin typeface="SutonnyMJ" pitchFamily="2" charset="0"/>
                <a:cs typeface="SutonnyMJ" pitchFamily="2" charset="0"/>
              </a:rPr>
              <a:t> </a:t>
            </a:r>
            <a:r>
              <a:rPr lang="en-US" sz="7200" b="1" dirty="0" err="1">
                <a:solidFill>
                  <a:srgbClr val="FF0000"/>
                </a:solidFill>
                <a:latin typeface="SutonnyMJ" pitchFamily="2" charset="0"/>
                <a:cs typeface="SutonnyMJ" pitchFamily="2" charset="0"/>
              </a:rPr>
              <a:t>Ck</a:t>
            </a:r>
            <a:r>
              <a:rPr lang="en-US" sz="7200" b="1" dirty="0">
                <a:solidFill>
                  <a:srgbClr val="FF0000"/>
                </a:solidFill>
                <a:latin typeface="SutonnyMJ" pitchFamily="2" charset="0"/>
                <a:cs typeface="SutonnyMJ" pitchFamily="2" charset="0"/>
              </a:rPr>
              <a:t>¦‡ii †`</a:t>
            </a:r>
            <a:r>
              <a:rPr lang="en-US" sz="7200" b="1" dirty="0" err="1">
                <a:solidFill>
                  <a:srgbClr val="FF0000"/>
                </a:solidFill>
                <a:latin typeface="SutonnyMJ" pitchFamily="2" charset="0"/>
                <a:cs typeface="SutonnyMJ" pitchFamily="2" charset="0"/>
              </a:rPr>
              <a:t>Iqv</a:t>
            </a:r>
            <a:r>
              <a:rPr lang="en-US" sz="7200" b="1" dirty="0">
                <a:solidFill>
                  <a:srgbClr val="FF0000"/>
                </a:solidFill>
                <a:latin typeface="SutonnyMJ" pitchFamily="2" charset="0"/>
                <a:cs typeface="SutonnyMJ" pitchFamily="2" charset="0"/>
              </a:rPr>
              <a:t> </a:t>
            </a:r>
            <a:r>
              <a:rPr lang="en-US" sz="7200" b="1" dirty="0" err="1">
                <a:solidFill>
                  <a:srgbClr val="FF0000"/>
                </a:solidFill>
                <a:latin typeface="SutonnyMJ" pitchFamily="2" charset="0"/>
                <a:cs typeface="SutonnyMJ" pitchFamily="2" charset="0"/>
              </a:rPr>
              <a:t>Avb</a:t>
            </a:r>
            <a:r>
              <a:rPr lang="en-US" sz="7200" b="1" dirty="0" smtClean="0">
                <a:solidFill>
                  <a:srgbClr val="FF0000"/>
                </a:solidFill>
                <a:latin typeface="SutonnyMJ" pitchFamily="2" charset="0"/>
                <a:cs typeface="SutonnyMJ" pitchFamily="2" charset="0"/>
              </a:rPr>
              <a:t>›`</a:t>
            </a:r>
          </a:p>
          <a:p>
            <a:pPr algn="ctr"/>
            <a:r>
              <a:rPr lang="en-US" b="1" dirty="0" err="1">
                <a:solidFill>
                  <a:schemeClr val="bg1"/>
                </a:solidFill>
                <a:latin typeface="SutonnyMJ" pitchFamily="2" charset="0"/>
                <a:cs typeface="SutonnyMJ" pitchFamily="2" charset="0"/>
              </a:rPr>
              <a:t>cÖfz</a:t>
            </a:r>
            <a:r>
              <a:rPr lang="en-US" b="1" dirty="0">
                <a:solidFill>
                  <a:schemeClr val="bg1"/>
                </a:solidFill>
                <a:latin typeface="SutonnyMJ" pitchFamily="2" charset="0"/>
                <a:cs typeface="SutonnyMJ" pitchFamily="2" charset="0"/>
              </a:rPr>
              <a:t> </a:t>
            </a:r>
            <a:r>
              <a:rPr lang="en-US" b="1" dirty="0" err="1">
                <a:solidFill>
                  <a:schemeClr val="bg1"/>
                </a:solidFill>
                <a:latin typeface="SutonnyMJ" pitchFamily="2" charset="0"/>
                <a:cs typeface="SutonnyMJ" pitchFamily="2" charset="0"/>
              </a:rPr>
              <a:t>hxï</a:t>
            </a:r>
            <a:r>
              <a:rPr lang="en-US" b="1" dirty="0">
                <a:solidFill>
                  <a:schemeClr val="bg1"/>
                </a:solidFill>
                <a:latin typeface="SutonnyMJ" pitchFamily="2" charset="0"/>
                <a:cs typeface="SutonnyMJ" pitchFamily="2" charset="0"/>
              </a:rPr>
              <a:t> </a:t>
            </a:r>
            <a:r>
              <a:rPr lang="en-US" b="1" dirty="0" err="1">
                <a:solidFill>
                  <a:schemeClr val="bg1"/>
                </a:solidFill>
                <a:latin typeface="SutonnyMJ" pitchFamily="2" charset="0"/>
                <a:cs typeface="SutonnyMJ" pitchFamily="2" charset="0"/>
              </a:rPr>
              <a:t>Lªx‡ói</a:t>
            </a:r>
            <a:r>
              <a:rPr lang="en-US" b="1" dirty="0">
                <a:solidFill>
                  <a:schemeClr val="bg1"/>
                </a:solidFill>
                <a:latin typeface="SutonnyMJ" pitchFamily="2" charset="0"/>
                <a:cs typeface="SutonnyMJ" pitchFamily="2" charset="0"/>
              </a:rPr>
              <a:t> µ</a:t>
            </a:r>
            <a:r>
              <a:rPr lang="en-US" b="1" dirty="0" err="1">
                <a:solidFill>
                  <a:schemeClr val="bg1"/>
                </a:solidFill>
                <a:latin typeface="SutonnyMJ" pitchFamily="2" charset="0"/>
                <a:cs typeface="SutonnyMJ" pitchFamily="2" charset="0"/>
              </a:rPr>
              <a:t>kv‡ivcb</a:t>
            </a:r>
            <a:r>
              <a:rPr lang="en-US" b="1" dirty="0">
                <a:solidFill>
                  <a:schemeClr val="bg1"/>
                </a:solidFill>
                <a:latin typeface="SutonnyMJ" pitchFamily="2" charset="0"/>
                <a:cs typeface="SutonnyMJ" pitchFamily="2" charset="0"/>
              </a:rPr>
              <a:t> </a:t>
            </a:r>
            <a:r>
              <a:rPr lang="en-US" b="1" dirty="0" err="1">
                <a:solidFill>
                  <a:schemeClr val="bg1"/>
                </a:solidFill>
                <a:latin typeface="SutonnyMJ" pitchFamily="2" charset="0"/>
                <a:cs typeface="SutonnyMJ" pitchFamily="2" charset="0"/>
              </a:rPr>
              <a:t>Ges</a:t>
            </a:r>
            <a:r>
              <a:rPr lang="en-US" b="1" dirty="0">
                <a:solidFill>
                  <a:schemeClr val="bg1"/>
                </a:solidFill>
                <a:latin typeface="SutonnyMJ" pitchFamily="2" charset="0"/>
                <a:cs typeface="SutonnyMJ" pitchFamily="2" charset="0"/>
              </a:rPr>
              <a:t> </a:t>
            </a:r>
            <a:r>
              <a:rPr lang="en-US" b="1" dirty="0" err="1">
                <a:solidFill>
                  <a:schemeClr val="bg1"/>
                </a:solidFill>
                <a:latin typeface="SutonnyMJ" pitchFamily="2" charset="0"/>
                <a:cs typeface="SutonnyMJ" pitchFamily="2" charset="0"/>
              </a:rPr>
              <a:t>cybiæÌvb</a:t>
            </a:r>
            <a:r>
              <a:rPr lang="en-US" b="1" dirty="0">
                <a:solidFill>
                  <a:schemeClr val="bg1"/>
                </a:solidFill>
                <a:latin typeface="SutonnyMJ" pitchFamily="2" charset="0"/>
                <a:cs typeface="SutonnyMJ" pitchFamily="2" charset="0"/>
              </a:rPr>
              <a:t> </a:t>
            </a:r>
            <a:r>
              <a:rPr lang="en-US" b="1" dirty="0" err="1">
                <a:solidFill>
                  <a:schemeClr val="bg1"/>
                </a:solidFill>
                <a:latin typeface="SutonnyMJ" pitchFamily="2" charset="0"/>
                <a:cs typeface="SutonnyMJ" pitchFamily="2" charset="0"/>
              </a:rPr>
              <a:t>Øviv</a:t>
            </a:r>
            <a:r>
              <a:rPr lang="en-US" b="1" dirty="0">
                <a:solidFill>
                  <a:schemeClr val="bg1"/>
                </a:solidFill>
                <a:latin typeface="SutonnyMJ" pitchFamily="2" charset="0"/>
                <a:cs typeface="SutonnyMJ" pitchFamily="2" charset="0"/>
              </a:rPr>
              <a:t> </a:t>
            </a:r>
            <a:r>
              <a:rPr lang="en-US" b="1" dirty="0" err="1">
                <a:solidFill>
                  <a:schemeClr val="bg1"/>
                </a:solidFill>
                <a:latin typeface="SutonnyMJ" pitchFamily="2" charset="0"/>
                <a:cs typeface="SutonnyMJ" pitchFamily="2" charset="0"/>
              </a:rPr>
              <a:t>Avgv</a:t>
            </a:r>
            <a:r>
              <a:rPr lang="en-US" b="1" dirty="0">
                <a:solidFill>
                  <a:schemeClr val="bg1"/>
                </a:solidFill>
                <a:latin typeface="SutonnyMJ" pitchFamily="2" charset="0"/>
                <a:cs typeface="SutonnyMJ" pitchFamily="2" charset="0"/>
              </a:rPr>
              <a:t>‡`i </a:t>
            </a:r>
            <a:r>
              <a:rPr lang="en-US" b="1" dirty="0" err="1">
                <a:solidFill>
                  <a:schemeClr val="bg1"/>
                </a:solidFill>
                <a:latin typeface="SutonnyMJ" pitchFamily="2" charset="0"/>
                <a:cs typeface="SutonnyMJ" pitchFamily="2" charset="0"/>
              </a:rPr>
              <a:t>cÖvß</a:t>
            </a:r>
            <a:r>
              <a:rPr lang="en-US" b="1" dirty="0">
                <a:solidFill>
                  <a:schemeClr val="bg1"/>
                </a:solidFill>
                <a:latin typeface="SutonnyMJ" pitchFamily="2" charset="0"/>
                <a:cs typeface="SutonnyMJ" pitchFamily="2" charset="0"/>
              </a:rPr>
              <a:t> 100wU </a:t>
            </a:r>
            <a:r>
              <a:rPr lang="en-US" b="1" dirty="0" err="1">
                <a:solidFill>
                  <a:schemeClr val="bg1"/>
                </a:solidFill>
                <a:latin typeface="SutonnyMJ" pitchFamily="2" charset="0"/>
                <a:cs typeface="SutonnyMJ" pitchFamily="2" charset="0"/>
              </a:rPr>
              <a:t>Avb</a:t>
            </a:r>
            <a:r>
              <a:rPr lang="en-US" b="1" dirty="0">
                <a:solidFill>
                  <a:schemeClr val="bg1"/>
                </a:solidFill>
                <a:latin typeface="SutonnyMJ" pitchFamily="2" charset="0"/>
                <a:cs typeface="SutonnyMJ" pitchFamily="2" charset="0"/>
              </a:rPr>
              <a:t>‡›`i </a:t>
            </a:r>
            <a:r>
              <a:rPr lang="en-US" b="1" dirty="0" err="1" smtClean="0">
                <a:solidFill>
                  <a:schemeClr val="bg1"/>
                </a:solidFill>
                <a:latin typeface="SutonnyMJ" pitchFamily="2" charset="0"/>
                <a:cs typeface="SutonnyMJ" pitchFamily="2" charset="0"/>
              </a:rPr>
              <a:t>Dcnvimg~n</a:t>
            </a:r>
            <a:endParaRPr lang="en-US" b="1" dirty="0">
              <a:solidFill>
                <a:schemeClr val="bg1"/>
              </a:solidFill>
              <a:latin typeface="SutonnyMJ" pitchFamily="2" charset="0"/>
              <a:cs typeface="SutonnyMJ" pitchFamily="2" charset="0"/>
            </a:endParaRPr>
          </a:p>
          <a:p>
            <a:pPr algn="ctr"/>
            <a:r>
              <a:rPr lang="en-CA" sz="2800" b="1" dirty="0" smtClean="0">
                <a:solidFill>
                  <a:schemeClr val="bg1"/>
                </a:solidFill>
                <a:latin typeface="Calibri" pitchFamily="34" charset="0"/>
              </a:rPr>
              <a:t>to make our hearts jump for joy!</a:t>
            </a:r>
          </a:p>
        </p:txBody>
      </p:sp>
      <p:pic>
        <p:nvPicPr>
          <p:cNvPr id="13" name="Picture 12" descr="www.fg-a.com valentine 2-jumping-heart.gif"/>
          <p:cNvPicPr>
            <a:picLocks noChangeAspect="1"/>
          </p:cNvPicPr>
          <p:nvPr/>
        </p:nvPicPr>
        <p:blipFill>
          <a:blip r:embed="rId4" cstate="print"/>
          <a:stretch>
            <a:fillRect/>
          </a:stretch>
        </p:blipFill>
        <p:spPr>
          <a:xfrm>
            <a:off x="3851920" y="2708920"/>
            <a:ext cx="1368152" cy="1596177"/>
          </a:xfrm>
          <a:prstGeom prst="rect">
            <a:avLst/>
          </a:prstGeom>
        </p:spPr>
      </p:pic>
      <p:sp>
        <p:nvSpPr>
          <p:cNvPr id="15" name="TextBox 14"/>
          <p:cNvSpPr txBox="1"/>
          <p:nvPr/>
        </p:nvSpPr>
        <p:spPr>
          <a:xfrm>
            <a:off x="3491880" y="5189130"/>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mall size.jpg"/>
          <p:cNvPicPr>
            <a:picLocks noChangeAspect="1"/>
          </p:cNvPicPr>
          <p:nvPr/>
        </p:nvPicPr>
        <p:blipFill>
          <a:blip r:embed="rId2" cstate="print"/>
          <a:srcRect l="5993" t="5993" r="10108" b="5307"/>
          <a:stretch>
            <a:fillRect/>
          </a:stretch>
        </p:blipFill>
        <p:spPr>
          <a:xfrm rot="16200000" flipH="1">
            <a:off x="1154933" y="-1119436"/>
            <a:ext cx="6858000" cy="9096871"/>
          </a:xfrm>
          <a:prstGeom prst="rect">
            <a:avLst/>
          </a:prstGeom>
        </p:spPr>
      </p:pic>
      <p:sp>
        <p:nvSpPr>
          <p:cNvPr id="2" name="Title 1"/>
          <p:cNvSpPr>
            <a:spLocks noGrp="1"/>
          </p:cNvSpPr>
          <p:nvPr>
            <p:ph type="title"/>
          </p:nvPr>
        </p:nvSpPr>
        <p:spPr>
          <a:xfrm rot="19958346">
            <a:off x="2112163" y="1522219"/>
            <a:ext cx="4962356" cy="2981928"/>
          </a:xfrm>
          <a:solidFill>
            <a:srgbClr val="6600CC"/>
          </a:solidFill>
          <a:ln>
            <a:solidFill>
              <a:srgbClr val="660066"/>
            </a:solidFill>
          </a:ln>
        </p:spPr>
        <p:txBody>
          <a:bodyPr/>
          <a:lstStyle/>
          <a:p>
            <a:r>
              <a:rPr lang="en-CA" sz="4000" dirty="0" smtClean="0">
                <a:solidFill>
                  <a:schemeClr val="tx1"/>
                </a:solidFill>
                <a:latin typeface="Arial Black" pitchFamily="34" charset="0"/>
              </a:rPr>
              <a:t>God’s gift of </a:t>
            </a:r>
            <a:br>
              <a:rPr lang="en-CA" sz="4000" dirty="0" smtClean="0">
                <a:solidFill>
                  <a:schemeClr val="tx1"/>
                </a:solidFill>
                <a:latin typeface="Arial Black" pitchFamily="34" charset="0"/>
              </a:rPr>
            </a:br>
            <a:r>
              <a:rPr lang="en-CA" sz="4000" dirty="0" smtClean="0">
                <a:solidFill>
                  <a:schemeClr val="tx1"/>
                </a:solidFill>
                <a:latin typeface="Arial Black" pitchFamily="34" charset="0"/>
              </a:rPr>
              <a:t>his Son</a:t>
            </a:r>
            <a:br>
              <a:rPr lang="en-CA" sz="4000" dirty="0" smtClean="0">
                <a:solidFill>
                  <a:schemeClr val="tx1"/>
                </a:solidFill>
                <a:latin typeface="Arial Black" pitchFamily="34" charset="0"/>
              </a:rPr>
            </a:br>
            <a:r>
              <a:rPr lang="en-CA" sz="4000" dirty="0" smtClean="0">
                <a:solidFill>
                  <a:schemeClr val="tx1"/>
                </a:solidFill>
                <a:latin typeface="Arial Black" pitchFamily="34" charset="0"/>
              </a:rPr>
              <a:t>Jesus Christ</a:t>
            </a:r>
            <a:endParaRPr lang="en-CA" sz="4000" dirty="0">
              <a:solidFill>
                <a:schemeClr val="tx1"/>
              </a:solidFill>
              <a:latin typeface="Arial Black"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43000" y="-1143000"/>
            <a:ext cx="6858000" cy="9144000"/>
          </a:xfrm>
          <a:prstGeom prst="rect">
            <a:avLst/>
          </a:prstGeom>
        </p:spPr>
      </p:pic>
      <p:sp>
        <p:nvSpPr>
          <p:cNvPr id="9" name="TextBox 8"/>
          <p:cNvSpPr txBox="1"/>
          <p:nvPr/>
        </p:nvSpPr>
        <p:spPr>
          <a:xfrm>
            <a:off x="7848872" y="766445"/>
            <a:ext cx="1475656" cy="923330"/>
          </a:xfrm>
          <a:prstGeom prst="rect">
            <a:avLst/>
          </a:prstGeom>
          <a:noFill/>
        </p:spPr>
        <p:txBody>
          <a:bodyPr wrap="square" rtlCol="0">
            <a:spAutoFit/>
          </a:bodyPr>
          <a:lstStyle/>
          <a:p>
            <a:pPr algn="ctr"/>
            <a:r>
              <a:rPr lang="en-CA" dirty="0" smtClean="0"/>
              <a:t>I am </a:t>
            </a:r>
          </a:p>
          <a:p>
            <a:pPr algn="ctr"/>
            <a:r>
              <a:rPr lang="en-CA" dirty="0" smtClean="0"/>
              <a:t>peace </a:t>
            </a:r>
          </a:p>
          <a:p>
            <a:pPr algn="ctr"/>
            <a:r>
              <a:rPr lang="en-CA" dirty="0" smtClean="0"/>
              <a:t>with God</a:t>
            </a:r>
            <a:endParaRPr lang="en-CA"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dirty="0" smtClean="0">
                <a:solidFill>
                  <a:srgbClr val="FF0000"/>
                </a:solidFill>
              </a:rPr>
              <a:t>I am</a:t>
            </a:r>
          </a:p>
          <a:p>
            <a:pPr algn="ctr"/>
            <a:r>
              <a:rPr lang="en-CA" dirty="0" smtClean="0">
                <a:solidFill>
                  <a:srgbClr val="FF0000"/>
                </a:solidFill>
              </a:rPr>
              <a:t>at-one-</a:t>
            </a:r>
            <a:r>
              <a:rPr lang="en-CA" dirty="0" err="1" smtClean="0">
                <a:solidFill>
                  <a:srgbClr val="FF0000"/>
                </a:solidFill>
              </a:rPr>
              <a:t>ment</a:t>
            </a:r>
            <a:r>
              <a:rPr lang="en-CA" dirty="0" smtClean="0">
                <a:solidFill>
                  <a:srgbClr val="FF0000"/>
                </a:solidFill>
              </a:rPr>
              <a:t> with the Lord</a:t>
            </a:r>
          </a:p>
          <a:p>
            <a:pPr algn="ctr"/>
            <a:r>
              <a:rPr lang="en-CA" dirty="0" smtClean="0">
                <a:solidFill>
                  <a:srgbClr val="FF0000"/>
                </a:solidFill>
              </a:rPr>
              <a:t>God’s wrath turned away </a:t>
            </a:r>
          </a:p>
        </p:txBody>
      </p:sp>
      <p:sp>
        <p:nvSpPr>
          <p:cNvPr id="11" name="TextBox 10"/>
          <p:cNvSpPr txBox="1"/>
          <p:nvPr/>
        </p:nvSpPr>
        <p:spPr>
          <a:xfrm>
            <a:off x="-1353502" y="1844824"/>
            <a:ext cx="4032448" cy="1200329"/>
          </a:xfrm>
          <a:prstGeom prst="rect">
            <a:avLst/>
          </a:prstGeom>
          <a:noFill/>
        </p:spPr>
        <p:txBody>
          <a:bodyPr wrap="square" rtlCol="0">
            <a:spAutoFit/>
          </a:bodyPr>
          <a:lstStyle/>
          <a:p>
            <a:pPr algn="ctr"/>
            <a:r>
              <a:rPr lang="en-CA" dirty="0" smtClean="0"/>
              <a:t>I am </a:t>
            </a:r>
          </a:p>
          <a:p>
            <a:pPr algn="ctr"/>
            <a:r>
              <a:rPr lang="en-CA" dirty="0" smtClean="0"/>
              <a:t> ransom</a:t>
            </a:r>
          </a:p>
          <a:p>
            <a:pPr algn="ctr"/>
            <a:r>
              <a:rPr lang="en-CA" dirty="0" smtClean="0"/>
              <a:t>and </a:t>
            </a:r>
          </a:p>
          <a:p>
            <a:pPr algn="ctr"/>
            <a:r>
              <a:rPr lang="en-CA" dirty="0" smtClean="0"/>
              <a:t>redemption</a:t>
            </a:r>
            <a:endParaRPr lang="en-CA" dirty="0"/>
          </a:p>
        </p:txBody>
      </p:sp>
      <p:sp>
        <p:nvSpPr>
          <p:cNvPr id="12" name="TextBox 11"/>
          <p:cNvSpPr txBox="1"/>
          <p:nvPr/>
        </p:nvSpPr>
        <p:spPr>
          <a:xfrm>
            <a:off x="2987824" y="404664"/>
            <a:ext cx="1800200" cy="923330"/>
          </a:xfrm>
          <a:prstGeom prst="rect">
            <a:avLst/>
          </a:prstGeom>
          <a:noFill/>
        </p:spPr>
        <p:txBody>
          <a:bodyPr wrap="square" rtlCol="0">
            <a:spAutoFit/>
          </a:bodyPr>
          <a:lstStyle/>
          <a:p>
            <a:pPr algn="ctr"/>
            <a:r>
              <a:rPr lang="en-CA" dirty="0" smtClean="0"/>
              <a:t> I am reconciliation</a:t>
            </a:r>
          </a:p>
          <a:p>
            <a:pPr algn="ctr"/>
            <a:r>
              <a:rPr lang="en-CA" dirty="0" smtClean="0"/>
              <a:t>to God</a:t>
            </a:r>
            <a:endParaRPr lang="en-CA" dirty="0"/>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dirty="0" smtClean="0"/>
              <a:t>I am</a:t>
            </a:r>
          </a:p>
          <a:p>
            <a:pPr algn="ctr"/>
            <a:r>
              <a:rPr lang="en-CA" dirty="0" smtClean="0"/>
              <a:t>eternal</a:t>
            </a:r>
          </a:p>
          <a:p>
            <a:pPr algn="ctr"/>
            <a:r>
              <a:rPr lang="en-CA" dirty="0" smtClean="0"/>
              <a:t> life</a:t>
            </a:r>
            <a:endParaRPr lang="en-CA" dirty="0"/>
          </a:p>
        </p:txBody>
      </p:sp>
      <p:sp>
        <p:nvSpPr>
          <p:cNvPr id="15" name="TextBox 14"/>
          <p:cNvSpPr txBox="1"/>
          <p:nvPr/>
        </p:nvSpPr>
        <p:spPr>
          <a:xfrm>
            <a:off x="7668344" y="3212976"/>
            <a:ext cx="1440160" cy="2031325"/>
          </a:xfrm>
          <a:prstGeom prst="rect">
            <a:avLst/>
          </a:prstGeom>
          <a:noFill/>
        </p:spPr>
        <p:txBody>
          <a:bodyPr wrap="square" rtlCol="0">
            <a:spAutoFit/>
          </a:bodyPr>
          <a:lstStyle/>
          <a:p>
            <a:pPr algn="ctr"/>
            <a:r>
              <a:rPr lang="en-CA" dirty="0" smtClean="0">
                <a:solidFill>
                  <a:srgbClr val="0000FF"/>
                </a:solidFill>
              </a:rPr>
              <a:t>I am deliverance from darkness</a:t>
            </a:r>
          </a:p>
          <a:p>
            <a:pPr algn="ctr"/>
            <a:r>
              <a:rPr lang="en-CA" dirty="0" smtClean="0">
                <a:solidFill>
                  <a:srgbClr val="0000FF"/>
                </a:solidFill>
              </a:rPr>
              <a:t>into the kingdom of God’s Son</a:t>
            </a:r>
            <a:endParaRPr lang="en-CA" dirty="0">
              <a:solidFill>
                <a:srgbClr val="0000FF"/>
              </a:solidFill>
            </a:endParaRPr>
          </a:p>
        </p:txBody>
      </p:sp>
      <p:sp>
        <p:nvSpPr>
          <p:cNvPr id="16" name="TextBox 15"/>
          <p:cNvSpPr txBox="1"/>
          <p:nvPr/>
        </p:nvSpPr>
        <p:spPr>
          <a:xfrm>
            <a:off x="4716016" y="179348"/>
            <a:ext cx="3240360" cy="369332"/>
          </a:xfrm>
          <a:prstGeom prst="rect">
            <a:avLst/>
          </a:prstGeom>
          <a:noFill/>
        </p:spPr>
        <p:txBody>
          <a:bodyPr wrap="square" rtlCol="0">
            <a:spAutoFit/>
          </a:bodyPr>
          <a:lstStyle/>
          <a:p>
            <a:pPr algn="ctr"/>
            <a:r>
              <a:rPr lang="en-CA" dirty="0" smtClean="0">
                <a:solidFill>
                  <a:srgbClr val="0000FF"/>
                </a:solidFill>
              </a:rPr>
              <a:t>I am fullness in God</a:t>
            </a:r>
            <a:endParaRPr lang="en-CA" dirty="0">
              <a:solidFill>
                <a:srgbClr val="0000FF"/>
              </a:solidFill>
            </a:endParaRPr>
          </a:p>
        </p:txBody>
      </p:sp>
      <p:sp>
        <p:nvSpPr>
          <p:cNvPr id="19" name="TextBox 18"/>
          <p:cNvSpPr txBox="1"/>
          <p:nvPr/>
        </p:nvSpPr>
        <p:spPr>
          <a:xfrm rot="16200000">
            <a:off x="-391906" y="5518103"/>
            <a:ext cx="1512168" cy="646331"/>
          </a:xfrm>
          <a:prstGeom prst="rect">
            <a:avLst/>
          </a:prstGeom>
          <a:noFill/>
        </p:spPr>
        <p:txBody>
          <a:bodyPr wrap="square" rtlCol="0">
            <a:spAutoFit/>
          </a:bodyPr>
          <a:lstStyle/>
          <a:p>
            <a:pPr algn="ctr"/>
            <a:r>
              <a:rPr lang="en-CA" dirty="0" smtClean="0">
                <a:solidFill>
                  <a:srgbClr val="FFFF00"/>
                </a:solidFill>
              </a:rPr>
              <a:t>I am forgiveness</a:t>
            </a:r>
            <a:endParaRPr lang="en-CA" dirty="0">
              <a:solidFill>
                <a:srgbClr val="FFFF00"/>
              </a:solidFill>
            </a:endParaRPr>
          </a:p>
        </p:txBody>
      </p:sp>
      <p:sp>
        <p:nvSpPr>
          <p:cNvPr id="17" name="Title 1"/>
          <p:cNvSpPr txBox="1">
            <a:spLocks/>
          </p:cNvSpPr>
          <p:nvPr/>
        </p:nvSpPr>
        <p:spPr bwMode="auto">
          <a:xfrm rot="19958346">
            <a:off x="1216351" y="1850547"/>
            <a:ext cx="6524868" cy="2524524"/>
          </a:xfrm>
          <a:prstGeom prst="rect">
            <a:avLst/>
          </a:prstGeom>
          <a:solidFill>
            <a:srgbClr val="6600CC"/>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CA" sz="3600" kern="0" noProof="0" dirty="0" smtClean="0">
                <a:latin typeface="Arial Black" pitchFamily="34" charset="0"/>
                <a:ea typeface="+mj-ea"/>
                <a:cs typeface="+mj-cs"/>
              </a:rPr>
              <a:t>has</a:t>
            </a:r>
            <a:r>
              <a:rPr kumimoji="0" lang="en-CA" sz="3600" b="0" i="0" u="none" strike="noStrike" kern="0" cap="none" spc="0" normalizeH="0" baseline="0" noProof="0" dirty="0" smtClean="0">
                <a:ln>
                  <a:noFill/>
                </a:ln>
                <a:effectLst/>
                <a:uLnTx/>
                <a:uFillTx/>
                <a:latin typeface="Arial Black" pitchFamily="34" charset="0"/>
                <a:ea typeface="+mj-ea"/>
                <a:cs typeface="+mj-cs"/>
              </a:rPr>
              <a:t> many great gifts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3600" b="0" i="0" u="none" strike="noStrike" kern="0" cap="none" spc="0" normalizeH="0" baseline="0" noProof="0" dirty="0" smtClean="0">
                <a:ln>
                  <a:noFill/>
                </a:ln>
                <a:effectLst/>
                <a:uLnTx/>
                <a:uFillTx/>
                <a:latin typeface="Arial Black" pitchFamily="34" charset="0"/>
                <a:ea typeface="+mj-ea"/>
                <a:cs typeface="+mj-cs"/>
              </a:rPr>
              <a:t>of delight in</a:t>
            </a:r>
            <a:r>
              <a:rPr kumimoji="0" lang="en-CA" sz="3600" b="0" i="0" u="none" strike="noStrike" kern="0" cap="none" spc="0" normalizeH="0" noProof="0" dirty="0" smtClean="0">
                <a:ln>
                  <a:noFill/>
                </a:ln>
                <a:effectLst/>
                <a:uLnTx/>
                <a:uFillTx/>
                <a:latin typeface="Arial Black" pitchFamily="34" charset="0"/>
                <a:ea typeface="+mj-ea"/>
                <a:cs typeface="+mj-cs"/>
              </a:rPr>
              <a:t> Christ to make us jump for joy.</a:t>
            </a:r>
            <a:endParaRPr kumimoji="0" lang="en-CA" sz="3600" b="0" i="0" u="none" strike="noStrike" kern="0" cap="none" spc="0" normalizeH="0" baseline="0" noProof="0" dirty="0">
              <a:ln>
                <a:noFill/>
              </a:ln>
              <a:effectLst/>
              <a:uLnTx/>
              <a:uFillTx/>
              <a:latin typeface="Arial Black" pitchFamily="34" charset="0"/>
              <a:ea typeface="+mj-ea"/>
              <a:cs typeface="+mj-cs"/>
            </a:endParaRPr>
          </a:p>
        </p:txBody>
      </p:sp>
      <p:sp>
        <p:nvSpPr>
          <p:cNvPr id="18" name="TextBox 17"/>
          <p:cNvSpPr txBox="1"/>
          <p:nvPr/>
        </p:nvSpPr>
        <p:spPr>
          <a:xfrm>
            <a:off x="1331640" y="5517232"/>
            <a:ext cx="3096344" cy="923330"/>
          </a:xfrm>
          <a:prstGeom prst="rect">
            <a:avLst/>
          </a:prstGeom>
          <a:noFill/>
        </p:spPr>
        <p:txBody>
          <a:bodyPr wrap="square" rtlCol="0">
            <a:spAutoFit/>
          </a:bodyPr>
          <a:lstStyle/>
          <a:p>
            <a:pPr algn="ctr"/>
            <a:r>
              <a:rPr lang="en-CA" dirty="0" smtClean="0">
                <a:solidFill>
                  <a:srgbClr val="FF0000"/>
                </a:solidFill>
              </a:rPr>
              <a:t>I am </a:t>
            </a:r>
          </a:p>
          <a:p>
            <a:pPr algn="ctr"/>
            <a:r>
              <a:rPr lang="en-CA" dirty="0" smtClean="0">
                <a:solidFill>
                  <a:srgbClr val="FF0000"/>
                </a:solidFill>
              </a:rPr>
              <a:t>the righteousness of God</a:t>
            </a:r>
          </a:p>
          <a:p>
            <a:pPr algn="ctr"/>
            <a:r>
              <a:rPr lang="en-CA" dirty="0" smtClean="0">
                <a:solidFill>
                  <a:srgbClr val="FF0000"/>
                </a:solidFill>
              </a:rPr>
              <a:t>justification</a:t>
            </a:r>
            <a:endParaRPr lang="en-CA" dirty="0">
              <a:solidFill>
                <a:srgbClr val="FF0000"/>
              </a:solidFill>
            </a:endParaRPr>
          </a:p>
        </p:txBody>
      </p:sp>
      <p:sp>
        <p:nvSpPr>
          <p:cNvPr id="20" name="TextBox 19"/>
          <p:cNvSpPr txBox="1"/>
          <p:nvPr/>
        </p:nvSpPr>
        <p:spPr>
          <a:xfrm>
            <a:off x="860480" y="260648"/>
            <a:ext cx="2343368" cy="1477328"/>
          </a:xfrm>
          <a:prstGeom prst="rect">
            <a:avLst/>
          </a:prstGeom>
          <a:noFill/>
        </p:spPr>
        <p:txBody>
          <a:bodyPr wrap="square" rtlCol="0">
            <a:spAutoFit/>
          </a:bodyPr>
          <a:lstStyle/>
          <a:p>
            <a:pPr algn="ctr"/>
            <a:r>
              <a:rPr lang="en-CA" dirty="0" smtClean="0"/>
              <a:t>I am </a:t>
            </a:r>
          </a:p>
          <a:p>
            <a:pPr algn="ctr"/>
            <a:r>
              <a:rPr lang="en-CA" dirty="0" smtClean="0"/>
              <a:t>God blessing</a:t>
            </a:r>
          </a:p>
          <a:p>
            <a:pPr algn="ctr"/>
            <a:r>
              <a:rPr lang="en-CA" dirty="0" smtClean="0"/>
              <a:t>you with </a:t>
            </a:r>
          </a:p>
          <a:p>
            <a:pPr algn="ctr"/>
            <a:r>
              <a:rPr lang="en-CA" dirty="0" smtClean="0"/>
              <a:t>every spiritual</a:t>
            </a:r>
          </a:p>
          <a:p>
            <a:pPr algn="ctr"/>
            <a:r>
              <a:rPr lang="en-CA" dirty="0" smtClean="0"/>
              <a:t>blessing </a:t>
            </a:r>
          </a:p>
        </p:txBody>
      </p:sp>
    </p:spTree>
    <p:extLst>
      <p:ext uri="{BB962C8B-B14F-4D97-AF65-F5344CB8AC3E}">
        <p14:creationId xmlns="" xmlns:p14="http://schemas.microsoft.com/office/powerpoint/2010/main" val="3791581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43000" y="-1143000"/>
            <a:ext cx="6858000" cy="9144000"/>
          </a:xfrm>
          <a:prstGeom prst="rect">
            <a:avLst/>
          </a:prstGeom>
        </p:spPr>
      </p:pic>
      <p:sp>
        <p:nvSpPr>
          <p:cNvPr id="9" name="TextBox 8"/>
          <p:cNvSpPr txBox="1"/>
          <p:nvPr/>
        </p:nvSpPr>
        <p:spPr>
          <a:xfrm>
            <a:off x="7848872" y="766445"/>
            <a:ext cx="1475656" cy="923330"/>
          </a:xfrm>
          <a:prstGeom prst="rect">
            <a:avLst/>
          </a:prstGeom>
          <a:noFill/>
        </p:spPr>
        <p:txBody>
          <a:bodyPr wrap="square" rtlCol="0">
            <a:spAutoFit/>
          </a:bodyPr>
          <a:lstStyle/>
          <a:p>
            <a:pPr algn="ctr"/>
            <a:r>
              <a:rPr lang="en-CA" dirty="0" smtClean="0"/>
              <a:t>I am </a:t>
            </a:r>
          </a:p>
          <a:p>
            <a:pPr algn="ctr"/>
            <a:r>
              <a:rPr lang="en-CA" dirty="0" smtClean="0"/>
              <a:t>peace </a:t>
            </a:r>
          </a:p>
          <a:p>
            <a:pPr algn="ctr"/>
            <a:r>
              <a:rPr lang="en-CA" dirty="0" smtClean="0"/>
              <a:t>with God</a:t>
            </a:r>
            <a:endParaRPr lang="en-CA"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dirty="0" smtClean="0">
                <a:solidFill>
                  <a:srgbClr val="FF0000"/>
                </a:solidFill>
              </a:rPr>
              <a:t>I am</a:t>
            </a:r>
          </a:p>
          <a:p>
            <a:pPr algn="ctr"/>
            <a:r>
              <a:rPr lang="en-CA" dirty="0" smtClean="0">
                <a:solidFill>
                  <a:srgbClr val="FF0000"/>
                </a:solidFill>
              </a:rPr>
              <a:t>at-one-</a:t>
            </a:r>
            <a:r>
              <a:rPr lang="en-CA" dirty="0" err="1" smtClean="0">
                <a:solidFill>
                  <a:srgbClr val="FF0000"/>
                </a:solidFill>
              </a:rPr>
              <a:t>ment</a:t>
            </a:r>
            <a:r>
              <a:rPr lang="en-CA" dirty="0" smtClean="0">
                <a:solidFill>
                  <a:srgbClr val="FF0000"/>
                </a:solidFill>
              </a:rPr>
              <a:t> with the Lord</a:t>
            </a:r>
          </a:p>
          <a:p>
            <a:pPr algn="ctr"/>
            <a:r>
              <a:rPr lang="en-CA" dirty="0" smtClean="0">
                <a:solidFill>
                  <a:srgbClr val="FF0000"/>
                </a:solidFill>
              </a:rPr>
              <a:t>God’s wrath turned away </a:t>
            </a:r>
          </a:p>
        </p:txBody>
      </p:sp>
      <p:sp>
        <p:nvSpPr>
          <p:cNvPr id="11" name="TextBox 10"/>
          <p:cNvSpPr txBox="1"/>
          <p:nvPr/>
        </p:nvSpPr>
        <p:spPr>
          <a:xfrm>
            <a:off x="-1353502" y="1844824"/>
            <a:ext cx="4032448" cy="1200329"/>
          </a:xfrm>
          <a:prstGeom prst="rect">
            <a:avLst/>
          </a:prstGeom>
          <a:noFill/>
        </p:spPr>
        <p:txBody>
          <a:bodyPr wrap="square" rtlCol="0">
            <a:spAutoFit/>
          </a:bodyPr>
          <a:lstStyle/>
          <a:p>
            <a:pPr algn="ctr"/>
            <a:r>
              <a:rPr lang="en-CA" dirty="0" smtClean="0"/>
              <a:t>I am </a:t>
            </a:r>
          </a:p>
          <a:p>
            <a:pPr algn="ctr"/>
            <a:r>
              <a:rPr lang="en-CA" dirty="0" smtClean="0"/>
              <a:t> ransom</a:t>
            </a:r>
          </a:p>
          <a:p>
            <a:pPr algn="ctr"/>
            <a:r>
              <a:rPr lang="en-CA" dirty="0" smtClean="0"/>
              <a:t>and </a:t>
            </a:r>
          </a:p>
          <a:p>
            <a:pPr algn="ctr"/>
            <a:r>
              <a:rPr lang="en-CA" dirty="0" smtClean="0"/>
              <a:t>redemption</a:t>
            </a:r>
            <a:endParaRPr lang="en-CA" dirty="0"/>
          </a:p>
        </p:txBody>
      </p:sp>
      <p:sp>
        <p:nvSpPr>
          <p:cNvPr id="12" name="TextBox 11"/>
          <p:cNvSpPr txBox="1"/>
          <p:nvPr/>
        </p:nvSpPr>
        <p:spPr>
          <a:xfrm>
            <a:off x="2987824" y="404664"/>
            <a:ext cx="1800200" cy="923330"/>
          </a:xfrm>
          <a:prstGeom prst="rect">
            <a:avLst/>
          </a:prstGeom>
          <a:noFill/>
        </p:spPr>
        <p:txBody>
          <a:bodyPr wrap="square" rtlCol="0">
            <a:spAutoFit/>
          </a:bodyPr>
          <a:lstStyle/>
          <a:p>
            <a:pPr algn="ctr"/>
            <a:r>
              <a:rPr lang="en-CA" dirty="0" smtClean="0"/>
              <a:t> I am reconciliation</a:t>
            </a:r>
          </a:p>
          <a:p>
            <a:pPr algn="ctr"/>
            <a:r>
              <a:rPr lang="en-CA" dirty="0" smtClean="0"/>
              <a:t>to God</a:t>
            </a:r>
            <a:endParaRPr lang="en-CA" dirty="0"/>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dirty="0" smtClean="0"/>
              <a:t>I am</a:t>
            </a:r>
          </a:p>
          <a:p>
            <a:pPr algn="ctr"/>
            <a:r>
              <a:rPr lang="en-CA" dirty="0" smtClean="0"/>
              <a:t>eternal</a:t>
            </a:r>
          </a:p>
          <a:p>
            <a:pPr algn="ctr"/>
            <a:r>
              <a:rPr lang="en-CA" dirty="0" smtClean="0"/>
              <a:t> life</a:t>
            </a:r>
            <a:endParaRPr lang="en-CA" dirty="0"/>
          </a:p>
        </p:txBody>
      </p:sp>
      <p:sp>
        <p:nvSpPr>
          <p:cNvPr id="15" name="TextBox 14"/>
          <p:cNvSpPr txBox="1"/>
          <p:nvPr/>
        </p:nvSpPr>
        <p:spPr>
          <a:xfrm>
            <a:off x="7668344" y="3212976"/>
            <a:ext cx="1440160" cy="2031325"/>
          </a:xfrm>
          <a:prstGeom prst="rect">
            <a:avLst/>
          </a:prstGeom>
          <a:noFill/>
        </p:spPr>
        <p:txBody>
          <a:bodyPr wrap="square" rtlCol="0">
            <a:spAutoFit/>
          </a:bodyPr>
          <a:lstStyle/>
          <a:p>
            <a:pPr algn="ctr"/>
            <a:r>
              <a:rPr lang="en-CA" dirty="0" smtClean="0">
                <a:solidFill>
                  <a:srgbClr val="0000FF"/>
                </a:solidFill>
              </a:rPr>
              <a:t>I am deliverance from darkness</a:t>
            </a:r>
          </a:p>
          <a:p>
            <a:pPr algn="ctr"/>
            <a:r>
              <a:rPr lang="en-CA" dirty="0" smtClean="0">
                <a:solidFill>
                  <a:srgbClr val="0000FF"/>
                </a:solidFill>
              </a:rPr>
              <a:t>into the kingdom of God’s Son</a:t>
            </a:r>
            <a:endParaRPr lang="en-CA" dirty="0">
              <a:solidFill>
                <a:srgbClr val="0000FF"/>
              </a:solidFill>
            </a:endParaRPr>
          </a:p>
        </p:txBody>
      </p:sp>
      <p:sp>
        <p:nvSpPr>
          <p:cNvPr id="16" name="TextBox 15"/>
          <p:cNvSpPr txBox="1"/>
          <p:nvPr/>
        </p:nvSpPr>
        <p:spPr>
          <a:xfrm>
            <a:off x="4716016" y="179348"/>
            <a:ext cx="3240360" cy="369332"/>
          </a:xfrm>
          <a:prstGeom prst="rect">
            <a:avLst/>
          </a:prstGeom>
          <a:noFill/>
        </p:spPr>
        <p:txBody>
          <a:bodyPr wrap="square" rtlCol="0">
            <a:spAutoFit/>
          </a:bodyPr>
          <a:lstStyle/>
          <a:p>
            <a:pPr algn="ctr"/>
            <a:r>
              <a:rPr lang="en-CA" dirty="0" smtClean="0">
                <a:solidFill>
                  <a:srgbClr val="0000FF"/>
                </a:solidFill>
              </a:rPr>
              <a:t>I am fullness in God</a:t>
            </a:r>
            <a:endParaRPr lang="en-CA" dirty="0">
              <a:solidFill>
                <a:srgbClr val="0000FF"/>
              </a:solidFill>
            </a:endParaRPr>
          </a:p>
        </p:txBody>
      </p:sp>
      <p:sp>
        <p:nvSpPr>
          <p:cNvPr id="19" name="TextBox 18"/>
          <p:cNvSpPr txBox="1"/>
          <p:nvPr/>
        </p:nvSpPr>
        <p:spPr>
          <a:xfrm>
            <a:off x="5076056" y="3645024"/>
            <a:ext cx="1512168" cy="646331"/>
          </a:xfrm>
          <a:prstGeom prst="rect">
            <a:avLst/>
          </a:prstGeom>
          <a:noFill/>
        </p:spPr>
        <p:txBody>
          <a:bodyPr wrap="square" rtlCol="0">
            <a:spAutoFit/>
          </a:bodyPr>
          <a:lstStyle/>
          <a:p>
            <a:pPr algn="ctr"/>
            <a:r>
              <a:rPr lang="en-CA" dirty="0" smtClean="0">
                <a:solidFill>
                  <a:srgbClr val="FFFF00"/>
                </a:solidFill>
              </a:rPr>
              <a:t>I am forgiveness</a:t>
            </a:r>
            <a:endParaRPr lang="en-CA" dirty="0">
              <a:solidFill>
                <a:srgbClr val="FFFF00"/>
              </a:solidFill>
            </a:endParaRPr>
          </a:p>
        </p:txBody>
      </p:sp>
      <p:sp>
        <p:nvSpPr>
          <p:cNvPr id="18" name="Title 1"/>
          <p:cNvSpPr txBox="1">
            <a:spLocks/>
          </p:cNvSpPr>
          <p:nvPr/>
        </p:nvSpPr>
        <p:spPr bwMode="auto">
          <a:xfrm rot="19958346">
            <a:off x="1376284" y="2136971"/>
            <a:ext cx="6731109" cy="1832708"/>
          </a:xfrm>
          <a:prstGeom prst="rect">
            <a:avLst/>
          </a:prstGeom>
          <a:solidFill>
            <a:srgbClr val="6600CC"/>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CA" sz="3600" kern="0" noProof="0" dirty="0" smtClean="0">
                <a:latin typeface="Arial Black" pitchFamily="34" charset="0"/>
                <a:ea typeface="+mj-ea"/>
                <a:cs typeface="+mj-cs"/>
              </a:rPr>
              <a:t>Let’s open them with delight in Christ.</a:t>
            </a:r>
            <a:endParaRPr kumimoji="0" lang="en-CA" sz="3600" b="0" i="0" u="none" strike="noStrike" kern="0" cap="none" spc="0" normalizeH="0" baseline="0" noProof="0" dirty="0">
              <a:ln>
                <a:noFill/>
              </a:ln>
              <a:effectLst/>
              <a:uLnTx/>
              <a:uFillTx/>
              <a:latin typeface="Arial Black" pitchFamily="34" charset="0"/>
              <a:ea typeface="+mj-ea"/>
              <a:cs typeface="+mj-cs"/>
            </a:endParaRPr>
          </a:p>
        </p:txBody>
      </p:sp>
      <p:sp>
        <p:nvSpPr>
          <p:cNvPr id="20" name="TextBox 19"/>
          <p:cNvSpPr txBox="1"/>
          <p:nvPr/>
        </p:nvSpPr>
        <p:spPr>
          <a:xfrm>
            <a:off x="1331640" y="5517232"/>
            <a:ext cx="3096344" cy="923330"/>
          </a:xfrm>
          <a:prstGeom prst="rect">
            <a:avLst/>
          </a:prstGeom>
          <a:noFill/>
        </p:spPr>
        <p:txBody>
          <a:bodyPr wrap="square" rtlCol="0">
            <a:spAutoFit/>
          </a:bodyPr>
          <a:lstStyle/>
          <a:p>
            <a:pPr algn="ctr"/>
            <a:r>
              <a:rPr lang="en-CA" dirty="0" smtClean="0">
                <a:solidFill>
                  <a:srgbClr val="FF0000"/>
                </a:solidFill>
              </a:rPr>
              <a:t>I am </a:t>
            </a:r>
          </a:p>
          <a:p>
            <a:pPr algn="ctr"/>
            <a:r>
              <a:rPr lang="en-CA" dirty="0" smtClean="0">
                <a:solidFill>
                  <a:srgbClr val="FF0000"/>
                </a:solidFill>
              </a:rPr>
              <a:t>the righteousness of God</a:t>
            </a:r>
          </a:p>
          <a:p>
            <a:pPr algn="ctr"/>
            <a:r>
              <a:rPr lang="en-CA" dirty="0" smtClean="0">
                <a:solidFill>
                  <a:srgbClr val="FF0000"/>
                </a:solidFill>
              </a:rPr>
              <a:t>justification</a:t>
            </a:r>
            <a:endParaRPr lang="en-CA" dirty="0">
              <a:solidFill>
                <a:srgbClr val="FF0000"/>
              </a:solidFill>
            </a:endParaRPr>
          </a:p>
        </p:txBody>
      </p:sp>
      <p:sp>
        <p:nvSpPr>
          <p:cNvPr id="21" name="TextBox 20"/>
          <p:cNvSpPr txBox="1"/>
          <p:nvPr/>
        </p:nvSpPr>
        <p:spPr>
          <a:xfrm>
            <a:off x="860480" y="260648"/>
            <a:ext cx="2343368" cy="1477328"/>
          </a:xfrm>
          <a:prstGeom prst="rect">
            <a:avLst/>
          </a:prstGeom>
          <a:noFill/>
        </p:spPr>
        <p:txBody>
          <a:bodyPr wrap="square" rtlCol="0">
            <a:spAutoFit/>
          </a:bodyPr>
          <a:lstStyle/>
          <a:p>
            <a:pPr algn="ctr"/>
            <a:r>
              <a:rPr lang="en-CA" dirty="0" smtClean="0"/>
              <a:t>I am </a:t>
            </a:r>
          </a:p>
          <a:p>
            <a:pPr algn="ctr"/>
            <a:r>
              <a:rPr lang="en-CA" dirty="0" smtClean="0"/>
              <a:t>God blessing</a:t>
            </a:r>
          </a:p>
          <a:p>
            <a:pPr algn="ctr"/>
            <a:r>
              <a:rPr lang="en-CA" dirty="0" smtClean="0"/>
              <a:t>you with </a:t>
            </a:r>
          </a:p>
          <a:p>
            <a:pPr algn="ctr"/>
            <a:r>
              <a:rPr lang="en-CA" dirty="0" smtClean="0"/>
              <a:t>every spiritual</a:t>
            </a:r>
          </a:p>
          <a:p>
            <a:pPr algn="ctr"/>
            <a:r>
              <a:rPr lang="en-CA" dirty="0" smtClean="0"/>
              <a:t>blessing </a:t>
            </a:r>
          </a:p>
        </p:txBody>
      </p:sp>
    </p:spTree>
    <p:extLst>
      <p:ext uri="{BB962C8B-B14F-4D97-AF65-F5344CB8AC3E}">
        <p14:creationId xmlns="" xmlns:p14="http://schemas.microsoft.com/office/powerpoint/2010/main" val="3791581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6752"/>
            <a:ext cx="8229600" cy="1143000"/>
          </a:xfrm>
        </p:spPr>
        <p:txBody>
          <a:bodyPr/>
          <a:lstStyle/>
          <a:p>
            <a:r>
              <a:rPr lang="en-CA" sz="2800" dirty="0" smtClean="0">
                <a:solidFill>
                  <a:schemeClr val="tx1"/>
                </a:solidFill>
                <a:latin typeface="Calibri" pitchFamily="34" charset="0"/>
                <a:cs typeface="Calibri" pitchFamily="34" charset="0"/>
              </a:rPr>
              <a:t>To get this PPT to play properly so the </a:t>
            </a:r>
            <a:r>
              <a:rPr lang="en-CA" sz="2800" dirty="0" err="1" smtClean="0">
                <a:solidFill>
                  <a:schemeClr val="tx1"/>
                </a:solidFill>
                <a:latin typeface="Calibri" pitchFamily="34" charset="0"/>
                <a:cs typeface="Calibri" pitchFamily="34" charset="0"/>
              </a:rPr>
              <a:t>smileys</a:t>
            </a:r>
            <a:r>
              <a:rPr lang="en-CA" sz="2800" dirty="0" smtClean="0">
                <a:solidFill>
                  <a:schemeClr val="tx1"/>
                </a:solidFill>
                <a:latin typeface="Calibri" pitchFamily="34" charset="0"/>
                <a:cs typeface="Calibri" pitchFamily="34" charset="0"/>
              </a:rPr>
              <a:t> dance on your smart-phone or other device, you must download a free copy of Microsoft Office </a:t>
            </a:r>
            <a:r>
              <a:rPr lang="en-CA" sz="2800" dirty="0" err="1" smtClean="0">
                <a:solidFill>
                  <a:schemeClr val="tx1"/>
                </a:solidFill>
                <a:latin typeface="Calibri" pitchFamily="34" charset="0"/>
                <a:cs typeface="Calibri" pitchFamily="34" charset="0"/>
              </a:rPr>
              <a:t>Powerpoint</a:t>
            </a:r>
            <a:r>
              <a:rPr lang="en-CA" sz="2800" dirty="0" smtClean="0">
                <a:solidFill>
                  <a:schemeClr val="tx1"/>
                </a:solidFill>
                <a:latin typeface="Calibri" pitchFamily="34" charset="0"/>
                <a:cs typeface="Calibri" pitchFamily="34" charset="0"/>
              </a:rPr>
              <a:t> onto your phone, and when you go to this PPT, you must press the “play as a PPT” tab.  Otherwise the </a:t>
            </a:r>
            <a:r>
              <a:rPr lang="en-CA" sz="2800" dirty="0" err="1" smtClean="0">
                <a:solidFill>
                  <a:schemeClr val="tx1"/>
                </a:solidFill>
                <a:latin typeface="Calibri" pitchFamily="34" charset="0"/>
                <a:cs typeface="Calibri" pitchFamily="34" charset="0"/>
              </a:rPr>
              <a:t>smileys</a:t>
            </a:r>
            <a:r>
              <a:rPr lang="en-CA" sz="2800" dirty="0" smtClean="0">
                <a:solidFill>
                  <a:schemeClr val="tx1"/>
                </a:solidFill>
                <a:latin typeface="Calibri" pitchFamily="34" charset="0"/>
                <a:cs typeface="Calibri" pitchFamily="34" charset="0"/>
              </a:rPr>
              <a:t> stand still and the heart doesn’t jump for joy!</a:t>
            </a:r>
            <a:endParaRPr lang="en-CA" sz="2800" dirty="0">
              <a:solidFill>
                <a:schemeClr val="tx1"/>
              </a:solidFill>
              <a:latin typeface="Calibri" pitchFamily="34" charset="0"/>
              <a:cs typeface="Calibri" pitchFamily="34" charset="0"/>
            </a:endParaRPr>
          </a:p>
        </p:txBody>
      </p:sp>
      <p:sp>
        <p:nvSpPr>
          <p:cNvPr id="3" name="Title 1"/>
          <p:cNvSpPr txBox="1">
            <a:spLocks/>
          </p:cNvSpPr>
          <p:nvPr/>
        </p:nvSpPr>
        <p:spPr bwMode="auto">
          <a:xfrm>
            <a:off x="457200" y="4590256"/>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All Scripture quotations are taken from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The Holy Bible, English Standard Version (ESV), copyright </a:t>
            </a:r>
            <a:r>
              <a:rPr kumimoji="0" lang="en-US" sz="2800" b="0" i="1"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2001 by Crossway Bibles,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 publishing ministry of Good News Publishers.  Used by permission.  All rights reserved</a:t>
            </a:r>
            <a:r>
              <a:rPr kumimoji="0" lang="en-US" sz="44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endParaRPr kumimoji="0" lang="en-CA" sz="44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052736"/>
            <a:ext cx="9144000" cy="5805264"/>
          </a:xfrm>
        </p:spPr>
        <p:txBody>
          <a:bodyPr/>
          <a:lstStyle/>
          <a:p>
            <a:r>
              <a:rPr lang="en-US" sz="4000" b="1" dirty="0" err="1" smtClean="0">
                <a:solidFill>
                  <a:srgbClr val="FFFF00"/>
                </a:solidFill>
                <a:latin typeface="SutonnyMJ" pitchFamily="2" charset="0"/>
                <a:cs typeface="SutonnyMJ" pitchFamily="2" charset="0"/>
              </a:rPr>
              <a:t>Lªx‡ó‡Z</a:t>
            </a:r>
            <a:r>
              <a:rPr lang="en-US" sz="4000" b="1" dirty="0" smtClean="0">
                <a:solidFill>
                  <a:srgbClr val="FFFF00"/>
                </a:solidFill>
                <a:latin typeface="SutonnyMJ" pitchFamily="2" charset="0"/>
                <a:cs typeface="SutonnyMJ" pitchFamily="2" charset="0"/>
              </a:rPr>
              <a:t> </a:t>
            </a:r>
            <a:r>
              <a:rPr lang="en-US" sz="4000" b="1" dirty="0" err="1" smtClean="0">
                <a:solidFill>
                  <a:srgbClr val="FFFF00"/>
                </a:solidFill>
                <a:latin typeface="SutonnyMJ" pitchFamily="2" charset="0"/>
                <a:cs typeface="SutonnyMJ" pitchFamily="2" charset="0"/>
              </a:rPr>
              <a:t>Ck</a:t>
            </a:r>
            <a:r>
              <a:rPr lang="en-US" sz="4000" b="1" dirty="0" smtClean="0">
                <a:solidFill>
                  <a:srgbClr val="FFFF00"/>
                </a:solidFill>
                <a:latin typeface="SutonnyMJ" pitchFamily="2" charset="0"/>
                <a:cs typeface="SutonnyMJ" pitchFamily="2" charset="0"/>
              </a:rPr>
              <a:t>¦‡ii †`</a:t>
            </a:r>
            <a:r>
              <a:rPr lang="en-US" sz="4000" b="1" dirty="0" err="1" smtClean="0">
                <a:solidFill>
                  <a:srgbClr val="FFFF00"/>
                </a:solidFill>
                <a:latin typeface="SutonnyMJ" pitchFamily="2" charset="0"/>
                <a:cs typeface="SutonnyMJ" pitchFamily="2" charset="0"/>
              </a:rPr>
              <a:t>Iqv</a:t>
            </a:r>
            <a:r>
              <a:rPr lang="en-US" sz="4000" b="1" dirty="0" smtClean="0">
                <a:solidFill>
                  <a:srgbClr val="FFFF00"/>
                </a:solidFill>
                <a:latin typeface="SutonnyMJ" pitchFamily="2" charset="0"/>
                <a:cs typeface="SutonnyMJ" pitchFamily="2" charset="0"/>
              </a:rPr>
              <a:t> </a:t>
            </a:r>
            <a:r>
              <a:rPr lang="en-US" sz="4000" b="1" dirty="0" err="1" smtClean="0">
                <a:solidFill>
                  <a:srgbClr val="FFFF00"/>
                </a:solidFill>
                <a:latin typeface="SutonnyMJ" pitchFamily="2" charset="0"/>
                <a:cs typeface="SutonnyMJ" pitchFamily="2" charset="0"/>
              </a:rPr>
              <a:t>Avb</a:t>
            </a:r>
            <a:r>
              <a:rPr lang="en-US" sz="4000" b="1" dirty="0" smtClean="0">
                <a:solidFill>
                  <a:srgbClr val="FFFF00"/>
                </a:solidFill>
                <a:latin typeface="SutonnyMJ" pitchFamily="2" charset="0"/>
                <a:cs typeface="SutonnyMJ" pitchFamily="2" charset="0"/>
              </a:rPr>
              <a:t>›`</a:t>
            </a:r>
            <a:r>
              <a:rPr lang="en-US" sz="3200" dirty="0" smtClean="0">
                <a:solidFill>
                  <a:srgbClr val="FFFF00"/>
                </a:solidFill>
                <a:latin typeface="SutonnyMJ" pitchFamily="2" charset="0"/>
                <a:cs typeface="SutonnyMJ" pitchFamily="2" charset="0"/>
              </a:rPr>
              <a:t/>
            </a:r>
            <a:br>
              <a:rPr lang="en-US" sz="3200" dirty="0" smtClean="0">
                <a:solidFill>
                  <a:srgbClr val="FFFF00"/>
                </a:solidFill>
                <a:latin typeface="SutonnyMJ" pitchFamily="2" charset="0"/>
                <a:cs typeface="SutonnyMJ" pitchFamily="2" charset="0"/>
              </a:rPr>
            </a:br>
            <a:r>
              <a:rPr lang="en-US" sz="3200" dirty="0" err="1" smtClean="0">
                <a:solidFill>
                  <a:srgbClr val="FFFF00"/>
                </a:solidFill>
                <a:latin typeface="SutonnyMJ" pitchFamily="2" charset="0"/>
                <a:cs typeface="SutonnyMJ" pitchFamily="2" charset="0"/>
              </a:rPr>
              <a:t>cÖfz</a:t>
            </a:r>
            <a:r>
              <a:rPr lang="en-US" sz="3200" dirty="0" smtClean="0">
                <a:solidFill>
                  <a:srgbClr val="FFFF00"/>
                </a:solidFill>
                <a:latin typeface="SutonnyMJ" pitchFamily="2" charset="0"/>
                <a:cs typeface="SutonnyMJ" pitchFamily="2" charset="0"/>
              </a:rPr>
              <a:t> </a:t>
            </a:r>
            <a:r>
              <a:rPr lang="en-US" sz="3200" dirty="0" err="1" smtClean="0">
                <a:solidFill>
                  <a:srgbClr val="FFFF00"/>
                </a:solidFill>
                <a:latin typeface="SutonnyMJ" pitchFamily="2" charset="0"/>
                <a:cs typeface="SutonnyMJ" pitchFamily="2" charset="0"/>
              </a:rPr>
              <a:t>hxï</a:t>
            </a:r>
            <a:r>
              <a:rPr lang="en-US" sz="3200" dirty="0" smtClean="0">
                <a:solidFill>
                  <a:srgbClr val="FFFF00"/>
                </a:solidFill>
                <a:latin typeface="SutonnyMJ" pitchFamily="2" charset="0"/>
                <a:cs typeface="SutonnyMJ" pitchFamily="2" charset="0"/>
              </a:rPr>
              <a:t> </a:t>
            </a:r>
            <a:r>
              <a:rPr lang="en-US" sz="3200" dirty="0" err="1" smtClean="0">
                <a:solidFill>
                  <a:srgbClr val="FFFF00"/>
                </a:solidFill>
                <a:latin typeface="SutonnyMJ" pitchFamily="2" charset="0"/>
                <a:cs typeface="SutonnyMJ" pitchFamily="2" charset="0"/>
              </a:rPr>
              <a:t>Lªx‡ói</a:t>
            </a:r>
            <a:r>
              <a:rPr lang="en-US" sz="3200" dirty="0" smtClean="0">
                <a:solidFill>
                  <a:srgbClr val="FFFF00"/>
                </a:solidFill>
                <a:latin typeface="SutonnyMJ" pitchFamily="2" charset="0"/>
                <a:cs typeface="SutonnyMJ" pitchFamily="2" charset="0"/>
              </a:rPr>
              <a:t> µ</a:t>
            </a:r>
            <a:r>
              <a:rPr lang="en-US" sz="3200" dirty="0" err="1" smtClean="0">
                <a:solidFill>
                  <a:srgbClr val="FFFF00"/>
                </a:solidFill>
                <a:latin typeface="SutonnyMJ" pitchFamily="2" charset="0"/>
                <a:cs typeface="SutonnyMJ" pitchFamily="2" charset="0"/>
              </a:rPr>
              <a:t>kv‡ivcb</a:t>
            </a:r>
            <a:r>
              <a:rPr lang="en-US" sz="3200" dirty="0" smtClean="0">
                <a:solidFill>
                  <a:srgbClr val="FFFF00"/>
                </a:solidFill>
                <a:latin typeface="SutonnyMJ" pitchFamily="2" charset="0"/>
                <a:cs typeface="SutonnyMJ" pitchFamily="2" charset="0"/>
              </a:rPr>
              <a:t> </a:t>
            </a:r>
            <a:r>
              <a:rPr lang="en-US" sz="3200" dirty="0" err="1" smtClean="0">
                <a:solidFill>
                  <a:srgbClr val="FFFF00"/>
                </a:solidFill>
                <a:latin typeface="SutonnyMJ" pitchFamily="2" charset="0"/>
                <a:cs typeface="SutonnyMJ" pitchFamily="2" charset="0"/>
              </a:rPr>
              <a:t>Ges</a:t>
            </a:r>
            <a:r>
              <a:rPr lang="en-US" sz="3200" dirty="0" smtClean="0">
                <a:solidFill>
                  <a:srgbClr val="FFFF00"/>
                </a:solidFill>
                <a:latin typeface="SutonnyMJ" pitchFamily="2" charset="0"/>
                <a:cs typeface="SutonnyMJ" pitchFamily="2" charset="0"/>
              </a:rPr>
              <a:t> </a:t>
            </a:r>
            <a:r>
              <a:rPr lang="en-US" sz="3200" dirty="0" err="1" smtClean="0">
                <a:solidFill>
                  <a:srgbClr val="FFFF00"/>
                </a:solidFill>
                <a:latin typeface="SutonnyMJ" pitchFamily="2" charset="0"/>
                <a:cs typeface="SutonnyMJ" pitchFamily="2" charset="0"/>
              </a:rPr>
              <a:t>cybiæÌvb</a:t>
            </a:r>
            <a:r>
              <a:rPr lang="en-US" sz="3200" dirty="0" smtClean="0">
                <a:solidFill>
                  <a:srgbClr val="FFFF00"/>
                </a:solidFill>
                <a:latin typeface="SutonnyMJ" pitchFamily="2" charset="0"/>
                <a:cs typeface="SutonnyMJ" pitchFamily="2" charset="0"/>
              </a:rPr>
              <a:t> </a:t>
            </a:r>
            <a:r>
              <a:rPr lang="en-US" sz="3200" dirty="0" err="1" smtClean="0">
                <a:solidFill>
                  <a:srgbClr val="FFFF00"/>
                </a:solidFill>
                <a:latin typeface="SutonnyMJ" pitchFamily="2" charset="0"/>
                <a:cs typeface="SutonnyMJ" pitchFamily="2" charset="0"/>
              </a:rPr>
              <a:t>Øviv</a:t>
            </a:r>
            <a:r>
              <a:rPr lang="en-US" sz="3200" dirty="0" smtClean="0">
                <a:solidFill>
                  <a:srgbClr val="FFFF00"/>
                </a:solidFill>
                <a:latin typeface="SutonnyMJ" pitchFamily="2" charset="0"/>
                <a:cs typeface="SutonnyMJ" pitchFamily="2" charset="0"/>
              </a:rPr>
              <a:t> </a:t>
            </a:r>
            <a:r>
              <a:rPr lang="en-US" sz="3200" dirty="0" err="1" smtClean="0">
                <a:solidFill>
                  <a:srgbClr val="FFFF00"/>
                </a:solidFill>
                <a:latin typeface="SutonnyMJ" pitchFamily="2" charset="0"/>
                <a:cs typeface="SutonnyMJ" pitchFamily="2" charset="0"/>
              </a:rPr>
              <a:t>Avgv</a:t>
            </a:r>
            <a:r>
              <a:rPr lang="en-US" sz="3200" dirty="0" smtClean="0">
                <a:solidFill>
                  <a:srgbClr val="FFFF00"/>
                </a:solidFill>
                <a:latin typeface="SutonnyMJ" pitchFamily="2" charset="0"/>
                <a:cs typeface="SutonnyMJ" pitchFamily="2" charset="0"/>
              </a:rPr>
              <a:t>‡`i </a:t>
            </a:r>
            <a:r>
              <a:rPr lang="en-US" sz="3200" dirty="0" err="1" smtClean="0">
                <a:solidFill>
                  <a:srgbClr val="FFFF00"/>
                </a:solidFill>
                <a:latin typeface="SutonnyMJ" pitchFamily="2" charset="0"/>
                <a:cs typeface="SutonnyMJ" pitchFamily="2" charset="0"/>
              </a:rPr>
              <a:t>cÖvß</a:t>
            </a:r>
            <a:r>
              <a:rPr lang="en-US" sz="3200" dirty="0" smtClean="0">
                <a:solidFill>
                  <a:srgbClr val="FFFF00"/>
                </a:solidFill>
                <a:latin typeface="SutonnyMJ" pitchFamily="2" charset="0"/>
                <a:cs typeface="SutonnyMJ" pitchFamily="2" charset="0"/>
              </a:rPr>
              <a:t> 100wU </a:t>
            </a:r>
            <a:r>
              <a:rPr lang="en-US" sz="3200" dirty="0" err="1" smtClean="0">
                <a:solidFill>
                  <a:srgbClr val="FFFF00"/>
                </a:solidFill>
                <a:latin typeface="SutonnyMJ" pitchFamily="2" charset="0"/>
                <a:cs typeface="SutonnyMJ" pitchFamily="2" charset="0"/>
              </a:rPr>
              <a:t>Avb</a:t>
            </a:r>
            <a:r>
              <a:rPr lang="en-US" sz="3200" dirty="0" smtClean="0">
                <a:solidFill>
                  <a:srgbClr val="FFFF00"/>
                </a:solidFill>
                <a:latin typeface="SutonnyMJ" pitchFamily="2" charset="0"/>
                <a:cs typeface="SutonnyMJ" pitchFamily="2" charset="0"/>
              </a:rPr>
              <a:t>‡›`i </a:t>
            </a:r>
            <a:r>
              <a:rPr lang="en-US" sz="3200" dirty="0" err="1" smtClean="0">
                <a:solidFill>
                  <a:srgbClr val="FFFF00"/>
                </a:solidFill>
                <a:latin typeface="SutonnyMJ" pitchFamily="2" charset="0"/>
                <a:cs typeface="SutonnyMJ" pitchFamily="2" charset="0"/>
              </a:rPr>
              <a:t>Dcnvimg~n</a:t>
            </a:r>
            <a:r>
              <a:rPr lang="en-US" sz="3200" dirty="0">
                <a:solidFill>
                  <a:srgbClr val="FFFF00"/>
                </a:solidFill>
              </a:rPr>
              <a:t/>
            </a:r>
            <a:br>
              <a:rPr lang="en-US" sz="3200" dirty="0">
                <a:solidFill>
                  <a:srgbClr val="FFFF00"/>
                </a:solidFill>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3200" b="1" dirty="0">
                <a:solidFill>
                  <a:srgbClr val="66FF33"/>
                </a:solidFill>
                <a:latin typeface="SutonnyMJ" pitchFamily="2" charset="0"/>
                <a:cs typeface="SutonnyMJ" pitchFamily="2" charset="0"/>
              </a:rPr>
              <a:t>‡h </a:t>
            </a:r>
            <a:r>
              <a:rPr lang="en-US" sz="3200" b="1" dirty="0" err="1">
                <a:solidFill>
                  <a:srgbClr val="66FF33"/>
                </a:solidFill>
                <a:latin typeface="SutonnyMJ" pitchFamily="2" charset="0"/>
                <a:cs typeface="SutonnyMJ" pitchFamily="2" charset="0"/>
              </a:rPr>
              <a:t>mKj</a:t>
            </a:r>
            <a:r>
              <a:rPr lang="en-US" sz="3200" b="1" dirty="0">
                <a:solidFill>
                  <a:srgbClr val="66FF33"/>
                </a:solidFill>
                <a:latin typeface="SutonnyMJ" pitchFamily="2" charset="0"/>
                <a:cs typeface="SutonnyMJ" pitchFamily="2" charset="0"/>
              </a:rPr>
              <a:t> </a:t>
            </a:r>
            <a:r>
              <a:rPr lang="en-US" sz="3200" b="1" dirty="0" err="1">
                <a:solidFill>
                  <a:srgbClr val="66FF33"/>
                </a:solidFill>
                <a:latin typeface="SutonnyMJ" pitchFamily="2" charset="0"/>
                <a:cs typeface="SutonnyMJ" pitchFamily="2" charset="0"/>
              </a:rPr>
              <a:t>Dcnvi</a:t>
            </a:r>
            <a:r>
              <a:rPr lang="en-US" sz="3200" b="1" dirty="0">
                <a:solidFill>
                  <a:srgbClr val="66FF33"/>
                </a:solidFill>
                <a:latin typeface="SutonnyMJ" pitchFamily="2" charset="0"/>
                <a:cs typeface="SutonnyMJ" pitchFamily="2" charset="0"/>
              </a:rPr>
              <a:t> wfw³g~j `„p </a:t>
            </a:r>
            <a:r>
              <a:rPr lang="en-US" sz="3200" b="1" dirty="0" err="1" smtClean="0">
                <a:solidFill>
                  <a:srgbClr val="66FF33"/>
                </a:solidFill>
                <a:latin typeface="SutonnyMJ" pitchFamily="2" charset="0"/>
                <a:cs typeface="SutonnyMJ" pitchFamily="2" charset="0"/>
              </a:rPr>
              <a:t>K‡i</a:t>
            </a:r>
            <a:r>
              <a:rPr lang="en-US" sz="3200" dirty="0" smtClean="0">
                <a:solidFill>
                  <a:srgbClr val="66FF33"/>
                </a:solidFill>
                <a:latin typeface="SutonnyMJ" pitchFamily="2" charset="0"/>
                <a:cs typeface="SutonnyMJ" pitchFamily="2" charset="0"/>
              </a:rPr>
              <a:t> 1-14</a:t>
            </a:r>
            <a:r>
              <a:rPr lang="en-US" sz="3200" b="1" dirty="0" smtClean="0">
                <a:solidFill>
                  <a:schemeClr val="tx1"/>
                </a:solidFill>
                <a:latin typeface="Calibri" pitchFamily="34" charset="0"/>
                <a:cs typeface="Calibri" pitchFamily="34" charset="0"/>
              </a:rPr>
              <a:t/>
            </a:r>
            <a:br>
              <a:rPr lang="en-US" sz="3200" b="1" dirty="0" smtClean="0">
                <a:solidFill>
                  <a:schemeClr val="tx1"/>
                </a:solidFill>
                <a:latin typeface="Calibri" pitchFamily="34" charset="0"/>
                <a:cs typeface="Calibri" pitchFamily="34" charset="0"/>
              </a:rPr>
            </a:br>
            <a:r>
              <a:rPr lang="en-US" sz="3200" b="1" dirty="0" err="1">
                <a:latin typeface="SutonnyMJ" pitchFamily="2" charset="0"/>
                <a:cs typeface="SutonnyMJ" pitchFamily="2" charset="0"/>
              </a:rPr>
              <a:t>wcZv</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cyÎ</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Ges</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cweÎ</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AvZ¥vi</a:t>
            </a:r>
            <a:r>
              <a:rPr lang="en-US" sz="3200" b="1" dirty="0">
                <a:latin typeface="SutonnyMJ" pitchFamily="2" charset="0"/>
                <a:cs typeface="SutonnyMJ" pitchFamily="2" charset="0"/>
              </a:rPr>
              <a:t> mv‡_ hy³ </a:t>
            </a:r>
            <a:r>
              <a:rPr lang="en-US" sz="3200" b="1" dirty="0" err="1">
                <a:latin typeface="SutonnyMJ" pitchFamily="2" charset="0"/>
                <a:cs typeface="SutonnyMJ" pitchFamily="2" charset="0"/>
              </a:rPr>
              <a:t>Dcnvi</a:t>
            </a:r>
            <a:r>
              <a:rPr lang="en-US" sz="3200" b="1" dirty="0">
                <a:latin typeface="SutonnyMJ" pitchFamily="2" charset="0"/>
                <a:cs typeface="SutonnyMJ" pitchFamily="2" charset="0"/>
              </a:rPr>
              <a:t> </a:t>
            </a:r>
            <a:r>
              <a:rPr lang="en-US" sz="3200" b="1" dirty="0" err="1" smtClean="0">
                <a:latin typeface="SutonnyMJ" pitchFamily="2" charset="0"/>
                <a:cs typeface="SutonnyMJ" pitchFamily="2" charset="0"/>
              </a:rPr>
              <a:t>mg~n</a:t>
            </a:r>
            <a:r>
              <a:rPr lang="en-US" sz="3200" dirty="0">
                <a:latin typeface="SutonnyMJ" pitchFamily="2" charset="0"/>
                <a:cs typeface="SutonnyMJ" pitchFamily="2" charset="0"/>
              </a:rPr>
              <a:t> </a:t>
            </a:r>
            <a:r>
              <a:rPr lang="en-US" sz="3200" b="1" spc="-10" dirty="0" smtClean="0">
                <a:solidFill>
                  <a:schemeClr val="tx1"/>
                </a:solidFill>
                <a:latin typeface="SutonnyMJ" pitchFamily="2" charset="0"/>
                <a:cs typeface="SutonnyMJ" pitchFamily="2" charset="0"/>
              </a:rPr>
              <a:t>15-23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err="1">
                <a:latin typeface="SutonnyMJ" pitchFamily="2" charset="0"/>
                <a:cs typeface="SutonnyMJ" pitchFamily="2" charset="0"/>
              </a:rPr>
              <a:t>Ck</a:t>
            </a:r>
            <a:r>
              <a:rPr lang="en-US" sz="3200" b="1" dirty="0">
                <a:latin typeface="SutonnyMJ" pitchFamily="2" charset="0"/>
                <a:cs typeface="SutonnyMJ" pitchFamily="2" charset="0"/>
              </a:rPr>
              <a:t>¦‡ii </a:t>
            </a:r>
            <a:r>
              <a:rPr lang="en-US" sz="3200" b="1" dirty="0" err="1">
                <a:latin typeface="SutonnyMJ" pitchFamily="2" charset="0"/>
                <a:cs typeface="SutonnyMJ" pitchFamily="2" charset="0"/>
              </a:rPr>
              <a:t>AbyMÖn-wmsnvm‡bi</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mvg‡b</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Rxe‡bi</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Dcnvi</a:t>
            </a:r>
            <a:r>
              <a:rPr lang="en-US" sz="3200" b="1" dirty="0">
                <a:latin typeface="SutonnyMJ" pitchFamily="2" charset="0"/>
                <a:cs typeface="SutonnyMJ" pitchFamily="2" charset="0"/>
              </a:rPr>
              <a:t> </a:t>
            </a:r>
            <a:r>
              <a:rPr lang="en-US" sz="3200" b="1" dirty="0" err="1" smtClean="0">
                <a:latin typeface="SutonnyMJ" pitchFamily="2" charset="0"/>
                <a:cs typeface="SutonnyMJ" pitchFamily="2" charset="0"/>
              </a:rPr>
              <a:t>mg~n</a:t>
            </a:r>
            <a:r>
              <a:rPr lang="en-US" sz="3200" dirty="0">
                <a:latin typeface="SutonnyMJ" pitchFamily="2" charset="0"/>
                <a:cs typeface="SutonnyMJ" pitchFamily="2" charset="0"/>
              </a:rPr>
              <a:t> </a:t>
            </a:r>
            <a:r>
              <a:rPr lang="en-US" sz="3200" b="1" dirty="0" smtClean="0">
                <a:solidFill>
                  <a:schemeClr val="tx1"/>
                </a:solidFill>
                <a:latin typeface="SutonnyMJ" pitchFamily="2" charset="0"/>
                <a:cs typeface="SutonnyMJ" pitchFamily="2" charset="0"/>
              </a:rPr>
              <a:t>24-31</a:t>
            </a:r>
            <a:r>
              <a:rPr lang="en-US" sz="3200" b="1" dirty="0" smtClean="0">
                <a:solidFill>
                  <a:schemeClr val="tx1"/>
                </a:solidFill>
                <a:latin typeface="Calibri" pitchFamily="34" charset="0"/>
                <a:cs typeface="Calibri" pitchFamily="34" charset="0"/>
              </a:rPr>
              <a:t/>
            </a:r>
            <a:br>
              <a:rPr lang="en-US" sz="3200" b="1" dirty="0" smtClean="0">
                <a:solidFill>
                  <a:schemeClr val="tx1"/>
                </a:solidFill>
                <a:latin typeface="Calibri" pitchFamily="34" charset="0"/>
                <a:cs typeface="Calibri" pitchFamily="34" charset="0"/>
              </a:rPr>
            </a:br>
            <a:r>
              <a:rPr lang="en-US" sz="3200" b="1" dirty="0">
                <a:latin typeface="SutonnyMJ" pitchFamily="2" charset="0"/>
                <a:cs typeface="SutonnyMJ" pitchFamily="2" charset="0"/>
              </a:rPr>
              <a:t>‡h </a:t>
            </a:r>
            <a:r>
              <a:rPr lang="en-US" sz="3200" b="1" dirty="0" err="1">
                <a:latin typeface="SutonnyMJ" pitchFamily="2" charset="0"/>
                <a:cs typeface="SutonnyMJ" pitchFamily="2" charset="0"/>
              </a:rPr>
              <a:t>mKj</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Dcnvi</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mg~n</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cvc</a:t>
            </a:r>
            <a:r>
              <a:rPr lang="en-US" sz="3200" b="1" dirty="0">
                <a:latin typeface="SutonnyMJ" pitchFamily="2" charset="0"/>
                <a:cs typeface="SutonnyMJ" pitchFamily="2" charset="0"/>
              </a:rPr>
              <a:t> †_‡K g~³ </a:t>
            </a:r>
            <a:r>
              <a:rPr lang="en-US" sz="3200" b="1" dirty="0" smtClean="0">
                <a:latin typeface="SutonnyMJ" pitchFamily="2" charset="0"/>
                <a:cs typeface="SutonnyMJ" pitchFamily="2" charset="0"/>
              </a:rPr>
              <a:t>K‡I</a:t>
            </a:r>
            <a:r>
              <a:rPr lang="en-US" sz="3200" dirty="0" smtClean="0">
                <a:latin typeface="SutonnyMJ" pitchFamily="2" charset="0"/>
                <a:cs typeface="SutonnyMJ" pitchFamily="2" charset="0"/>
              </a:rPr>
              <a:t> </a:t>
            </a:r>
            <a:r>
              <a:rPr lang="en-US" sz="3200" b="1" dirty="0" smtClean="0">
                <a:solidFill>
                  <a:schemeClr val="tx1"/>
                </a:solidFill>
                <a:latin typeface="SutonnyMJ" pitchFamily="2" charset="0"/>
                <a:cs typeface="SutonnyMJ" pitchFamily="2" charset="0"/>
              </a:rPr>
              <a:t>32-48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err="1">
                <a:latin typeface="SutonnyMJ" pitchFamily="2" charset="0"/>
                <a:cs typeface="SutonnyMJ" pitchFamily="2" charset="0"/>
              </a:rPr>
              <a:t>cweÎ</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AvZ¥vi</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Rxe‡bi</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cÖvß</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Dcnvi</a:t>
            </a:r>
            <a:r>
              <a:rPr lang="en-US" sz="3200" b="1" dirty="0">
                <a:latin typeface="SutonnyMJ" pitchFamily="2" charset="0"/>
                <a:cs typeface="SutonnyMJ" pitchFamily="2" charset="0"/>
              </a:rPr>
              <a:t> </a:t>
            </a:r>
            <a:r>
              <a:rPr lang="en-US" sz="3200" b="1" dirty="0" err="1" smtClean="0">
                <a:latin typeface="SutonnyMJ" pitchFamily="2" charset="0"/>
                <a:cs typeface="SutonnyMJ" pitchFamily="2" charset="0"/>
              </a:rPr>
              <a:t>mg~n</a:t>
            </a:r>
            <a:r>
              <a:rPr lang="en-US" sz="3200" dirty="0">
                <a:latin typeface="SutonnyMJ" pitchFamily="2" charset="0"/>
                <a:cs typeface="SutonnyMJ" pitchFamily="2" charset="0"/>
              </a:rPr>
              <a:t> </a:t>
            </a:r>
            <a:r>
              <a:rPr lang="en-US" sz="3200" b="1" dirty="0" smtClean="0">
                <a:solidFill>
                  <a:schemeClr val="tx1"/>
                </a:solidFill>
                <a:latin typeface="SutonnyMJ" pitchFamily="2" charset="0"/>
                <a:cs typeface="SutonnyMJ" pitchFamily="2" charset="0"/>
              </a:rPr>
              <a:t>48-71 </a:t>
            </a:r>
            <a:r>
              <a:rPr lang="en-US" sz="3200" b="1" dirty="0" smtClean="0">
                <a:solidFill>
                  <a:schemeClr val="tx1"/>
                </a:solidFill>
                <a:latin typeface="Calibri" pitchFamily="34" charset="0"/>
                <a:cs typeface="Calibri" pitchFamily="34" charset="0"/>
              </a:rPr>
              <a:t/>
            </a:r>
            <a:br>
              <a:rPr lang="en-US" sz="3200" b="1" dirty="0" smtClean="0">
                <a:solidFill>
                  <a:schemeClr val="tx1"/>
                </a:solidFill>
                <a:latin typeface="Calibri" pitchFamily="34" charset="0"/>
                <a:cs typeface="Calibri" pitchFamily="34" charset="0"/>
              </a:rPr>
            </a:br>
            <a:r>
              <a:rPr lang="en-US" sz="3200" b="1" dirty="0" err="1">
                <a:latin typeface="SutonnyMJ" pitchFamily="2" charset="0"/>
                <a:cs typeface="SutonnyMJ" pitchFamily="2" charset="0"/>
              </a:rPr>
              <a:t>Lªx‡ói</a:t>
            </a:r>
            <a:r>
              <a:rPr lang="en-US" sz="3200" b="1" dirty="0">
                <a:latin typeface="SutonnyMJ" pitchFamily="2" charset="0"/>
                <a:cs typeface="SutonnyMJ" pitchFamily="2" charset="0"/>
              </a:rPr>
              <a:t> †`n nevi </a:t>
            </a:r>
            <a:r>
              <a:rPr lang="en-US" sz="3200" b="1" dirty="0" err="1">
                <a:latin typeface="SutonnyMJ" pitchFamily="2" charset="0"/>
                <a:cs typeface="SutonnyMJ" pitchFamily="2" charset="0"/>
              </a:rPr>
              <a:t>Rb</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Dcnvi</a:t>
            </a:r>
            <a:r>
              <a:rPr lang="en-US" sz="3200" b="1" dirty="0">
                <a:latin typeface="SutonnyMJ" pitchFamily="2" charset="0"/>
                <a:cs typeface="SutonnyMJ" pitchFamily="2" charset="0"/>
              </a:rPr>
              <a:t> </a:t>
            </a:r>
            <a:r>
              <a:rPr lang="en-US" sz="3200" b="1" dirty="0" err="1" smtClean="0">
                <a:latin typeface="SutonnyMJ" pitchFamily="2" charset="0"/>
                <a:cs typeface="SutonnyMJ" pitchFamily="2" charset="0"/>
              </a:rPr>
              <a:t>mg~n</a:t>
            </a:r>
            <a:r>
              <a:rPr lang="en-US" sz="3200" dirty="0">
                <a:latin typeface="SutonnyMJ" pitchFamily="2" charset="0"/>
                <a:cs typeface="SutonnyMJ" pitchFamily="2" charset="0"/>
              </a:rPr>
              <a:t> </a:t>
            </a:r>
            <a:r>
              <a:rPr lang="en-US" sz="3200" b="1" dirty="0" smtClean="0">
                <a:solidFill>
                  <a:schemeClr val="tx1"/>
                </a:solidFill>
                <a:latin typeface="SutonnyMJ" pitchFamily="2" charset="0"/>
                <a:cs typeface="SutonnyMJ" pitchFamily="2" charset="0"/>
              </a:rPr>
              <a:t>72-82 </a:t>
            </a:r>
            <a:r>
              <a:rPr lang="en-US" sz="3200" dirty="0" smtClean="0">
                <a:solidFill>
                  <a:schemeClr val="tx1"/>
                </a:solidFill>
                <a:latin typeface="SutonnyMJ" pitchFamily="2" charset="0"/>
                <a:cs typeface="SutonnyMJ" pitchFamily="2" charset="0"/>
              </a:rPr>
              <a:t/>
            </a:r>
            <a:br>
              <a:rPr lang="en-US" sz="3200" dirty="0" smtClean="0">
                <a:solidFill>
                  <a:schemeClr val="tx1"/>
                </a:solidFill>
                <a:latin typeface="SutonnyMJ" pitchFamily="2" charset="0"/>
                <a:cs typeface="SutonnyMJ" pitchFamily="2" charset="0"/>
              </a:rPr>
            </a:br>
            <a:r>
              <a:rPr lang="en-US" sz="3200" b="1" dirty="0" err="1">
                <a:latin typeface="SutonnyMJ" pitchFamily="2" charset="0"/>
                <a:cs typeface="SutonnyMJ" pitchFamily="2" charset="0"/>
              </a:rPr>
              <a:t>fwel¨Z</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MŠi‡ei</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Dcnvi</a:t>
            </a:r>
            <a:r>
              <a:rPr lang="en-US" sz="3200" b="1" dirty="0">
                <a:latin typeface="SutonnyMJ" pitchFamily="2" charset="0"/>
                <a:cs typeface="SutonnyMJ" pitchFamily="2" charset="0"/>
              </a:rPr>
              <a:t> </a:t>
            </a:r>
            <a:r>
              <a:rPr lang="en-US" sz="3200" b="1" dirty="0" err="1" smtClean="0">
                <a:latin typeface="SutonnyMJ" pitchFamily="2" charset="0"/>
                <a:cs typeface="SutonnyMJ" pitchFamily="2" charset="0"/>
              </a:rPr>
              <a:t>mg~n</a:t>
            </a:r>
            <a:r>
              <a:rPr lang="en-US" sz="3200" dirty="0">
                <a:latin typeface="SutonnyMJ" pitchFamily="2" charset="0"/>
                <a:cs typeface="SutonnyMJ" pitchFamily="2" charset="0"/>
              </a:rPr>
              <a:t> </a:t>
            </a:r>
            <a:r>
              <a:rPr lang="en-US" sz="3200" b="1" dirty="0" smtClean="0">
                <a:solidFill>
                  <a:schemeClr val="tx1"/>
                </a:solidFill>
                <a:latin typeface="SutonnyMJ" pitchFamily="2" charset="0"/>
                <a:cs typeface="SutonnyMJ" pitchFamily="2" charset="0"/>
              </a:rPr>
              <a:t>83-97</a:t>
            </a:r>
            <a:r>
              <a:rPr lang="en-CA" sz="3200" dirty="0" smtClean="0">
                <a:solidFill>
                  <a:schemeClr val="tx1"/>
                </a:solidFill>
                <a:latin typeface="SutonnyMJ" pitchFamily="2" charset="0"/>
                <a:cs typeface="SutonnyMJ" pitchFamily="2" charset="0"/>
              </a:rPr>
              <a:t/>
            </a:r>
            <a:br>
              <a:rPr lang="en-CA" sz="3200" dirty="0" smtClean="0">
                <a:solidFill>
                  <a:schemeClr val="tx1"/>
                </a:solidFill>
                <a:latin typeface="SutonnyMJ" pitchFamily="2" charset="0"/>
                <a:cs typeface="SutonnyMJ" pitchFamily="2" charset="0"/>
              </a:rPr>
            </a:br>
            <a:r>
              <a:rPr lang="en-US" sz="3200" b="1" dirty="0">
                <a:latin typeface="SutonnyMJ" pitchFamily="2" charset="0"/>
                <a:cs typeface="SutonnyMJ" pitchFamily="2" charset="0"/>
              </a:rPr>
              <a:t>‡h </a:t>
            </a:r>
            <a:r>
              <a:rPr lang="en-US" sz="3200" b="1" dirty="0" err="1">
                <a:latin typeface="SutonnyMJ" pitchFamily="2" charset="0"/>
                <a:cs typeface="SutonnyMJ" pitchFamily="2" charset="0"/>
              </a:rPr>
              <a:t>wZbwU</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Dcnvi</a:t>
            </a:r>
            <a:r>
              <a:rPr lang="en-US" sz="3200" b="1" dirty="0">
                <a:latin typeface="SutonnyMJ" pitchFamily="2" charset="0"/>
                <a:cs typeface="SutonnyMJ" pitchFamily="2" charset="0"/>
              </a:rPr>
              <a:t> mg~‡n </a:t>
            </a:r>
            <a:r>
              <a:rPr lang="en-US" sz="3200" b="1" dirty="0" err="1">
                <a:latin typeface="SutonnyMJ" pitchFamily="2" charset="0"/>
                <a:cs typeface="SutonnyMJ" pitchFamily="2" charset="0"/>
              </a:rPr>
              <a:t>Ab¨vb</a:t>
            </a:r>
            <a:r>
              <a:rPr lang="en-US" sz="3200" b="1" dirty="0">
                <a:latin typeface="SutonnyMJ" pitchFamily="2" charset="0"/>
                <a:cs typeface="SutonnyMJ" pitchFamily="2" charset="0"/>
              </a:rPr>
              <a:t>¨ me </a:t>
            </a:r>
            <a:r>
              <a:rPr lang="en-US" sz="3200" b="1" dirty="0" err="1">
                <a:latin typeface="SutonnyMJ" pitchFamily="2" charset="0"/>
                <a:cs typeface="SutonnyMJ" pitchFamily="2" charset="0"/>
              </a:rPr>
              <a:t>Dcnvi</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jv</a:t>
            </a:r>
            <a:r>
              <a:rPr lang="en-US" sz="3200" b="1" dirty="0">
                <a:latin typeface="SutonnyMJ" pitchFamily="2" charset="0"/>
                <a:cs typeface="SutonnyMJ" pitchFamily="2" charset="0"/>
              </a:rPr>
              <a:t> </a:t>
            </a:r>
            <a:r>
              <a:rPr lang="en-US" sz="3200" b="1" dirty="0" smtClean="0">
                <a:latin typeface="SutonnyMJ" pitchFamily="2" charset="0"/>
                <a:cs typeface="SutonnyMJ" pitchFamily="2" charset="0"/>
              </a:rPr>
              <a:t>AšÍ©f~³</a:t>
            </a:r>
            <a:r>
              <a:rPr lang="en-US" sz="3200" dirty="0">
                <a:latin typeface="SutonnyMJ" pitchFamily="2" charset="0"/>
                <a:cs typeface="SutonnyMJ" pitchFamily="2" charset="0"/>
              </a:rPr>
              <a:t> </a:t>
            </a:r>
            <a:r>
              <a:rPr lang="en-US" sz="3200" b="1" dirty="0" smtClean="0">
                <a:solidFill>
                  <a:schemeClr val="tx1"/>
                </a:solidFill>
                <a:latin typeface="SutonnyMJ" pitchFamily="2" charset="0"/>
                <a:cs typeface="SutonnyMJ" pitchFamily="2" charset="0"/>
              </a:rPr>
              <a:t>98-100 </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solidFill>
                  <a:srgbClr val="FF0000"/>
                </a:solidFill>
                <a:latin typeface="Calibri" pitchFamily="34" charset="0"/>
                <a:cs typeface="Calibri" pitchFamily="34" charset="0"/>
              </a:rPr>
              <a:t>Use “search” on your smart-phone</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1400" b="1" dirty="0" smtClean="0">
                <a:latin typeface="+mn-lt"/>
              </a:rPr>
              <a:t/>
            </a:r>
            <a:br>
              <a:rPr lang="en-US" sz="1400" b="1" dirty="0" smtClean="0">
                <a:latin typeface="+mn-lt"/>
              </a:rPr>
            </a:br>
            <a:r>
              <a:rPr lang="en-CA" sz="3200" dirty="0" smtClean="0"/>
              <a:t/>
            </a:r>
            <a:br>
              <a:rPr lang="en-CA" sz="3200" dirty="0" smtClean="0"/>
            </a:br>
            <a:endParaRPr lang="en-CA" sz="32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 name="Oval 3"/>
          <p:cNvSpPr/>
          <p:nvPr/>
        </p:nvSpPr>
        <p:spPr>
          <a:xfrm>
            <a:off x="1115616" y="116632"/>
            <a:ext cx="7776864" cy="6669360"/>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3"/>
          <p:cNvSpPr txBox="1">
            <a:spLocks noChangeArrowheads="1"/>
          </p:cNvSpPr>
          <p:nvPr/>
        </p:nvSpPr>
        <p:spPr bwMode="auto">
          <a:xfrm>
            <a:off x="1403648" y="44624"/>
            <a:ext cx="7128792" cy="7212231"/>
          </a:xfrm>
          <a:prstGeom prst="rect">
            <a:avLst/>
          </a:prstGeom>
          <a:noFill/>
          <a:ln w="9525">
            <a:noFill/>
            <a:miter lim="800000"/>
            <a:headEnd/>
            <a:tailEnd/>
          </a:ln>
        </p:spPr>
        <p:txBody>
          <a:bodyPr wrap="square">
            <a:spAutoFit/>
          </a:bodyPr>
          <a:lstStyle/>
          <a:p>
            <a:pPr algn="ctr">
              <a:spcBef>
                <a:spcPts val="0"/>
              </a:spcBef>
            </a:pPr>
            <a:r>
              <a:rPr lang="en-US" sz="4800" b="1" dirty="0" smtClean="0">
                <a:solidFill>
                  <a:schemeClr val="bg1"/>
                </a:solidFill>
                <a:latin typeface="Calibri" pitchFamily="34" charset="0"/>
              </a:rPr>
              <a:t>in Christ</a:t>
            </a:r>
          </a:p>
          <a:p>
            <a:pPr algn="ctr">
              <a:lnSpc>
                <a:spcPts val="2800"/>
              </a:lnSpc>
              <a:spcBef>
                <a:spcPts val="0"/>
              </a:spcBef>
            </a:pPr>
            <a:r>
              <a:rPr lang="en-US" sz="2800" b="1" dirty="0" smtClean="0">
                <a:solidFill>
                  <a:schemeClr val="bg1"/>
                </a:solidFill>
                <a:latin typeface="Calibri" pitchFamily="34" charset="0"/>
              </a:rPr>
              <a:t>justified in Christ </a:t>
            </a:r>
          </a:p>
          <a:p>
            <a:pPr algn="ctr">
              <a:lnSpc>
                <a:spcPts val="2800"/>
              </a:lnSpc>
              <a:spcBef>
                <a:spcPts val="0"/>
              </a:spcBef>
            </a:pPr>
            <a:r>
              <a:rPr lang="en-US" sz="2800" b="1" dirty="0" smtClean="0">
                <a:solidFill>
                  <a:schemeClr val="bg1"/>
                </a:solidFill>
                <a:latin typeface="Calibri" pitchFamily="34" charset="0"/>
              </a:rPr>
              <a:t>the righteousness of God</a:t>
            </a:r>
            <a:endParaRPr lang="en-US" sz="200" b="1" dirty="0" smtClean="0">
              <a:solidFill>
                <a:schemeClr val="bg1"/>
              </a:solidFill>
              <a:latin typeface="Calibri" pitchFamily="34" charset="0"/>
            </a:endParaRPr>
          </a:p>
          <a:p>
            <a:pPr algn="ctr">
              <a:spcBef>
                <a:spcPts val="0"/>
              </a:spcBef>
            </a:pPr>
            <a:r>
              <a:rPr lang="en-US" sz="2800" b="1" dirty="0" smtClean="0">
                <a:latin typeface="Calibri" pitchFamily="34" charset="0"/>
              </a:rPr>
              <a:t>ransomed and redeemed</a:t>
            </a:r>
            <a:endParaRPr lang="en-US" sz="2800" b="1" dirty="0">
              <a:latin typeface="Calibri" pitchFamily="34" charset="0"/>
            </a:endParaRPr>
          </a:p>
          <a:p>
            <a:pPr algn="ctr">
              <a:spcBef>
                <a:spcPts val="0"/>
              </a:spcBef>
            </a:pPr>
            <a:endParaRPr lang="en-CA" sz="200" b="1" dirty="0" smtClean="0">
              <a:solidFill>
                <a:schemeClr val="bg1"/>
              </a:solidFill>
              <a:latin typeface="Calibri" pitchFamily="34" charset="0"/>
            </a:endParaRPr>
          </a:p>
          <a:p>
            <a:pPr algn="ctr">
              <a:spcBef>
                <a:spcPts val="0"/>
              </a:spcBef>
            </a:pPr>
            <a:endParaRPr lang="en-CA" sz="200" b="1" dirty="0" smtClean="0">
              <a:solidFill>
                <a:schemeClr val="bg1"/>
              </a:solidFill>
              <a:latin typeface="Calibri" pitchFamily="34" charset="0"/>
            </a:endParaRPr>
          </a:p>
          <a:p>
            <a:pPr algn="ctr">
              <a:lnSpc>
                <a:spcPts val="2800"/>
              </a:lnSpc>
              <a:spcBef>
                <a:spcPts val="0"/>
              </a:spcBef>
            </a:pPr>
            <a:r>
              <a:rPr lang="en-US" sz="2800" b="1" dirty="0" smtClean="0">
                <a:solidFill>
                  <a:schemeClr val="bg1"/>
                </a:solidFill>
                <a:latin typeface="Calibri" pitchFamily="34" charset="0"/>
              </a:rPr>
              <a:t>propitiation, atonement, wrath turned away     </a:t>
            </a:r>
            <a:endParaRPr lang="en-CA" sz="2800" b="1" dirty="0" smtClean="0">
              <a:solidFill>
                <a:schemeClr val="bg1"/>
              </a:solidFill>
              <a:latin typeface="Calibri" pitchFamily="34" charset="0"/>
            </a:endParaRPr>
          </a:p>
          <a:p>
            <a:pPr algn="ctr">
              <a:spcBef>
                <a:spcPts val="0"/>
              </a:spcBef>
            </a:pPr>
            <a:endParaRPr lang="en-CA" sz="200" b="1" dirty="0" smtClean="0">
              <a:solidFill>
                <a:schemeClr val="bg1"/>
              </a:solidFill>
              <a:latin typeface="Calibri" pitchFamily="34" charset="0"/>
            </a:endParaRPr>
          </a:p>
          <a:p>
            <a:pPr algn="ctr">
              <a:spcBef>
                <a:spcPts val="0"/>
              </a:spcBef>
            </a:pPr>
            <a:r>
              <a:rPr lang="en-US" sz="2800" b="1" dirty="0" smtClean="0">
                <a:latin typeface="Calibri" pitchFamily="34" charset="0"/>
              </a:rPr>
              <a:t>forgiven    peace    reconciled    ambassadors                       </a:t>
            </a:r>
          </a:p>
          <a:p>
            <a:pPr algn="ctr">
              <a:spcBef>
                <a:spcPts val="0"/>
              </a:spcBef>
            </a:pPr>
            <a:endParaRPr lang="en-CA" sz="200" b="1" dirty="0" smtClean="0">
              <a:solidFill>
                <a:schemeClr val="bg1"/>
              </a:solidFill>
              <a:latin typeface="Calibri" pitchFamily="34" charset="0"/>
            </a:endParaRPr>
          </a:p>
          <a:p>
            <a:pPr algn="ctr">
              <a:spcBef>
                <a:spcPts val="0"/>
              </a:spcBef>
            </a:pPr>
            <a:r>
              <a:rPr lang="en-US" sz="2800" b="1" dirty="0" smtClean="0">
                <a:solidFill>
                  <a:schemeClr val="bg1"/>
                </a:solidFill>
                <a:latin typeface="Calibri" pitchFamily="34" charset="0"/>
              </a:rPr>
              <a:t>eternal life      welcomed, accepted</a:t>
            </a:r>
          </a:p>
          <a:p>
            <a:pPr algn="ctr">
              <a:spcBef>
                <a:spcPts val="0"/>
              </a:spcBef>
            </a:pPr>
            <a:endParaRPr lang="en-CA" sz="200" b="1" dirty="0" smtClean="0">
              <a:solidFill>
                <a:schemeClr val="bg1"/>
              </a:solidFill>
              <a:latin typeface="Calibri" pitchFamily="34" charset="0"/>
            </a:endParaRPr>
          </a:p>
          <a:p>
            <a:pPr algn="ctr">
              <a:spcBef>
                <a:spcPts val="0"/>
              </a:spcBef>
            </a:pPr>
            <a:r>
              <a:rPr lang="en-US" sz="2800" b="1" dirty="0" smtClean="0">
                <a:latin typeface="Calibri" pitchFamily="34" charset="0"/>
              </a:rPr>
              <a:t>filled in Christ the fullness of God</a:t>
            </a:r>
          </a:p>
          <a:p>
            <a:pPr algn="ctr">
              <a:spcBef>
                <a:spcPts val="0"/>
              </a:spcBef>
            </a:pPr>
            <a:endParaRPr lang="en-CA" sz="200" b="1" dirty="0" smtClean="0">
              <a:solidFill>
                <a:schemeClr val="bg1"/>
              </a:solidFill>
              <a:latin typeface="Calibri" pitchFamily="34" charset="0"/>
            </a:endParaRPr>
          </a:p>
          <a:p>
            <a:pPr algn="ctr">
              <a:spcBef>
                <a:spcPts val="0"/>
              </a:spcBef>
            </a:pPr>
            <a:r>
              <a:rPr lang="en-CA" sz="2800" b="1" dirty="0" smtClean="0">
                <a:solidFill>
                  <a:schemeClr val="bg1"/>
                </a:solidFill>
                <a:latin typeface="Calibri" pitchFamily="34" charset="0"/>
              </a:rPr>
              <a:t>blessed with every blessing</a:t>
            </a:r>
          </a:p>
          <a:p>
            <a:pPr algn="ctr">
              <a:spcBef>
                <a:spcPts val="0"/>
              </a:spcBef>
            </a:pPr>
            <a:endParaRPr lang="en-CA" sz="200" b="1" dirty="0" smtClean="0">
              <a:solidFill>
                <a:schemeClr val="bg1"/>
              </a:solidFill>
              <a:latin typeface="Calibri" pitchFamily="34" charset="0"/>
            </a:endParaRPr>
          </a:p>
          <a:p>
            <a:pPr algn="ctr">
              <a:spcBef>
                <a:spcPts val="0"/>
              </a:spcBef>
            </a:pPr>
            <a:endParaRPr lang="en-CA" sz="200" b="1" dirty="0" smtClean="0">
              <a:solidFill>
                <a:schemeClr val="bg1"/>
              </a:solidFill>
              <a:latin typeface="Calibri" pitchFamily="34" charset="0"/>
            </a:endParaRPr>
          </a:p>
          <a:p>
            <a:pPr algn="ctr">
              <a:lnSpc>
                <a:spcPts val="2800"/>
              </a:lnSpc>
              <a:spcBef>
                <a:spcPts val="0"/>
              </a:spcBef>
            </a:pPr>
            <a:r>
              <a:rPr lang="en-CA" sz="2800" b="1" dirty="0" smtClean="0">
                <a:latin typeface="Calibri" pitchFamily="34" charset="0"/>
              </a:rPr>
              <a:t>Christ our wisdom from God, righteousness, sanctification, redemption</a:t>
            </a:r>
          </a:p>
          <a:p>
            <a:pPr algn="ctr">
              <a:spcBef>
                <a:spcPts val="0"/>
              </a:spcBef>
            </a:pPr>
            <a:endParaRPr lang="en-CA" sz="200" b="1" dirty="0" smtClean="0">
              <a:solidFill>
                <a:schemeClr val="bg1"/>
              </a:solidFill>
              <a:latin typeface="Calibri" pitchFamily="34" charset="0"/>
            </a:endParaRPr>
          </a:p>
          <a:p>
            <a:pPr algn="ctr">
              <a:spcBef>
                <a:spcPts val="0"/>
              </a:spcBef>
            </a:pPr>
            <a:r>
              <a:rPr lang="en-CA" sz="2800" b="1" dirty="0" smtClean="0">
                <a:solidFill>
                  <a:schemeClr val="bg1"/>
                </a:solidFill>
                <a:latin typeface="Calibri" pitchFamily="34" charset="0"/>
              </a:rPr>
              <a:t>delivered from domination of darkness</a:t>
            </a:r>
            <a:r>
              <a:rPr lang="en-CA" b="1" dirty="0" smtClean="0">
                <a:solidFill>
                  <a:schemeClr val="bg1"/>
                </a:solidFill>
                <a:latin typeface="Calibri" pitchFamily="34" charset="0"/>
              </a:rPr>
              <a:t> </a:t>
            </a:r>
            <a:r>
              <a:rPr lang="en-CA" sz="2800" b="1" dirty="0" smtClean="0">
                <a:latin typeface="Calibri" pitchFamily="34" charset="0"/>
              </a:rPr>
              <a:t>transferred into the</a:t>
            </a:r>
            <a:r>
              <a:rPr lang="en-CA" b="1" dirty="0" smtClean="0">
                <a:latin typeface="Calibri" pitchFamily="34" charset="0"/>
              </a:rPr>
              <a:t> </a:t>
            </a:r>
            <a:r>
              <a:rPr lang="en-CA" sz="2800" b="1" dirty="0" smtClean="0">
                <a:latin typeface="Calibri" pitchFamily="34" charset="0"/>
              </a:rPr>
              <a:t>kingdom</a:t>
            </a:r>
            <a:r>
              <a:rPr lang="en-CA" b="1" dirty="0" smtClean="0">
                <a:latin typeface="Calibri" pitchFamily="34" charset="0"/>
              </a:rPr>
              <a:t> </a:t>
            </a:r>
            <a:r>
              <a:rPr lang="en-CA" sz="2800" b="1" dirty="0" smtClean="0">
                <a:latin typeface="Calibri" pitchFamily="34" charset="0"/>
              </a:rPr>
              <a:t>of</a:t>
            </a:r>
            <a:r>
              <a:rPr lang="en-CA" b="1" dirty="0" smtClean="0">
                <a:latin typeface="Calibri" pitchFamily="34" charset="0"/>
              </a:rPr>
              <a:t> </a:t>
            </a:r>
            <a:r>
              <a:rPr lang="en-CA" sz="2800" b="1" dirty="0" smtClean="0">
                <a:latin typeface="Calibri" pitchFamily="34" charset="0"/>
              </a:rPr>
              <a:t>light</a:t>
            </a:r>
          </a:p>
          <a:p>
            <a:pPr algn="ctr">
              <a:spcBef>
                <a:spcPts val="0"/>
              </a:spcBef>
            </a:pPr>
            <a:r>
              <a:rPr lang="en-CA" sz="2800" b="1" dirty="0" smtClean="0">
                <a:solidFill>
                  <a:schemeClr val="bg1"/>
                </a:solidFill>
                <a:latin typeface="Calibri" pitchFamily="34" charset="0"/>
              </a:rPr>
              <a:t>transferred into the kingdom of light</a:t>
            </a:r>
          </a:p>
          <a:p>
            <a:pPr algn="ctr">
              <a:spcBef>
                <a:spcPts val="0"/>
              </a:spcBef>
            </a:pPr>
            <a:endParaRPr lang="en-CA" sz="2800" b="1" dirty="0" smtClean="0">
              <a:solidFill>
                <a:schemeClr val="bg1"/>
              </a:solidFill>
            </a:endParaRPr>
          </a:p>
          <a:p>
            <a:pPr algn="ctr">
              <a:spcBef>
                <a:spcPts val="0"/>
              </a:spcBef>
            </a:pPr>
            <a:endParaRPr lang="en-CA" sz="2800" b="1" dirty="0">
              <a:solidFill>
                <a:schemeClr val="bg1"/>
              </a:solidFill>
            </a:endParaRPr>
          </a:p>
        </p:txBody>
      </p:sp>
      <p:sp>
        <p:nvSpPr>
          <p:cNvPr id="5" name="Text Box 4"/>
          <p:cNvSpPr txBox="1">
            <a:spLocks noChangeArrowheads="1"/>
          </p:cNvSpPr>
          <p:nvPr/>
        </p:nvSpPr>
        <p:spPr bwMode="auto">
          <a:xfrm>
            <a:off x="-324544" y="725795"/>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6" name="TextBox 5"/>
          <p:cNvSpPr txBox="1">
            <a:spLocks noChangeArrowheads="1"/>
          </p:cNvSpPr>
          <p:nvPr/>
        </p:nvSpPr>
        <p:spPr bwMode="auto">
          <a:xfrm>
            <a:off x="116921" y="5951602"/>
            <a:ext cx="8919575" cy="861774"/>
          </a:xfrm>
          <a:prstGeom prst="rect">
            <a:avLst/>
          </a:prstGeom>
          <a:solidFill>
            <a:srgbClr val="7030A0"/>
          </a:solidFill>
          <a:ln w="9525">
            <a:noFill/>
            <a:miter lim="800000"/>
            <a:headEnd/>
            <a:tailEnd/>
          </a:ln>
        </p:spPr>
        <p:txBody>
          <a:bodyPr wrap="square">
            <a:spAutoFit/>
          </a:bodyPr>
          <a:lstStyle/>
          <a:p>
            <a:pPr algn="ctr">
              <a:lnSpc>
                <a:spcPts val="3000"/>
              </a:lnSpc>
            </a:pPr>
            <a:r>
              <a:rPr lang="en-CA" sz="2800" b="1" dirty="0" smtClean="0">
                <a:latin typeface="Calibri" pitchFamily="34" charset="0"/>
              </a:rPr>
              <a:t>Lord, thank you that Christ’s death provides </a:t>
            </a:r>
          </a:p>
          <a:p>
            <a:pPr algn="ctr">
              <a:lnSpc>
                <a:spcPts val="3000"/>
              </a:lnSpc>
            </a:pPr>
            <a:r>
              <a:rPr lang="en-CA" sz="2800" b="1" dirty="0" smtClean="0">
                <a:latin typeface="Calibri" pitchFamily="34" charset="0"/>
              </a:rPr>
              <a:t>such a firm foundation of riches of grace in Christ! </a:t>
            </a:r>
            <a:endParaRPr lang="en-CA" sz="2800" b="1" dirty="0">
              <a:latin typeface="Calibri" pitchFamily="34" charset="0"/>
            </a:endParaRPr>
          </a:p>
        </p:txBody>
      </p:sp>
      <p:sp>
        <p:nvSpPr>
          <p:cNvPr id="8" name="Right Arrow 7"/>
          <p:cNvSpPr/>
          <p:nvPr/>
        </p:nvSpPr>
        <p:spPr>
          <a:xfrm>
            <a:off x="179512" y="1556792"/>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1-14</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5" name="Rectangle 34"/>
          <p:cNvSpPr/>
          <p:nvPr/>
        </p:nvSpPr>
        <p:spPr>
          <a:xfrm>
            <a:off x="7767776" y="4011920"/>
            <a:ext cx="548640" cy="137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Rectangle 38"/>
          <p:cNvSpPr/>
          <p:nvPr/>
        </p:nvSpPr>
        <p:spPr>
          <a:xfrm>
            <a:off x="7963232" y="3869040"/>
            <a:ext cx="137160" cy="640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2483768" y="2780928"/>
            <a:ext cx="365760" cy="20116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Rectangle 16"/>
          <p:cNvSpPr/>
          <p:nvPr/>
        </p:nvSpPr>
        <p:spPr>
          <a:xfrm>
            <a:off x="1907704" y="3279264"/>
            <a:ext cx="155448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1" name="Rectangle 50"/>
          <p:cNvSpPr/>
          <p:nvPr/>
        </p:nvSpPr>
        <p:spPr>
          <a:xfrm>
            <a:off x="251520" y="4320520"/>
            <a:ext cx="137160"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4" name="Oval 53"/>
          <p:cNvSpPr/>
          <p:nvPr/>
        </p:nvSpPr>
        <p:spPr>
          <a:xfrm>
            <a:off x="251520" y="3279264"/>
            <a:ext cx="365760" cy="36576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5" name="Rounded Rectangle 54"/>
          <p:cNvSpPr/>
          <p:nvPr/>
        </p:nvSpPr>
        <p:spPr>
          <a:xfrm>
            <a:off x="179512" y="3633584"/>
            <a:ext cx="502920" cy="73152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2" name="TextBox 21"/>
          <p:cNvSpPr txBox="1"/>
          <p:nvPr/>
        </p:nvSpPr>
        <p:spPr>
          <a:xfrm>
            <a:off x="1907704" y="3132257"/>
            <a:ext cx="1440160" cy="584775"/>
          </a:xfrm>
          <a:prstGeom prst="rect">
            <a:avLst/>
          </a:prstGeom>
          <a:noFill/>
        </p:spPr>
        <p:txBody>
          <a:bodyPr wrap="square" rtlCol="0">
            <a:spAutoFit/>
          </a:bodyPr>
          <a:lstStyle/>
          <a:p>
            <a:pPr algn="ctr"/>
            <a:r>
              <a:rPr lang="en-CA" sz="3200" b="1" dirty="0" smtClean="0"/>
              <a:t>Christ</a:t>
            </a:r>
            <a:endParaRPr lang="en-CA" sz="3200" b="1" dirty="0"/>
          </a:p>
        </p:txBody>
      </p:sp>
      <p:sp>
        <p:nvSpPr>
          <p:cNvPr id="25" name="Rectangle 24"/>
          <p:cNvSpPr/>
          <p:nvPr/>
        </p:nvSpPr>
        <p:spPr>
          <a:xfrm>
            <a:off x="467544" y="4320520"/>
            <a:ext cx="137160"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Oval 27"/>
          <p:cNvSpPr/>
          <p:nvPr/>
        </p:nvSpPr>
        <p:spPr>
          <a:xfrm>
            <a:off x="4788024" y="3135248"/>
            <a:ext cx="365760" cy="36576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9" name="Rounded Rectangle 28"/>
          <p:cNvSpPr/>
          <p:nvPr/>
        </p:nvSpPr>
        <p:spPr>
          <a:xfrm>
            <a:off x="4716016" y="3561576"/>
            <a:ext cx="502920" cy="73152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2" name="Rectangle 31"/>
          <p:cNvSpPr/>
          <p:nvPr/>
        </p:nvSpPr>
        <p:spPr>
          <a:xfrm>
            <a:off x="5004048" y="4248512"/>
            <a:ext cx="137160"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8" name="Rectangle 37"/>
          <p:cNvSpPr/>
          <p:nvPr/>
        </p:nvSpPr>
        <p:spPr>
          <a:xfrm>
            <a:off x="4788024" y="4248512"/>
            <a:ext cx="137160"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2" name="Rectangle 41"/>
          <p:cNvSpPr/>
          <p:nvPr/>
        </p:nvSpPr>
        <p:spPr>
          <a:xfrm>
            <a:off x="4932040" y="3600440"/>
            <a:ext cx="91440" cy="5486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5" name="Rectangle 44"/>
          <p:cNvSpPr/>
          <p:nvPr/>
        </p:nvSpPr>
        <p:spPr>
          <a:xfrm>
            <a:off x="4788024" y="3697600"/>
            <a:ext cx="365760" cy="914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4" name="WordArt 2"/>
          <p:cNvSpPr>
            <a:spLocks noChangeArrowheads="1" noChangeShapeType="1" noTextEdit="1"/>
          </p:cNvSpPr>
          <p:nvPr/>
        </p:nvSpPr>
        <p:spPr bwMode="auto">
          <a:xfrm>
            <a:off x="7308304" y="2996952"/>
            <a:ext cx="1512168"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33" name="TextBox 32"/>
          <p:cNvSpPr txBox="1"/>
          <p:nvPr/>
        </p:nvSpPr>
        <p:spPr>
          <a:xfrm>
            <a:off x="75376" y="1035893"/>
            <a:ext cx="8961120" cy="1384995"/>
          </a:xfrm>
          <a:prstGeom prst="rect">
            <a:avLst/>
          </a:prstGeom>
          <a:noFill/>
        </p:spPr>
        <p:txBody>
          <a:bodyPr wrap="square" rtlCol="0">
            <a:spAutoFit/>
          </a:bodyPr>
          <a:lstStyle/>
          <a:p>
            <a:pPr algn="ctr"/>
            <a:r>
              <a:rPr lang="en-US" sz="2800" b="1" dirty="0" smtClean="0">
                <a:latin typeface="Calibri" pitchFamily="34" charset="0"/>
                <a:cs typeface="Calibri" pitchFamily="34" charset="0"/>
              </a:rPr>
              <a:t>“just-as-if-I’d” never sinned</a:t>
            </a:r>
          </a:p>
          <a:p>
            <a:pPr algn="ctr"/>
            <a:r>
              <a:rPr lang="en-US" sz="2800" b="1" dirty="0" smtClean="0">
                <a:latin typeface="Calibri" pitchFamily="34" charset="0"/>
                <a:cs typeface="Calibri" pitchFamily="34" charset="0"/>
              </a:rPr>
              <a:t>“just-as-if-I’d” obeyed all</a:t>
            </a:r>
          </a:p>
          <a:p>
            <a:pPr algn="ctr"/>
            <a:r>
              <a:rPr lang="en-US" sz="2800" b="1" spc="-20" dirty="0" smtClean="0">
                <a:latin typeface="Calibri" pitchFamily="34" charset="0"/>
                <a:cs typeface="Calibri" pitchFamily="34" charset="0"/>
              </a:rPr>
              <a:t>The Lord accepts us as righteous in Christ and unites with us</a:t>
            </a:r>
            <a:endParaRPr lang="en-CA" sz="2800" spc="-20" dirty="0">
              <a:latin typeface="Calibri" pitchFamily="34" charset="0"/>
              <a:cs typeface="Calibri" pitchFamily="34" charset="0"/>
            </a:endParaRPr>
          </a:p>
        </p:txBody>
      </p:sp>
      <p:pic>
        <p:nvPicPr>
          <p:cNvPr id="36" name="Picture 35" descr="egyptian.gif"/>
          <p:cNvPicPr>
            <a:picLocks noChangeAspect="1"/>
          </p:cNvPicPr>
          <p:nvPr/>
        </p:nvPicPr>
        <p:blipFill>
          <a:blip r:embed="rId3" cstate="print"/>
          <a:stretch>
            <a:fillRect/>
          </a:stretch>
        </p:blipFill>
        <p:spPr>
          <a:xfrm>
            <a:off x="7164288" y="3071232"/>
            <a:ext cx="1689817" cy="1005840"/>
          </a:xfrm>
          <a:prstGeom prst="rect">
            <a:avLst/>
          </a:prstGeom>
        </p:spPr>
      </p:pic>
      <p:pic>
        <p:nvPicPr>
          <p:cNvPr id="37" name="Picture 36" descr="egyptian.gif"/>
          <p:cNvPicPr>
            <a:picLocks noChangeAspect="1"/>
          </p:cNvPicPr>
          <p:nvPr/>
        </p:nvPicPr>
        <p:blipFill>
          <a:blip r:embed="rId3" cstate="print"/>
          <a:stretch>
            <a:fillRect/>
          </a:stretch>
        </p:blipFill>
        <p:spPr>
          <a:xfrm rot="7200000">
            <a:off x="7727762" y="3887124"/>
            <a:ext cx="1689816" cy="1005840"/>
          </a:xfrm>
          <a:prstGeom prst="rect">
            <a:avLst/>
          </a:prstGeom>
        </p:spPr>
      </p:pic>
      <p:pic>
        <p:nvPicPr>
          <p:cNvPr id="40" name="Picture 39" descr="egyptian.gif"/>
          <p:cNvPicPr>
            <a:picLocks noChangeAspect="1"/>
          </p:cNvPicPr>
          <p:nvPr/>
        </p:nvPicPr>
        <p:blipFill>
          <a:blip r:embed="rId3" cstate="print"/>
          <a:stretch>
            <a:fillRect/>
          </a:stretch>
        </p:blipFill>
        <p:spPr>
          <a:xfrm rot="14400000" flipH="1">
            <a:off x="6708632" y="3887125"/>
            <a:ext cx="1689812" cy="1005840"/>
          </a:xfrm>
          <a:prstGeom prst="rect">
            <a:avLst/>
          </a:prstGeom>
        </p:spPr>
      </p:pic>
      <p:pic>
        <p:nvPicPr>
          <p:cNvPr id="41" name="Picture 40" descr="www.fg-a.com valentine 2-jumping-heart.gif"/>
          <p:cNvPicPr>
            <a:picLocks noChangeAspect="1"/>
          </p:cNvPicPr>
          <p:nvPr/>
        </p:nvPicPr>
        <p:blipFill>
          <a:blip r:embed="rId4" cstate="print"/>
          <a:stretch>
            <a:fillRect/>
          </a:stretch>
        </p:blipFill>
        <p:spPr>
          <a:xfrm>
            <a:off x="7461448" y="3501008"/>
            <a:ext cx="1143000" cy="1333500"/>
          </a:xfrm>
          <a:prstGeom prst="rect">
            <a:avLst/>
          </a:prstGeom>
        </p:spPr>
      </p:pic>
      <p:sp>
        <p:nvSpPr>
          <p:cNvPr id="30" name="TextBox 29"/>
          <p:cNvSpPr txBox="1"/>
          <p:nvPr/>
        </p:nvSpPr>
        <p:spPr>
          <a:xfrm>
            <a:off x="7020272" y="4757082"/>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34" name="TextBox 33"/>
          <p:cNvSpPr txBox="1"/>
          <p:nvPr/>
        </p:nvSpPr>
        <p:spPr>
          <a:xfrm>
            <a:off x="8784976" y="6453336"/>
            <a:ext cx="323528" cy="369332"/>
          </a:xfrm>
          <a:prstGeom prst="rect">
            <a:avLst/>
          </a:prstGeom>
          <a:noFill/>
        </p:spPr>
        <p:txBody>
          <a:bodyPr wrap="square" rtlCol="0">
            <a:spAutoFit/>
          </a:bodyPr>
          <a:lstStyle/>
          <a:p>
            <a:r>
              <a:rPr lang="en-CA" dirty="0" smtClean="0"/>
              <a:t>1</a:t>
            </a:r>
            <a:endParaRPr lang="en-CA" dirty="0"/>
          </a:p>
        </p:txBody>
      </p:sp>
      <p:sp>
        <p:nvSpPr>
          <p:cNvPr id="47" name="Right Arrow 46"/>
          <p:cNvSpPr/>
          <p:nvPr/>
        </p:nvSpPr>
        <p:spPr>
          <a:xfrm>
            <a:off x="3275856" y="2958088"/>
            <a:ext cx="1097280" cy="18288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Right Arrow 47"/>
          <p:cNvSpPr/>
          <p:nvPr/>
        </p:nvSpPr>
        <p:spPr>
          <a:xfrm>
            <a:off x="1026448" y="2958088"/>
            <a:ext cx="1097280" cy="182880"/>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2" name="Right Arrow 51"/>
          <p:cNvSpPr/>
          <p:nvPr/>
        </p:nvSpPr>
        <p:spPr>
          <a:xfrm>
            <a:off x="5580112" y="2958088"/>
            <a:ext cx="1097280" cy="18288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3" name="TextBox 52"/>
          <p:cNvSpPr txBox="1"/>
          <p:nvPr/>
        </p:nvSpPr>
        <p:spPr>
          <a:xfrm>
            <a:off x="683568" y="3789040"/>
            <a:ext cx="1844824" cy="1169551"/>
          </a:xfrm>
          <a:prstGeom prst="rect">
            <a:avLst/>
          </a:prstGeom>
          <a:noFill/>
        </p:spPr>
        <p:txBody>
          <a:bodyPr wrap="square" rtlCol="0">
            <a:spAutoFit/>
          </a:bodyPr>
          <a:lstStyle/>
          <a:p>
            <a:pPr algn="ctr">
              <a:lnSpc>
                <a:spcPts val="2800"/>
              </a:lnSpc>
            </a:pPr>
            <a:r>
              <a:rPr lang="en-CA" sz="2800" b="1" dirty="0" smtClean="0">
                <a:solidFill>
                  <a:schemeClr val="bg1"/>
                </a:solidFill>
                <a:latin typeface="Calibri" pitchFamily="34" charset="0"/>
                <a:cs typeface="Calibri" pitchFamily="34" charset="0"/>
              </a:rPr>
              <a:t>black</a:t>
            </a:r>
          </a:p>
          <a:p>
            <a:pPr algn="ctr">
              <a:lnSpc>
                <a:spcPts val="2800"/>
              </a:lnSpc>
            </a:pPr>
            <a:r>
              <a:rPr lang="en-CA" sz="2800" b="1" dirty="0" smtClean="0">
                <a:solidFill>
                  <a:schemeClr val="bg1"/>
                </a:solidFill>
                <a:latin typeface="Calibri" pitchFamily="34" charset="0"/>
                <a:cs typeface="Calibri" pitchFamily="34" charset="0"/>
              </a:rPr>
              <a:t>black </a:t>
            </a:r>
          </a:p>
          <a:p>
            <a:pPr algn="ctr">
              <a:lnSpc>
                <a:spcPts val="2800"/>
              </a:lnSpc>
            </a:pPr>
            <a:r>
              <a:rPr lang="en-CA" sz="2800" b="1" dirty="0" smtClean="0">
                <a:solidFill>
                  <a:schemeClr val="bg1"/>
                </a:solidFill>
                <a:latin typeface="Calibri" pitchFamily="34" charset="0"/>
                <a:cs typeface="Calibri" pitchFamily="34" charset="0"/>
              </a:rPr>
              <a:t>black</a:t>
            </a:r>
            <a:endParaRPr lang="en-CA" sz="2800" b="1" dirty="0">
              <a:solidFill>
                <a:schemeClr val="bg1"/>
              </a:solidFill>
              <a:latin typeface="Calibri" pitchFamily="34" charset="0"/>
              <a:cs typeface="Calibri" pitchFamily="34" charset="0"/>
            </a:endParaRPr>
          </a:p>
        </p:txBody>
      </p:sp>
      <p:sp>
        <p:nvSpPr>
          <p:cNvPr id="56" name="TextBox 55"/>
          <p:cNvSpPr txBox="1"/>
          <p:nvPr/>
        </p:nvSpPr>
        <p:spPr>
          <a:xfrm>
            <a:off x="2699792" y="3861048"/>
            <a:ext cx="2232248" cy="1104020"/>
          </a:xfrm>
          <a:prstGeom prst="rect">
            <a:avLst/>
          </a:prstGeom>
          <a:noFill/>
        </p:spPr>
        <p:txBody>
          <a:bodyPr wrap="square" rtlCol="0">
            <a:spAutoFit/>
          </a:bodyPr>
          <a:lstStyle/>
          <a:p>
            <a:pPr algn="ctr">
              <a:lnSpc>
                <a:spcPts val="2600"/>
              </a:lnSpc>
            </a:pPr>
            <a:r>
              <a:rPr lang="en-CA" sz="2800" b="1" dirty="0" smtClean="0">
                <a:solidFill>
                  <a:schemeClr val="bg1"/>
                </a:solidFill>
                <a:latin typeface="Calibri" pitchFamily="34" charset="0"/>
                <a:cs typeface="Calibri" pitchFamily="34" charset="0"/>
              </a:rPr>
              <a:t>white</a:t>
            </a:r>
          </a:p>
          <a:p>
            <a:pPr algn="ctr">
              <a:lnSpc>
                <a:spcPts val="2600"/>
              </a:lnSpc>
            </a:pPr>
            <a:r>
              <a:rPr lang="en-CA" sz="2800" b="1" dirty="0" smtClean="0">
                <a:solidFill>
                  <a:schemeClr val="bg1"/>
                </a:solidFill>
                <a:latin typeface="Calibri" pitchFamily="34" charset="0"/>
                <a:cs typeface="Calibri" pitchFamily="34" charset="0"/>
              </a:rPr>
              <a:t>white</a:t>
            </a:r>
          </a:p>
          <a:p>
            <a:pPr algn="ctr">
              <a:lnSpc>
                <a:spcPts val="2600"/>
              </a:lnSpc>
            </a:pPr>
            <a:r>
              <a:rPr lang="en-CA" sz="2800" b="1" dirty="0" smtClean="0">
                <a:solidFill>
                  <a:schemeClr val="bg1"/>
                </a:solidFill>
                <a:latin typeface="Calibri" pitchFamily="34" charset="0"/>
                <a:cs typeface="Calibri" pitchFamily="34" charset="0"/>
              </a:rPr>
              <a:t>white</a:t>
            </a:r>
            <a:endParaRPr lang="en-CA" sz="2800" b="1" dirty="0">
              <a:solidFill>
                <a:schemeClr val="bg1"/>
              </a:solidFill>
              <a:latin typeface="Calibri" pitchFamily="34" charset="0"/>
              <a:cs typeface="Calibri" pitchFamily="34" charset="0"/>
            </a:endParaRPr>
          </a:p>
        </p:txBody>
      </p:sp>
      <p:sp>
        <p:nvSpPr>
          <p:cNvPr id="57" name="TextBox 56"/>
          <p:cNvSpPr txBox="1"/>
          <p:nvPr/>
        </p:nvSpPr>
        <p:spPr>
          <a:xfrm>
            <a:off x="5148064" y="3909156"/>
            <a:ext cx="2160240" cy="1104020"/>
          </a:xfrm>
          <a:prstGeom prst="rect">
            <a:avLst/>
          </a:prstGeom>
          <a:noFill/>
        </p:spPr>
        <p:txBody>
          <a:bodyPr wrap="square" rtlCol="0">
            <a:spAutoFit/>
          </a:bodyPr>
          <a:lstStyle/>
          <a:p>
            <a:pPr algn="ctr">
              <a:lnSpc>
                <a:spcPts val="2600"/>
              </a:lnSpc>
            </a:pPr>
            <a:r>
              <a:rPr lang="en-CA" sz="2800" b="1" dirty="0" smtClean="0">
                <a:solidFill>
                  <a:schemeClr val="bg1"/>
                </a:solidFill>
                <a:latin typeface="Calibri" pitchFamily="34" charset="0"/>
                <a:cs typeface="Calibri" pitchFamily="34" charset="0"/>
              </a:rPr>
              <a:t>one </a:t>
            </a:r>
          </a:p>
          <a:p>
            <a:pPr algn="ctr">
              <a:lnSpc>
                <a:spcPts val="2600"/>
              </a:lnSpc>
            </a:pPr>
            <a:r>
              <a:rPr lang="en-CA" sz="2800" b="1" dirty="0" smtClean="0">
                <a:solidFill>
                  <a:schemeClr val="bg1"/>
                </a:solidFill>
                <a:latin typeface="Calibri" pitchFamily="34" charset="0"/>
                <a:cs typeface="Calibri" pitchFamily="34" charset="0"/>
              </a:rPr>
              <a:t>one </a:t>
            </a:r>
          </a:p>
          <a:p>
            <a:pPr algn="ctr">
              <a:lnSpc>
                <a:spcPts val="2600"/>
              </a:lnSpc>
            </a:pPr>
            <a:r>
              <a:rPr lang="en-CA" sz="2800" b="1" dirty="0" smtClean="0">
                <a:solidFill>
                  <a:schemeClr val="bg1"/>
                </a:solidFill>
                <a:latin typeface="Calibri" pitchFamily="34" charset="0"/>
                <a:cs typeface="Calibri" pitchFamily="34" charset="0"/>
              </a:rPr>
              <a:t>one </a:t>
            </a:r>
            <a:endParaRPr lang="en-CA" sz="2800" b="1" dirty="0">
              <a:solidFill>
                <a:schemeClr val="bg1"/>
              </a:solidFill>
              <a:latin typeface="Calibri" pitchFamily="34" charset="0"/>
              <a:cs typeface="Calibri" pitchFamily="34" charset="0"/>
            </a:endParaRPr>
          </a:p>
        </p:txBody>
      </p:sp>
      <p:sp>
        <p:nvSpPr>
          <p:cNvPr id="46" name="TextBox 45"/>
          <p:cNvSpPr txBox="1"/>
          <p:nvPr/>
        </p:nvSpPr>
        <p:spPr>
          <a:xfrm>
            <a:off x="98630" y="116632"/>
            <a:ext cx="8946740" cy="707886"/>
          </a:xfrm>
          <a:prstGeom prst="rect">
            <a:avLst/>
          </a:prstGeom>
          <a:solidFill>
            <a:schemeClr val="tx1"/>
          </a:solidFill>
        </p:spPr>
        <p:txBody>
          <a:bodyPr wrap="square" rtlCol="0">
            <a:spAutoFit/>
          </a:bodyPr>
          <a:lstStyle/>
          <a:p>
            <a:pPr algn="ctr"/>
            <a:r>
              <a:rPr lang="en-US" sz="4000" b="1" dirty="0" smtClean="0">
                <a:solidFill>
                  <a:srgbClr val="FF0000"/>
                </a:solidFill>
                <a:latin typeface="SutonnyMJ" pitchFamily="2" charset="0"/>
                <a:cs typeface="SutonnyMJ" pitchFamily="2" charset="0"/>
              </a:rPr>
              <a:t>1| </a:t>
            </a:r>
            <a:r>
              <a:rPr lang="en-US" sz="4000" b="1" dirty="0" err="1" smtClean="0">
                <a:solidFill>
                  <a:srgbClr val="FF0000"/>
                </a:solidFill>
                <a:latin typeface="SutonnyMJ" pitchFamily="2" charset="0"/>
                <a:cs typeface="SutonnyMJ" pitchFamily="2" charset="0"/>
              </a:rPr>
              <a:t>Lªx‡ó‡Z</a:t>
            </a:r>
            <a:r>
              <a:rPr lang="en-US" sz="4000" b="1" dirty="0" smtClean="0">
                <a:solidFill>
                  <a:srgbClr val="FF0000"/>
                </a:solidFill>
                <a:latin typeface="SutonnyMJ" pitchFamily="2" charset="0"/>
                <a:cs typeface="SutonnyMJ" pitchFamily="2" charset="0"/>
              </a:rPr>
              <a:t> </a:t>
            </a:r>
            <a:r>
              <a:rPr lang="en-US" sz="4000" b="1" dirty="0" err="1" smtClean="0">
                <a:solidFill>
                  <a:srgbClr val="FF0000"/>
                </a:solidFill>
                <a:latin typeface="SutonnyMJ" pitchFamily="2" charset="0"/>
                <a:cs typeface="SutonnyMJ" pitchFamily="2" charset="0"/>
              </a:rPr>
              <a:t>Ck¦i</a:t>
            </a:r>
            <a:r>
              <a:rPr lang="en-US" sz="4000" b="1" dirty="0" smtClean="0">
                <a:solidFill>
                  <a:srgbClr val="FF0000"/>
                </a:solidFill>
                <a:latin typeface="SutonnyMJ" pitchFamily="2" charset="0"/>
                <a:cs typeface="SutonnyMJ" pitchFamily="2" charset="0"/>
              </a:rPr>
              <a:t> `Ë </a:t>
            </a:r>
            <a:r>
              <a:rPr lang="en-US" sz="4000" b="1" dirty="0" err="1" smtClean="0">
                <a:solidFill>
                  <a:srgbClr val="FF0000"/>
                </a:solidFill>
                <a:latin typeface="SutonnyMJ" pitchFamily="2" charset="0"/>
                <a:cs typeface="SutonnyMJ" pitchFamily="2" charset="0"/>
              </a:rPr>
              <a:t>avwg©KZvq</a:t>
            </a:r>
            <a:r>
              <a:rPr lang="en-US" sz="4000" b="1" dirty="0" smtClean="0">
                <a:solidFill>
                  <a:srgbClr val="FF0000"/>
                </a:solidFill>
                <a:latin typeface="SutonnyMJ" pitchFamily="2" charset="0"/>
                <a:cs typeface="SutonnyMJ" pitchFamily="2" charset="0"/>
              </a:rPr>
              <a:t> </a:t>
            </a:r>
            <a:r>
              <a:rPr lang="en-US" sz="4000" b="1" dirty="0" err="1" smtClean="0">
                <a:solidFill>
                  <a:srgbClr val="FF0000"/>
                </a:solidFill>
                <a:latin typeface="SutonnyMJ" pitchFamily="2" charset="0"/>
                <a:cs typeface="SutonnyMJ" pitchFamily="2" charset="0"/>
              </a:rPr>
              <a:t>avwg©K</a:t>
            </a:r>
            <a:r>
              <a:rPr lang="en-US" sz="4000" b="1" dirty="0" smtClean="0">
                <a:solidFill>
                  <a:srgbClr val="FF0000"/>
                </a:solidFill>
                <a:latin typeface="SutonnyMJ" pitchFamily="2" charset="0"/>
                <a:cs typeface="SutonnyMJ" pitchFamily="2" charset="0"/>
              </a:rPr>
              <a:t> </a:t>
            </a:r>
            <a:r>
              <a:rPr lang="en-US" sz="4000" b="1" dirty="0" err="1" smtClean="0">
                <a:solidFill>
                  <a:srgbClr val="FF0000"/>
                </a:solidFill>
                <a:latin typeface="SutonnyMJ" pitchFamily="2" charset="0"/>
                <a:cs typeface="SutonnyMJ" pitchFamily="2" charset="0"/>
              </a:rPr>
              <a:t>MwbZ</a:t>
            </a:r>
            <a:r>
              <a:rPr lang="en-US" sz="4000" b="1" dirty="0" smtClean="0">
                <a:solidFill>
                  <a:srgbClr val="FF0000"/>
                </a:solidFill>
                <a:latin typeface="SutonnyMJ" pitchFamily="2" charset="0"/>
                <a:cs typeface="SutonnyMJ" pitchFamily="2" charset="0"/>
              </a:rPr>
              <a:t> </a:t>
            </a:r>
            <a:r>
              <a:rPr lang="en-US" sz="4000" b="1" dirty="0" err="1" smtClean="0">
                <a:solidFill>
                  <a:srgbClr val="FF0000"/>
                </a:solidFill>
                <a:latin typeface="SutonnyMJ" pitchFamily="2" charset="0"/>
                <a:cs typeface="SutonnyMJ" pitchFamily="2" charset="0"/>
              </a:rPr>
              <a:t>nIqv</a:t>
            </a:r>
            <a:r>
              <a:rPr lang="en-US" sz="4000" b="1" dirty="0" smtClean="0">
                <a:solidFill>
                  <a:srgbClr val="FF0000"/>
                </a:solidFill>
                <a:latin typeface="SutonnyMJ" pitchFamily="2" charset="0"/>
                <a:cs typeface="SutonnyMJ" pitchFamily="2" charset="0"/>
              </a:rPr>
              <a:t>|</a:t>
            </a:r>
            <a:endParaRPr lang="en-CA" sz="4000" b="1" dirty="0">
              <a:solidFill>
                <a:srgbClr val="FF0000"/>
              </a:solidFill>
              <a:latin typeface="SutonnyMJ" pitchFamily="2" charset="0"/>
              <a:cs typeface="SutonnyMJ" pitchFamily="2" charset="0"/>
            </a:endParaRPr>
          </a:p>
        </p:txBody>
      </p:sp>
      <p:sp>
        <p:nvSpPr>
          <p:cNvPr id="49" name="TextBox 48"/>
          <p:cNvSpPr txBox="1"/>
          <p:nvPr/>
        </p:nvSpPr>
        <p:spPr>
          <a:xfrm>
            <a:off x="1494520" y="5292410"/>
            <a:ext cx="6724168" cy="1384995"/>
          </a:xfrm>
          <a:prstGeom prst="rect">
            <a:avLst/>
          </a:prstGeom>
          <a:noFill/>
        </p:spPr>
        <p:txBody>
          <a:bodyPr wrap="square" rtlCol="0">
            <a:spAutoFit/>
          </a:bodyPr>
          <a:lstStyle/>
          <a:p>
            <a:r>
              <a:rPr lang="en-US" sz="2800" b="1" dirty="0">
                <a:latin typeface="SutonnyMJ" pitchFamily="2" charset="0"/>
                <a:cs typeface="SutonnyMJ" pitchFamily="2" charset="0"/>
              </a:rPr>
              <a:t>‡iv: 3:20-24</a:t>
            </a:r>
            <a:r>
              <a:rPr lang="en-US" sz="2800" b="1" dirty="0" smtClean="0">
                <a:latin typeface="SutonnyMJ" pitchFamily="2" charset="0"/>
                <a:cs typeface="SutonnyMJ" pitchFamily="2" charset="0"/>
              </a:rPr>
              <a:t>;    </a:t>
            </a:r>
            <a:r>
              <a:rPr lang="en-US" sz="2800" b="1" dirty="0">
                <a:latin typeface="SutonnyMJ" pitchFamily="2" charset="0"/>
                <a:cs typeface="SutonnyMJ" pitchFamily="2" charset="0"/>
              </a:rPr>
              <a:t>†</a:t>
            </a:r>
            <a:r>
              <a:rPr lang="en-US" sz="2800" b="1" dirty="0" err="1">
                <a:latin typeface="SutonnyMJ" pitchFamily="2" charset="0"/>
                <a:cs typeface="SutonnyMJ" pitchFamily="2" charset="0"/>
              </a:rPr>
              <a:t>cÖ</a:t>
            </a:r>
            <a:r>
              <a:rPr lang="en-US" sz="2800" b="1" dirty="0">
                <a:latin typeface="SutonnyMJ" pitchFamily="2" charset="0"/>
                <a:cs typeface="SutonnyMJ" pitchFamily="2" charset="0"/>
              </a:rPr>
              <a:t>: 13:38-39; </a:t>
            </a:r>
            <a:r>
              <a:rPr lang="en-US" sz="2800" b="1" dirty="0" smtClean="0">
                <a:latin typeface="SutonnyMJ" pitchFamily="2" charset="0"/>
                <a:cs typeface="SutonnyMJ" pitchFamily="2" charset="0"/>
              </a:rPr>
              <a:t>  </a:t>
            </a:r>
            <a:r>
              <a:rPr lang="en-US" sz="2800" b="1" dirty="0" err="1" smtClean="0">
                <a:latin typeface="SutonnyMJ" pitchFamily="2" charset="0"/>
                <a:cs typeface="SutonnyMJ" pitchFamily="2" charset="0"/>
              </a:rPr>
              <a:t>Mvjv</a:t>
            </a:r>
            <a:r>
              <a:rPr lang="en-US" sz="2800" b="1" dirty="0">
                <a:latin typeface="SutonnyMJ" pitchFamily="2" charset="0"/>
                <a:cs typeface="SutonnyMJ" pitchFamily="2" charset="0"/>
              </a:rPr>
              <a:t>: 2;16</a:t>
            </a:r>
            <a:r>
              <a:rPr lang="en-US" sz="2800" b="1" dirty="0" smtClean="0">
                <a:latin typeface="SutonnyMJ" pitchFamily="2" charset="0"/>
                <a:cs typeface="SutonnyMJ" pitchFamily="2" charset="0"/>
              </a:rPr>
              <a:t>;    </a:t>
            </a:r>
          </a:p>
          <a:p>
            <a:r>
              <a:rPr lang="en-US" sz="2800" b="1" dirty="0" err="1" smtClean="0">
                <a:latin typeface="SutonnyMJ" pitchFamily="2" charset="0"/>
                <a:cs typeface="SutonnyMJ" pitchFamily="2" charset="0"/>
              </a:rPr>
              <a:t>wdwj</a:t>
            </a:r>
            <a:r>
              <a:rPr lang="en-US" sz="2800" b="1" dirty="0">
                <a:latin typeface="SutonnyMJ" pitchFamily="2" charset="0"/>
                <a:cs typeface="SutonnyMJ" pitchFamily="2" charset="0"/>
              </a:rPr>
              <a:t>: 3:8-9</a:t>
            </a:r>
            <a:r>
              <a:rPr lang="en-US" sz="2800" b="1" dirty="0" smtClean="0">
                <a:latin typeface="SutonnyMJ" pitchFamily="2" charset="0"/>
                <a:cs typeface="SutonnyMJ" pitchFamily="2" charset="0"/>
              </a:rPr>
              <a:t>;      </a:t>
            </a:r>
            <a:r>
              <a:rPr lang="en-US" sz="2800" b="1" dirty="0" err="1">
                <a:latin typeface="SutonnyMJ" pitchFamily="2" charset="0"/>
                <a:cs typeface="SutonnyMJ" pitchFamily="2" charset="0"/>
              </a:rPr>
              <a:t>whi</a:t>
            </a:r>
            <a:r>
              <a:rPr lang="en-US" sz="2800" b="1" dirty="0">
                <a:latin typeface="SutonnyMJ" pitchFamily="2" charset="0"/>
                <a:cs typeface="SutonnyMJ" pitchFamily="2" charset="0"/>
              </a:rPr>
              <a:t>: 23:5-6</a:t>
            </a:r>
          </a:p>
          <a:p>
            <a:pPr algn="ctr"/>
            <a:endParaRPr lang="en-CA" sz="800" b="1" dirty="0" smtClean="0">
              <a:solidFill>
                <a:srgbClr val="FFFF00"/>
              </a:solidFill>
              <a:latin typeface="Calibri" pitchFamily="34" charset="0"/>
              <a:cs typeface="Calibri" pitchFamily="34" charset="0"/>
            </a:endParaRPr>
          </a:p>
          <a:p>
            <a:pPr algn="ctr"/>
            <a:r>
              <a:rPr lang="en-CA" sz="2000" b="1" dirty="0" smtClean="0">
                <a:solidFill>
                  <a:srgbClr val="FFFF00"/>
                </a:solidFill>
                <a:latin typeface="Calibri" pitchFamily="34" charset="0"/>
                <a:cs typeface="Calibri" pitchFamily="34" charset="0"/>
              </a:rPr>
              <a:t>More on justification in Appendices 1,  slide 189</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9900"/>
        </a:solidFill>
        <a:effectLst/>
      </p:bgPr>
    </p:bg>
    <p:spTree>
      <p:nvGrpSpPr>
        <p:cNvPr id="1" name=""/>
        <p:cNvGrpSpPr/>
        <p:nvPr/>
      </p:nvGrpSpPr>
      <p:grpSpPr>
        <a:xfrm>
          <a:off x="0" y="0"/>
          <a:ext cx="0" cy="0"/>
          <a:chOff x="0" y="0"/>
          <a:chExt cx="0" cy="0"/>
        </a:xfrm>
      </p:grpSpPr>
      <p:sp>
        <p:nvSpPr>
          <p:cNvPr id="24" name="Rectangle 23"/>
          <p:cNvSpPr/>
          <p:nvPr/>
        </p:nvSpPr>
        <p:spPr>
          <a:xfrm>
            <a:off x="7504896" y="2520320"/>
            <a:ext cx="91440" cy="54864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7308304" y="2636912"/>
            <a:ext cx="457200" cy="9144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9" name="Picture 18" descr="chains 3.JPG"/>
          <p:cNvPicPr>
            <a:picLocks noChangeAspect="1"/>
          </p:cNvPicPr>
          <p:nvPr/>
        </p:nvPicPr>
        <p:blipFill>
          <a:blip r:embed="rId2" cstate="print"/>
          <a:srcRect l="2863" t="3982" r="2625" b="8808"/>
          <a:stretch>
            <a:fillRect/>
          </a:stretch>
        </p:blipFill>
        <p:spPr>
          <a:xfrm>
            <a:off x="107504" y="1340768"/>
            <a:ext cx="2664296" cy="2448272"/>
          </a:xfrm>
          <a:prstGeom prst="rect">
            <a:avLst/>
          </a:prstGeom>
        </p:spPr>
      </p:pic>
      <p:sp>
        <p:nvSpPr>
          <p:cNvPr id="21" name="TextBox 20"/>
          <p:cNvSpPr txBox="1"/>
          <p:nvPr/>
        </p:nvSpPr>
        <p:spPr>
          <a:xfrm>
            <a:off x="287524" y="5669428"/>
            <a:ext cx="7884876" cy="954107"/>
          </a:xfrm>
          <a:prstGeom prst="rect">
            <a:avLst/>
          </a:prstGeom>
          <a:noFill/>
        </p:spPr>
        <p:txBody>
          <a:bodyPr wrap="square" rtlCol="0">
            <a:spAutoFit/>
          </a:bodyPr>
          <a:lstStyle/>
          <a:p>
            <a:r>
              <a:rPr lang="en-US" sz="2800" b="1" dirty="0" err="1">
                <a:latin typeface="SutonnyMJ" pitchFamily="2" charset="0"/>
                <a:cs typeface="SutonnyMJ" pitchFamily="2" charset="0"/>
              </a:rPr>
              <a:t>Bwd</a:t>
            </a:r>
            <a:r>
              <a:rPr lang="en-US" sz="2800" b="1" dirty="0">
                <a:latin typeface="SutonnyMJ" pitchFamily="2" charset="0"/>
                <a:cs typeface="SutonnyMJ" pitchFamily="2" charset="0"/>
              </a:rPr>
              <a:t>: 1:7; </a:t>
            </a:r>
            <a:r>
              <a:rPr lang="en-US" sz="2800" b="1" dirty="0" smtClean="0">
                <a:latin typeface="SutonnyMJ" pitchFamily="2" charset="0"/>
                <a:cs typeface="SutonnyMJ" pitchFamily="2" charset="0"/>
              </a:rPr>
              <a:t>            1 </a:t>
            </a:r>
            <a:r>
              <a:rPr lang="en-US" sz="2800" b="1" dirty="0" err="1">
                <a:latin typeface="SutonnyMJ" pitchFamily="2" charset="0"/>
                <a:cs typeface="SutonnyMJ" pitchFamily="2" charset="0"/>
              </a:rPr>
              <a:t>wcZi</a:t>
            </a:r>
            <a:r>
              <a:rPr lang="en-US" sz="2800" b="1" dirty="0">
                <a:latin typeface="SutonnyMJ" pitchFamily="2" charset="0"/>
                <a:cs typeface="SutonnyMJ" pitchFamily="2" charset="0"/>
              </a:rPr>
              <a:t> 1:18-19</a:t>
            </a:r>
            <a:r>
              <a:rPr lang="en-US" sz="2800" b="1" dirty="0" smtClean="0">
                <a:latin typeface="SutonnyMJ" pitchFamily="2" charset="0"/>
                <a:cs typeface="SutonnyMJ" pitchFamily="2" charset="0"/>
              </a:rPr>
              <a:t>;               </a:t>
            </a:r>
            <a:r>
              <a:rPr lang="en-US" sz="2800" b="1" dirty="0" err="1">
                <a:latin typeface="SutonnyMJ" pitchFamily="2" charset="0"/>
                <a:cs typeface="SutonnyMJ" pitchFamily="2" charset="0"/>
              </a:rPr>
              <a:t>gw</a:t>
            </a:r>
            <a:r>
              <a:rPr lang="en-US" sz="2800" b="1" dirty="0">
                <a:latin typeface="SutonnyMJ" pitchFamily="2" charset="0"/>
                <a:cs typeface="SutonnyMJ" pitchFamily="2" charset="0"/>
              </a:rPr>
              <a:t>_ 20:28; </a:t>
            </a:r>
            <a:endParaRPr lang="en-US" sz="2800" b="1" dirty="0" smtClean="0">
              <a:latin typeface="SutonnyMJ" pitchFamily="2" charset="0"/>
              <a:cs typeface="SutonnyMJ" pitchFamily="2" charset="0"/>
            </a:endParaRPr>
          </a:p>
          <a:p>
            <a:r>
              <a:rPr lang="en-US" sz="2800" b="1" dirty="0" err="1" smtClean="0">
                <a:latin typeface="SutonnyMJ" pitchFamily="2" charset="0"/>
                <a:cs typeface="SutonnyMJ" pitchFamily="2" charset="0"/>
              </a:rPr>
              <a:t>ZxZ</a:t>
            </a:r>
            <a:r>
              <a:rPr lang="en-US" sz="2800" b="1" dirty="0" smtClean="0">
                <a:latin typeface="SutonnyMJ" pitchFamily="2" charset="0"/>
                <a:cs typeface="SutonnyMJ" pitchFamily="2" charset="0"/>
              </a:rPr>
              <a:t> </a:t>
            </a:r>
            <a:r>
              <a:rPr lang="en-US" sz="2800" b="1" dirty="0">
                <a:latin typeface="SutonnyMJ" pitchFamily="2" charset="0"/>
                <a:cs typeface="SutonnyMJ" pitchFamily="2" charset="0"/>
              </a:rPr>
              <a:t>2:14; </a:t>
            </a:r>
            <a:r>
              <a:rPr lang="en-US" sz="2800" b="1" dirty="0" smtClean="0">
                <a:latin typeface="SutonnyMJ" pitchFamily="2" charset="0"/>
                <a:cs typeface="SutonnyMJ" pitchFamily="2" charset="0"/>
              </a:rPr>
              <a:t>           </a:t>
            </a:r>
            <a:r>
              <a:rPr lang="en-US" sz="2800" b="1" dirty="0" err="1" smtClean="0">
                <a:latin typeface="SutonnyMJ" pitchFamily="2" charset="0"/>
                <a:cs typeface="SutonnyMJ" pitchFamily="2" charset="0"/>
              </a:rPr>
              <a:t>Mvjv</a:t>
            </a:r>
            <a:r>
              <a:rPr lang="en-US" sz="2800" b="1" dirty="0">
                <a:latin typeface="SutonnyMJ" pitchFamily="2" charset="0"/>
                <a:cs typeface="SutonnyMJ" pitchFamily="2" charset="0"/>
              </a:rPr>
              <a:t>: 3:13</a:t>
            </a:r>
            <a:r>
              <a:rPr lang="en-US" sz="2800" b="1" dirty="0" smtClean="0">
                <a:latin typeface="SutonnyMJ" pitchFamily="2" charset="0"/>
                <a:cs typeface="SutonnyMJ" pitchFamily="2" charset="0"/>
              </a:rPr>
              <a:t>;                      </a:t>
            </a:r>
            <a:r>
              <a:rPr lang="en-US" sz="2800" b="1" dirty="0">
                <a:latin typeface="SutonnyMJ" pitchFamily="2" charset="0"/>
                <a:cs typeface="SutonnyMJ" pitchFamily="2" charset="0"/>
              </a:rPr>
              <a:t>‡iv: 3:24</a:t>
            </a:r>
            <a:endParaRPr lang="en-US" sz="2800" dirty="0">
              <a:latin typeface="SutonnyMJ" pitchFamily="2" charset="0"/>
              <a:cs typeface="SutonnyMJ" pitchFamily="2" charset="0"/>
            </a:endParaRPr>
          </a:p>
        </p:txBody>
      </p:sp>
      <p:sp>
        <p:nvSpPr>
          <p:cNvPr id="25" name="Title 1"/>
          <p:cNvSpPr txBox="1">
            <a:spLocks/>
          </p:cNvSpPr>
          <p:nvPr/>
        </p:nvSpPr>
        <p:spPr bwMode="auto">
          <a:xfrm>
            <a:off x="35496" y="4662264"/>
            <a:ext cx="907300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US" sz="2400" b="1" kern="0" dirty="0" smtClean="0">
                <a:solidFill>
                  <a:srgbClr val="008000"/>
                </a:solidFill>
                <a:latin typeface="+mn-lt"/>
                <a:ea typeface="+mj-ea"/>
                <a:cs typeface="+mj-cs"/>
              </a:rPr>
              <a:t>Christ’s ransom payment redeems / frees us </a:t>
            </a:r>
            <a:r>
              <a:rPr kumimoji="0" lang="en-US" sz="2400" b="1" i="0" u="none" strike="noStrike" kern="0" cap="none" spc="0" normalizeH="0" baseline="0" noProof="0" dirty="0" smtClean="0">
                <a:ln>
                  <a:noFill/>
                </a:ln>
                <a:solidFill>
                  <a:srgbClr val="008000"/>
                </a:solidFill>
                <a:effectLst/>
                <a:uLnTx/>
                <a:uFillTx/>
                <a:latin typeface="+mn-lt"/>
                <a:ea typeface="+mj-ea"/>
                <a:cs typeface="+mj-cs"/>
              </a:rPr>
              <a:t>from </a:t>
            </a:r>
          </a:p>
          <a:p>
            <a:pPr lvl="0" algn="ctr" eaLnBrk="0" hangingPunct="0">
              <a:defRPr/>
            </a:pPr>
            <a:r>
              <a:rPr lang="en-US" sz="2400" b="1" kern="0" dirty="0" smtClean="0">
                <a:solidFill>
                  <a:srgbClr val="008000"/>
                </a:solidFill>
                <a:latin typeface="+mn-lt"/>
                <a:ea typeface="+mj-ea"/>
                <a:cs typeface="+mj-cs"/>
              </a:rPr>
              <a:t>s</a:t>
            </a:r>
            <a:r>
              <a:rPr kumimoji="0" lang="en-US" sz="2400" b="1" i="0" u="none" strike="noStrike" kern="0" cap="none" spc="0" normalizeH="0" baseline="0" noProof="0" dirty="0" err="1" smtClean="0">
                <a:ln>
                  <a:noFill/>
                </a:ln>
                <a:solidFill>
                  <a:srgbClr val="008000"/>
                </a:solidFill>
                <a:effectLst/>
                <a:uLnTx/>
                <a:uFillTx/>
                <a:latin typeface="+mn-lt"/>
                <a:ea typeface="+mj-ea"/>
                <a:cs typeface="+mj-cs"/>
              </a:rPr>
              <a:t>lavery</a:t>
            </a:r>
            <a:r>
              <a:rPr kumimoji="0" lang="en-US" sz="2400" b="1" i="0" u="none" strike="noStrike" kern="0" cap="none" spc="0" normalizeH="0" baseline="0" noProof="0" dirty="0" smtClean="0">
                <a:ln>
                  <a:noFill/>
                </a:ln>
                <a:solidFill>
                  <a:srgbClr val="008000"/>
                </a:solidFill>
                <a:effectLst/>
                <a:uLnTx/>
                <a:uFillTx/>
                <a:latin typeface="+mn-lt"/>
                <a:ea typeface="+mj-ea"/>
                <a:cs typeface="+mj-cs"/>
              </a:rPr>
              <a:t> to sin into fullness of life in Christ in the Spirit, </a:t>
            </a:r>
          </a:p>
          <a:p>
            <a:pPr lvl="0" algn="ctr" eaLnBrk="0" hangingPunct="0">
              <a:defRPr/>
            </a:pPr>
            <a:r>
              <a:rPr lang="en-US" sz="2400" b="1" kern="0" dirty="0" smtClean="0">
                <a:solidFill>
                  <a:srgbClr val="008000"/>
                </a:solidFill>
                <a:latin typeface="+mn-lt"/>
                <a:ea typeface="+mj-ea"/>
                <a:cs typeface="+mj-cs"/>
              </a:rPr>
              <a:t>including </a:t>
            </a:r>
            <a:r>
              <a:rPr kumimoji="0" lang="en-US" sz="2400" b="1" i="0" u="none" strike="noStrike" kern="0" cap="none" spc="0" normalizeH="0" baseline="0" noProof="0" dirty="0" smtClean="0">
                <a:ln>
                  <a:noFill/>
                </a:ln>
                <a:solidFill>
                  <a:srgbClr val="008000"/>
                </a:solidFill>
                <a:effectLst/>
                <a:uLnTx/>
                <a:uFillTx/>
                <a:latin typeface="+mn-lt"/>
                <a:ea typeface="+mj-ea"/>
                <a:cs typeface="+mj-cs"/>
              </a:rPr>
              <a:t>redemption of our bodies at Christ’s return </a:t>
            </a:r>
          </a:p>
        </p:txBody>
      </p:sp>
      <p:pic>
        <p:nvPicPr>
          <p:cNvPr id="26" name="Picture 25" descr="4you.png"/>
          <p:cNvPicPr>
            <a:picLocks noChangeAspect="1"/>
          </p:cNvPicPr>
          <p:nvPr/>
        </p:nvPicPr>
        <p:blipFill>
          <a:blip r:embed="rId3" cstate="print"/>
          <a:srcRect l="17780" t="14858" r="54067" b="44000"/>
          <a:stretch>
            <a:fillRect/>
          </a:stretch>
        </p:blipFill>
        <p:spPr>
          <a:xfrm>
            <a:off x="3563888" y="1268760"/>
            <a:ext cx="1944216" cy="2592288"/>
          </a:xfrm>
          <a:prstGeom prst="rect">
            <a:avLst/>
          </a:prstGeom>
        </p:spPr>
      </p:pic>
      <p:sp>
        <p:nvSpPr>
          <p:cNvPr id="28" name="TextBox 8"/>
          <p:cNvSpPr txBox="1">
            <a:spLocks noChangeArrowheads="1"/>
          </p:cNvSpPr>
          <p:nvPr/>
        </p:nvSpPr>
        <p:spPr bwMode="auto">
          <a:xfrm>
            <a:off x="3635895" y="3429000"/>
            <a:ext cx="1800201" cy="430887"/>
          </a:xfrm>
          <a:prstGeom prst="rect">
            <a:avLst/>
          </a:prstGeom>
          <a:noFill/>
          <a:ln w="9525">
            <a:noFill/>
            <a:miter lim="800000"/>
            <a:headEnd/>
            <a:tailEnd/>
          </a:ln>
        </p:spPr>
        <p:txBody>
          <a:bodyPr wrap="square">
            <a:spAutoFit/>
          </a:bodyPr>
          <a:lstStyle/>
          <a:p>
            <a:pPr algn="ctr">
              <a:defRPr/>
            </a:pPr>
            <a:r>
              <a:rPr lang="en-CA" altLang="ko-KR" sz="1200" dirty="0" smtClean="0">
                <a:solidFill>
                  <a:schemeClr val="tx1">
                    <a:lumMod val="50000"/>
                  </a:schemeClr>
                </a:solidFill>
              </a:rPr>
              <a:t>©</a:t>
            </a:r>
            <a:r>
              <a:rPr lang="en-CA" altLang="ko-KR" sz="1000" dirty="0" smtClean="0">
                <a:solidFill>
                  <a:schemeClr val="tx1">
                    <a:lumMod val="50000"/>
                  </a:schemeClr>
                </a:solidFill>
              </a:rPr>
              <a:t> </a:t>
            </a:r>
            <a:r>
              <a:rPr lang="en-CA" sz="1000" dirty="0" smtClean="0">
                <a:solidFill>
                  <a:schemeClr val="tx1">
                    <a:lumMod val="50000"/>
                  </a:schemeClr>
                </a:solidFill>
              </a:rPr>
              <a:t>GospelGifs.com </a:t>
            </a:r>
          </a:p>
          <a:p>
            <a:pPr algn="ctr">
              <a:defRPr/>
            </a:pPr>
            <a:r>
              <a:rPr lang="en-CA" sz="1000" dirty="0" smtClean="0">
                <a:solidFill>
                  <a:schemeClr val="tx1">
                    <a:lumMod val="50000"/>
                  </a:schemeClr>
                </a:solidFill>
              </a:rPr>
              <a:t>used with permission</a:t>
            </a:r>
            <a:endParaRPr lang="en-CA" sz="1000" dirty="0">
              <a:solidFill>
                <a:schemeClr val="tx1">
                  <a:lumMod val="50000"/>
                </a:schemeClr>
              </a:solidFill>
            </a:endParaRPr>
          </a:p>
        </p:txBody>
      </p:sp>
      <p:cxnSp>
        <p:nvCxnSpPr>
          <p:cNvPr id="29" name="Straight Arrow Connector 28"/>
          <p:cNvCxnSpPr/>
          <p:nvPr/>
        </p:nvCxnSpPr>
        <p:spPr>
          <a:xfrm>
            <a:off x="2915816" y="2564904"/>
            <a:ext cx="540000" cy="32"/>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5580112" y="2564904"/>
            <a:ext cx="540000" cy="32"/>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252536" y="2348880"/>
            <a:ext cx="2520280" cy="215444"/>
          </a:xfrm>
          <a:prstGeom prst="rect">
            <a:avLst/>
          </a:prstGeom>
          <a:noFill/>
        </p:spPr>
        <p:txBody>
          <a:bodyPr wrap="square" rtlCol="0">
            <a:spAutoFit/>
          </a:bodyPr>
          <a:lstStyle/>
          <a:p>
            <a:pPr algn="ctr"/>
            <a:r>
              <a:rPr lang="en-CA" sz="800" dirty="0" smtClean="0">
                <a:solidFill>
                  <a:schemeClr val="tx1">
                    <a:lumMod val="65000"/>
                  </a:schemeClr>
                </a:solidFill>
              </a:rPr>
              <a:t>No copyright John </a:t>
            </a:r>
            <a:r>
              <a:rPr lang="en-CA" sz="800" dirty="0" err="1" smtClean="0">
                <a:solidFill>
                  <a:schemeClr val="tx1">
                    <a:lumMod val="65000"/>
                  </a:schemeClr>
                </a:solidFill>
              </a:rPr>
              <a:t>Crozier</a:t>
            </a:r>
            <a:endParaRPr lang="en-CA" sz="800" dirty="0">
              <a:solidFill>
                <a:schemeClr val="tx1">
                  <a:lumMod val="65000"/>
                </a:schemeClr>
              </a:solidFill>
            </a:endParaRPr>
          </a:p>
        </p:txBody>
      </p:sp>
      <p:sp>
        <p:nvSpPr>
          <p:cNvPr id="20" name="TextBox 9"/>
          <p:cNvSpPr txBox="1">
            <a:spLocks noChangeArrowheads="1"/>
          </p:cNvSpPr>
          <p:nvPr/>
        </p:nvSpPr>
        <p:spPr bwMode="auto">
          <a:xfrm>
            <a:off x="3707904" y="1527175"/>
            <a:ext cx="1656184" cy="461665"/>
          </a:xfrm>
          <a:prstGeom prst="rect">
            <a:avLst/>
          </a:prstGeom>
          <a:noFill/>
          <a:ln w="9525">
            <a:noFill/>
            <a:miter lim="800000"/>
            <a:headEnd/>
            <a:tailEnd/>
          </a:ln>
        </p:spPr>
        <p:txBody>
          <a:bodyPr wrap="square">
            <a:spAutoFit/>
          </a:bodyPr>
          <a:lstStyle/>
          <a:p>
            <a:pPr algn="ctr"/>
            <a:r>
              <a:rPr lang="en-CA" sz="2400" b="1" dirty="0" smtClean="0"/>
              <a:t>ransom</a:t>
            </a:r>
            <a:endParaRPr lang="en-CA" sz="2400" b="1" dirty="0"/>
          </a:p>
        </p:txBody>
      </p:sp>
      <p:sp>
        <p:nvSpPr>
          <p:cNvPr id="33" name="TextBox 4"/>
          <p:cNvSpPr txBox="1">
            <a:spLocks noChangeArrowheads="1"/>
          </p:cNvSpPr>
          <p:nvPr/>
        </p:nvSpPr>
        <p:spPr bwMode="auto">
          <a:xfrm>
            <a:off x="1691680" y="1408708"/>
            <a:ext cx="1160895" cy="2308324"/>
          </a:xfrm>
          <a:prstGeom prst="rect">
            <a:avLst/>
          </a:prstGeom>
          <a:noFill/>
          <a:ln w="9525">
            <a:noFill/>
            <a:miter lim="800000"/>
            <a:headEnd/>
            <a:tailEnd/>
          </a:ln>
        </p:spPr>
        <p:txBody>
          <a:bodyPr wrap="none">
            <a:spAutoFit/>
          </a:bodyPr>
          <a:lstStyle/>
          <a:p>
            <a:pPr algn="ctr"/>
            <a:r>
              <a:rPr lang="en-CA" sz="2400" dirty="0" smtClean="0"/>
              <a:t>chains </a:t>
            </a:r>
          </a:p>
          <a:p>
            <a:pPr algn="ctr"/>
            <a:r>
              <a:rPr lang="en-CA" sz="2400" dirty="0" smtClean="0"/>
              <a:t>of</a:t>
            </a:r>
          </a:p>
          <a:p>
            <a:pPr algn="ctr"/>
            <a:r>
              <a:rPr lang="en-CA" sz="2400" dirty="0" smtClean="0"/>
              <a:t>sin</a:t>
            </a:r>
          </a:p>
          <a:p>
            <a:pPr algn="ctr"/>
            <a:r>
              <a:rPr lang="en-CA" sz="2400" dirty="0" smtClean="0"/>
              <a:t>Satan</a:t>
            </a:r>
          </a:p>
          <a:p>
            <a:pPr algn="ctr"/>
            <a:r>
              <a:rPr lang="en-CA" sz="2400" dirty="0" smtClean="0"/>
              <a:t>death</a:t>
            </a:r>
          </a:p>
          <a:p>
            <a:pPr algn="ctr"/>
            <a:r>
              <a:rPr lang="en-CA" sz="2400" dirty="0" smtClean="0"/>
              <a:t>hell</a:t>
            </a:r>
            <a:endParaRPr lang="en-CA" sz="2400" dirty="0"/>
          </a:p>
        </p:txBody>
      </p:sp>
      <p:sp>
        <p:nvSpPr>
          <p:cNvPr id="27" name="TextBox 9"/>
          <p:cNvSpPr txBox="1">
            <a:spLocks noChangeArrowheads="1"/>
          </p:cNvSpPr>
          <p:nvPr/>
        </p:nvSpPr>
        <p:spPr bwMode="auto">
          <a:xfrm>
            <a:off x="6588224" y="1340768"/>
            <a:ext cx="1872208" cy="461665"/>
          </a:xfrm>
          <a:prstGeom prst="rect">
            <a:avLst/>
          </a:prstGeom>
          <a:noFill/>
          <a:ln w="9525">
            <a:noFill/>
            <a:miter lim="800000"/>
            <a:headEnd/>
            <a:tailEnd/>
          </a:ln>
        </p:spPr>
        <p:txBody>
          <a:bodyPr wrap="square">
            <a:spAutoFit/>
          </a:bodyPr>
          <a:lstStyle/>
          <a:p>
            <a:pPr algn="ctr"/>
            <a:r>
              <a:rPr lang="en-CA" sz="2400" b="1" dirty="0" smtClean="0"/>
              <a:t>redemption</a:t>
            </a:r>
            <a:endParaRPr lang="en-CA" sz="2400" b="1" dirty="0"/>
          </a:p>
        </p:txBody>
      </p:sp>
      <p:sp>
        <p:nvSpPr>
          <p:cNvPr id="23" name="Rectangle 22"/>
          <p:cNvSpPr/>
          <p:nvPr/>
        </p:nvSpPr>
        <p:spPr>
          <a:xfrm>
            <a:off x="6511153" y="3831431"/>
            <a:ext cx="2052165" cy="461665"/>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400" b="1" dirty="0" smtClean="0">
                <a:ln w="50800"/>
                <a:solidFill>
                  <a:schemeClr val="bg1">
                    <a:shade val="50000"/>
                  </a:schemeClr>
                </a:solidFill>
              </a:rPr>
              <a:t>f</a:t>
            </a:r>
            <a:r>
              <a:rPr lang="en-US" sz="2400" b="1" cap="none" spc="0" dirty="0" smtClean="0">
                <a:ln w="50800"/>
                <a:solidFill>
                  <a:schemeClr val="bg1">
                    <a:shade val="50000"/>
                  </a:schemeClr>
                </a:solidFill>
                <a:effectLst/>
              </a:rPr>
              <a:t>ree free </a:t>
            </a:r>
            <a:r>
              <a:rPr lang="en-US" sz="2400" b="1" cap="none" spc="0" dirty="0" err="1" smtClean="0">
                <a:ln w="50800"/>
                <a:solidFill>
                  <a:schemeClr val="bg1">
                    <a:shade val="50000"/>
                  </a:schemeClr>
                </a:solidFill>
                <a:effectLst/>
              </a:rPr>
              <a:t>free</a:t>
            </a:r>
            <a:endParaRPr lang="en-US" sz="2400" b="1" cap="none" spc="0" dirty="0">
              <a:ln w="50800" cap="rnd"/>
              <a:solidFill>
                <a:schemeClr val="bg1">
                  <a:shade val="50000"/>
                </a:schemeClr>
              </a:solidFill>
              <a:effectLst/>
            </a:endParaRPr>
          </a:p>
        </p:txBody>
      </p:sp>
      <p:sp>
        <p:nvSpPr>
          <p:cNvPr id="35" name="TextBox 34"/>
          <p:cNvSpPr txBox="1"/>
          <p:nvPr/>
        </p:nvSpPr>
        <p:spPr>
          <a:xfrm>
            <a:off x="72008" y="6453336"/>
            <a:ext cx="323528" cy="369332"/>
          </a:xfrm>
          <a:prstGeom prst="rect">
            <a:avLst/>
          </a:prstGeom>
          <a:noFill/>
        </p:spPr>
        <p:txBody>
          <a:bodyPr wrap="square" rtlCol="0">
            <a:spAutoFit/>
          </a:bodyPr>
          <a:lstStyle/>
          <a:p>
            <a:r>
              <a:rPr lang="en-CA" dirty="0" smtClean="0"/>
              <a:t>2</a:t>
            </a:r>
            <a:endParaRPr lang="en-CA" dirty="0"/>
          </a:p>
        </p:txBody>
      </p:sp>
      <p:pic>
        <p:nvPicPr>
          <p:cNvPr id="36" name="Picture 35" descr="egyptian.gif"/>
          <p:cNvPicPr>
            <a:picLocks noChangeAspect="1"/>
          </p:cNvPicPr>
          <p:nvPr/>
        </p:nvPicPr>
        <p:blipFill>
          <a:blip r:embed="rId4" cstate="print"/>
          <a:stretch>
            <a:fillRect/>
          </a:stretch>
        </p:blipFill>
        <p:spPr>
          <a:xfrm>
            <a:off x="6660232" y="1700808"/>
            <a:ext cx="1689817" cy="1005840"/>
          </a:xfrm>
          <a:prstGeom prst="rect">
            <a:avLst/>
          </a:prstGeom>
        </p:spPr>
      </p:pic>
      <p:pic>
        <p:nvPicPr>
          <p:cNvPr id="37" name="Picture 36" descr="egyptian.gif"/>
          <p:cNvPicPr>
            <a:picLocks noChangeAspect="1"/>
          </p:cNvPicPr>
          <p:nvPr/>
        </p:nvPicPr>
        <p:blipFill>
          <a:blip r:embed="rId4" cstate="print"/>
          <a:stretch>
            <a:fillRect/>
          </a:stretch>
        </p:blipFill>
        <p:spPr>
          <a:xfrm rot="14400000" flipH="1">
            <a:off x="6276584" y="2590981"/>
            <a:ext cx="1689812" cy="1005840"/>
          </a:xfrm>
          <a:prstGeom prst="rect">
            <a:avLst/>
          </a:prstGeom>
        </p:spPr>
      </p:pic>
      <p:pic>
        <p:nvPicPr>
          <p:cNvPr id="38" name="Picture 37" descr="egyptian.gif"/>
          <p:cNvPicPr>
            <a:picLocks noChangeAspect="1"/>
          </p:cNvPicPr>
          <p:nvPr/>
        </p:nvPicPr>
        <p:blipFill>
          <a:blip r:embed="rId4" cstate="print"/>
          <a:stretch>
            <a:fillRect/>
          </a:stretch>
        </p:blipFill>
        <p:spPr>
          <a:xfrm rot="7200000">
            <a:off x="7151698" y="2613108"/>
            <a:ext cx="1689816" cy="1005840"/>
          </a:xfrm>
          <a:prstGeom prst="rect">
            <a:avLst/>
          </a:prstGeom>
        </p:spPr>
      </p:pic>
      <p:pic>
        <p:nvPicPr>
          <p:cNvPr id="39" name="Picture 38" descr="www.fg-a.com valentine 2-jumping-heart.gif"/>
          <p:cNvPicPr>
            <a:picLocks noChangeAspect="1"/>
          </p:cNvPicPr>
          <p:nvPr/>
        </p:nvPicPr>
        <p:blipFill>
          <a:blip r:embed="rId5" cstate="print"/>
          <a:stretch>
            <a:fillRect/>
          </a:stretch>
        </p:blipFill>
        <p:spPr>
          <a:xfrm>
            <a:off x="6948264" y="2167508"/>
            <a:ext cx="1143000" cy="1333500"/>
          </a:xfrm>
          <a:prstGeom prst="rect">
            <a:avLst/>
          </a:prstGeom>
        </p:spPr>
      </p:pic>
      <p:sp>
        <p:nvSpPr>
          <p:cNvPr id="40" name="TextBox 39"/>
          <p:cNvSpPr txBox="1"/>
          <p:nvPr/>
        </p:nvSpPr>
        <p:spPr>
          <a:xfrm rot="5400000">
            <a:off x="7760387" y="2472861"/>
            <a:ext cx="2088232" cy="400110"/>
          </a:xfrm>
          <a:prstGeom prst="rect">
            <a:avLst/>
          </a:prstGeom>
          <a:noFill/>
        </p:spPr>
        <p:txBody>
          <a:bodyPr wrap="square" rtlCol="0">
            <a:spAutoFit/>
          </a:bodyPr>
          <a:lstStyle/>
          <a:p>
            <a:pPr algn="ctr"/>
            <a:r>
              <a:rPr lang="en-CA" sz="1000" dirty="0" smtClean="0"/>
              <a:t>Egyptian smiley © sherv.net</a:t>
            </a:r>
          </a:p>
          <a:p>
            <a:r>
              <a:rPr lang="en-CA" sz="1000" dirty="0" smtClean="0"/>
              <a:t>Jumping heart © www.fg-a.com</a:t>
            </a:r>
            <a:endParaRPr lang="en-CA" dirty="0"/>
          </a:p>
        </p:txBody>
      </p:sp>
      <p:sp>
        <p:nvSpPr>
          <p:cNvPr id="34" name="TextBox 33"/>
          <p:cNvSpPr txBox="1"/>
          <p:nvPr/>
        </p:nvSpPr>
        <p:spPr>
          <a:xfrm>
            <a:off x="611560" y="97468"/>
            <a:ext cx="7479704" cy="1200329"/>
          </a:xfrm>
          <a:prstGeom prst="rect">
            <a:avLst/>
          </a:prstGeom>
          <a:solidFill>
            <a:schemeClr val="tx1"/>
          </a:solidFill>
        </p:spPr>
        <p:txBody>
          <a:bodyPr wrap="square" rtlCol="0">
            <a:spAutoFit/>
          </a:bodyPr>
          <a:lstStyle/>
          <a:p>
            <a:r>
              <a:rPr lang="en-US" sz="4400" b="1" dirty="0" smtClean="0">
                <a:solidFill>
                  <a:srgbClr val="FF0000"/>
                </a:solidFill>
                <a:latin typeface="SutonnyMJ" pitchFamily="2" charset="0"/>
                <a:cs typeface="SutonnyMJ" pitchFamily="2" charset="0"/>
              </a:rPr>
              <a:t>2| gyw³i </a:t>
            </a:r>
            <a:r>
              <a:rPr lang="en-US" sz="4400" b="1" dirty="0" err="1" smtClean="0">
                <a:solidFill>
                  <a:srgbClr val="FF0000"/>
                </a:solidFill>
                <a:latin typeface="SutonnyMJ" pitchFamily="2" charset="0"/>
                <a:cs typeface="SutonnyMJ" pitchFamily="2" charset="0"/>
              </a:rPr>
              <a:t>g~j</a:t>
            </a:r>
            <a:r>
              <a:rPr lang="en-US" sz="4400" b="1" dirty="0" smtClean="0">
                <a:solidFill>
                  <a:srgbClr val="FF0000"/>
                </a:solidFill>
                <a:latin typeface="SutonnyMJ" pitchFamily="2" charset="0"/>
                <a:cs typeface="SutonnyMJ" pitchFamily="2" charset="0"/>
              </a:rPr>
              <a:t>¨ </a:t>
            </a:r>
            <a:r>
              <a:rPr lang="en-US" sz="4400" b="1" dirty="0" err="1" smtClean="0">
                <a:solidFill>
                  <a:srgbClr val="FF0000"/>
                </a:solidFill>
                <a:latin typeface="SutonnyMJ" pitchFamily="2" charset="0"/>
                <a:cs typeface="SutonnyMJ" pitchFamily="2" charset="0"/>
              </a:rPr>
              <a:t>cwi‡kva</a:t>
            </a:r>
            <a:r>
              <a:rPr lang="en-US" sz="4400" b="1" dirty="0" smtClean="0">
                <a:solidFill>
                  <a:srgbClr val="FF0000"/>
                </a:solidFill>
                <a:latin typeface="SutonnyMJ" pitchFamily="2" charset="0"/>
                <a:cs typeface="SutonnyMJ" pitchFamily="2" charset="0"/>
              </a:rPr>
              <a:t> </a:t>
            </a:r>
            <a:r>
              <a:rPr lang="en-US" sz="4400" b="1" dirty="0" err="1" smtClean="0">
                <a:solidFill>
                  <a:srgbClr val="FF0000"/>
                </a:solidFill>
                <a:latin typeface="SutonnyMJ" pitchFamily="2" charset="0"/>
                <a:cs typeface="SutonnyMJ" pitchFamily="2" charset="0"/>
              </a:rPr>
              <a:t>Ges</a:t>
            </a:r>
            <a:r>
              <a:rPr lang="en-US" sz="4400" b="1" dirty="0" smtClean="0">
                <a:solidFill>
                  <a:srgbClr val="FF0000"/>
                </a:solidFill>
                <a:latin typeface="SutonnyMJ" pitchFamily="2" charset="0"/>
                <a:cs typeface="SutonnyMJ" pitchFamily="2" charset="0"/>
              </a:rPr>
              <a:t> gyw³ </a:t>
            </a:r>
            <a:r>
              <a:rPr lang="en-US" sz="4400" b="1" dirty="0" err="1" smtClean="0">
                <a:solidFill>
                  <a:srgbClr val="FF0000"/>
                </a:solidFill>
                <a:latin typeface="SutonnyMJ" pitchFamily="2" charset="0"/>
                <a:cs typeface="SutonnyMJ" pitchFamily="2" charset="0"/>
              </a:rPr>
              <a:t>cÖ`vb</a:t>
            </a:r>
            <a:r>
              <a:rPr lang="en-US" sz="4400" b="1" dirty="0" smtClean="0">
                <a:solidFill>
                  <a:srgbClr val="FF0000"/>
                </a:solidFill>
                <a:latin typeface="SutonnyMJ" pitchFamily="2" charset="0"/>
                <a:cs typeface="SutonnyMJ" pitchFamily="2" charset="0"/>
              </a:rPr>
              <a:t>|</a:t>
            </a:r>
            <a:endParaRPr lang="en-CA" sz="4400" b="1" dirty="0" smtClean="0">
              <a:solidFill>
                <a:srgbClr val="FF0000"/>
              </a:solidFill>
              <a:latin typeface="SutonnyMJ" pitchFamily="2" charset="0"/>
              <a:cs typeface="SutonnyMJ" pitchFamily="2" charset="0"/>
            </a:endParaRPr>
          </a:p>
          <a:p>
            <a:pPr algn="ctr"/>
            <a:r>
              <a:rPr lang="en-US" sz="2800" b="1" dirty="0" err="1" smtClean="0">
                <a:solidFill>
                  <a:srgbClr val="FF0000"/>
                </a:solidFill>
                <a:latin typeface="SutonnyMJ" pitchFamily="2" charset="0"/>
                <a:cs typeface="SutonnyMJ" pitchFamily="2" charset="0"/>
              </a:rPr>
              <a:t>ab¨ev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cÖfz</a:t>
            </a:r>
            <a:r>
              <a:rPr lang="en-US" sz="2800" b="1" dirty="0" smtClean="0">
                <a:solidFill>
                  <a:srgbClr val="FF0000"/>
                </a:solidFill>
                <a:latin typeface="SutonnyMJ" pitchFamily="2" charset="0"/>
                <a:cs typeface="SutonnyMJ" pitchFamily="2" charset="0"/>
              </a:rPr>
              <a:t>!</a:t>
            </a:r>
            <a:endParaRPr lang="en-CA" sz="2800" dirty="0">
              <a:solidFill>
                <a:srgbClr val="FF0000"/>
              </a:solidFill>
              <a:latin typeface="SutonnyMJ" pitchFamily="2" charset="0"/>
              <a:cs typeface="SutonnyMJ" pitchFamily="2" charset="0"/>
            </a:endParaRPr>
          </a:p>
        </p:txBody>
      </p:sp>
      <p:sp>
        <p:nvSpPr>
          <p:cNvPr id="31" name="Rectangle 30"/>
          <p:cNvSpPr/>
          <p:nvPr/>
        </p:nvSpPr>
        <p:spPr>
          <a:xfrm>
            <a:off x="107504" y="3831431"/>
            <a:ext cx="3278462" cy="830997"/>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400" b="1" dirty="0" smtClean="0">
                <a:ln w="50800"/>
                <a:solidFill>
                  <a:schemeClr val="bg1">
                    <a:shade val="50000"/>
                  </a:schemeClr>
                </a:solidFill>
              </a:rPr>
              <a:t>chains </a:t>
            </a:r>
            <a:r>
              <a:rPr lang="en-US" sz="2400" b="1" dirty="0" err="1" smtClean="0">
                <a:ln w="50800"/>
                <a:solidFill>
                  <a:schemeClr val="bg1">
                    <a:shade val="50000"/>
                  </a:schemeClr>
                </a:solidFill>
              </a:rPr>
              <a:t>chains</a:t>
            </a:r>
            <a:r>
              <a:rPr lang="en-US" sz="2400" b="1" dirty="0" smtClean="0">
                <a:ln w="50800"/>
                <a:solidFill>
                  <a:schemeClr val="bg1">
                    <a:shade val="50000"/>
                  </a:schemeClr>
                </a:solidFill>
              </a:rPr>
              <a:t> </a:t>
            </a:r>
            <a:r>
              <a:rPr lang="en-US" sz="2400" b="1" dirty="0" err="1" smtClean="0">
                <a:ln w="50800"/>
                <a:solidFill>
                  <a:schemeClr val="bg1">
                    <a:shade val="50000"/>
                  </a:schemeClr>
                </a:solidFill>
              </a:rPr>
              <a:t>chains</a:t>
            </a:r>
            <a:endParaRPr lang="en-US" sz="2400" b="1" dirty="0" smtClean="0">
              <a:ln w="50800"/>
              <a:solidFill>
                <a:schemeClr val="bg1">
                  <a:shade val="50000"/>
                </a:schemeClr>
              </a:solidFill>
            </a:endParaRPr>
          </a:p>
          <a:p>
            <a:pPr algn="ctr"/>
            <a:r>
              <a:rPr lang="en-US" sz="2400" b="1" dirty="0" smtClean="0">
                <a:ln w="50800"/>
                <a:solidFill>
                  <a:schemeClr val="bg1">
                    <a:shade val="50000"/>
                  </a:schemeClr>
                </a:solidFill>
              </a:rPr>
              <a:t>s</a:t>
            </a:r>
            <a:r>
              <a:rPr lang="en-US" sz="2400" b="1" cap="none" spc="0" dirty="0" smtClean="0">
                <a:ln w="50800"/>
                <a:solidFill>
                  <a:schemeClr val="bg1">
                    <a:shade val="50000"/>
                  </a:schemeClr>
                </a:solidFill>
                <a:effectLst/>
              </a:rPr>
              <a:t>lave </a:t>
            </a:r>
            <a:r>
              <a:rPr lang="en-US" sz="2400" b="1" cap="none" spc="0" dirty="0" err="1" smtClean="0">
                <a:ln w="50800"/>
                <a:solidFill>
                  <a:schemeClr val="bg1">
                    <a:shade val="50000"/>
                  </a:schemeClr>
                </a:solidFill>
                <a:effectLst/>
              </a:rPr>
              <a:t>slave</a:t>
            </a:r>
            <a:r>
              <a:rPr lang="en-US" sz="2400" b="1" cap="none" spc="0" dirty="0" smtClean="0">
                <a:ln w="50800"/>
                <a:solidFill>
                  <a:schemeClr val="bg1">
                    <a:shade val="50000"/>
                  </a:schemeClr>
                </a:solidFill>
                <a:effectLst/>
              </a:rPr>
              <a:t> </a:t>
            </a:r>
            <a:r>
              <a:rPr lang="en-US" sz="2400" b="1" cap="none" spc="0" dirty="0" err="1" smtClean="0">
                <a:ln w="50800"/>
                <a:solidFill>
                  <a:schemeClr val="bg1">
                    <a:shade val="50000"/>
                  </a:schemeClr>
                </a:solidFill>
                <a:effectLst/>
              </a:rPr>
              <a:t>slave</a:t>
            </a:r>
            <a:endParaRPr lang="en-US" sz="2400" b="1" cap="none" spc="0" dirty="0">
              <a:ln w="50800" cap="rnd"/>
              <a:solidFill>
                <a:schemeClr val="bg1">
                  <a:shade val="50000"/>
                </a:schemeClr>
              </a:solidFill>
              <a:effectLst/>
            </a:endParaRPr>
          </a:p>
        </p:txBody>
      </p:sp>
      <p:sp>
        <p:nvSpPr>
          <p:cNvPr id="41" name="Rectangle 40"/>
          <p:cNvSpPr/>
          <p:nvPr/>
        </p:nvSpPr>
        <p:spPr>
          <a:xfrm>
            <a:off x="3419872" y="3831431"/>
            <a:ext cx="2249334" cy="461665"/>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400" b="1" dirty="0" smtClean="0">
                <a:ln w="50800"/>
                <a:solidFill>
                  <a:schemeClr val="bg1">
                    <a:shade val="50000"/>
                  </a:schemeClr>
                </a:solidFill>
              </a:rPr>
              <a:t>paid </a:t>
            </a:r>
            <a:r>
              <a:rPr lang="en-US" sz="2400" b="1" dirty="0" err="1" smtClean="0">
                <a:ln w="50800"/>
                <a:solidFill>
                  <a:schemeClr val="bg1">
                    <a:shade val="50000"/>
                  </a:schemeClr>
                </a:solidFill>
              </a:rPr>
              <a:t>paid</a:t>
            </a:r>
            <a:r>
              <a:rPr lang="en-US" sz="2400" b="1" dirty="0" smtClean="0">
                <a:ln w="50800"/>
                <a:solidFill>
                  <a:schemeClr val="bg1">
                    <a:shade val="50000"/>
                  </a:schemeClr>
                </a:solidFill>
              </a:rPr>
              <a:t> </a:t>
            </a:r>
            <a:r>
              <a:rPr lang="en-US" sz="2400" b="1" dirty="0" err="1" smtClean="0">
                <a:ln w="50800"/>
                <a:solidFill>
                  <a:schemeClr val="bg1">
                    <a:shade val="50000"/>
                  </a:schemeClr>
                </a:solidFill>
              </a:rPr>
              <a:t>paid</a:t>
            </a:r>
            <a:endParaRPr lang="en-US" sz="2400" b="1" cap="none" spc="0" dirty="0">
              <a:ln w="50800" cap="rnd"/>
              <a:solidFill>
                <a:schemeClr val="bg1">
                  <a:shade val="50000"/>
                </a:schemeClr>
              </a:solidFill>
              <a:effectLs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37" name="Rectangle 36"/>
          <p:cNvSpPr/>
          <p:nvPr/>
        </p:nvSpPr>
        <p:spPr>
          <a:xfrm>
            <a:off x="7668344" y="3240400"/>
            <a:ext cx="137160" cy="54864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 name="Rectangle 37"/>
          <p:cNvSpPr/>
          <p:nvPr/>
        </p:nvSpPr>
        <p:spPr>
          <a:xfrm>
            <a:off x="7524328" y="3356992"/>
            <a:ext cx="457200" cy="137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Oval 20"/>
          <p:cNvSpPr/>
          <p:nvPr/>
        </p:nvSpPr>
        <p:spPr>
          <a:xfrm>
            <a:off x="539552" y="2708920"/>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bg1"/>
              </a:solidFill>
            </a:endParaRPr>
          </a:p>
        </p:txBody>
      </p:sp>
      <p:sp>
        <p:nvSpPr>
          <p:cNvPr id="23" name="Trapezoid 22"/>
          <p:cNvSpPr/>
          <p:nvPr/>
        </p:nvSpPr>
        <p:spPr>
          <a:xfrm>
            <a:off x="395536" y="3140968"/>
            <a:ext cx="720080" cy="1296144"/>
          </a:xfrm>
          <a:prstGeom prst="trapezoi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Rectangle 26"/>
          <p:cNvSpPr/>
          <p:nvPr/>
        </p:nvSpPr>
        <p:spPr>
          <a:xfrm>
            <a:off x="611560" y="4221088"/>
            <a:ext cx="144016"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Rectangle 27"/>
          <p:cNvSpPr/>
          <p:nvPr/>
        </p:nvSpPr>
        <p:spPr>
          <a:xfrm>
            <a:off x="755576" y="4221088"/>
            <a:ext cx="144016"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Rectangle 32"/>
          <p:cNvSpPr/>
          <p:nvPr/>
        </p:nvSpPr>
        <p:spPr>
          <a:xfrm rot="1500000">
            <a:off x="372399" y="3118216"/>
            <a:ext cx="144016" cy="822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Rectangle 34"/>
          <p:cNvSpPr/>
          <p:nvPr/>
        </p:nvSpPr>
        <p:spPr>
          <a:xfrm rot="20100000" flipV="1">
            <a:off x="981827" y="3118216"/>
            <a:ext cx="144016" cy="822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9" name="Straight Arrow Connector 8"/>
          <p:cNvCxnSpPr/>
          <p:nvPr/>
        </p:nvCxnSpPr>
        <p:spPr>
          <a:xfrm>
            <a:off x="3447296" y="2492896"/>
            <a:ext cx="548640"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a:off x="5148064" y="2492896"/>
            <a:ext cx="548640"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3" name="TextBox 2"/>
          <p:cNvSpPr txBox="1">
            <a:spLocks noChangeArrowheads="1"/>
          </p:cNvSpPr>
          <p:nvPr/>
        </p:nvSpPr>
        <p:spPr bwMode="auto">
          <a:xfrm>
            <a:off x="107504" y="5684282"/>
            <a:ext cx="8856984" cy="954107"/>
          </a:xfrm>
          <a:prstGeom prst="rect">
            <a:avLst/>
          </a:prstGeom>
          <a:noFill/>
          <a:ln w="9525">
            <a:noFill/>
            <a:miter lim="800000"/>
            <a:headEnd/>
            <a:tailEnd/>
          </a:ln>
        </p:spPr>
        <p:txBody>
          <a:bodyPr wrap="square">
            <a:spAutoFit/>
          </a:bodyPr>
          <a:lstStyle/>
          <a:p>
            <a:pPr algn="ctr"/>
            <a:r>
              <a:rPr lang="en-US" sz="2800" b="1" dirty="0">
                <a:solidFill>
                  <a:schemeClr val="bg1"/>
                </a:solidFill>
                <a:latin typeface="SutonnyMJ" pitchFamily="2" charset="0"/>
                <a:cs typeface="SutonnyMJ" pitchFamily="2" charset="0"/>
              </a:rPr>
              <a:t>†</a:t>
            </a:r>
            <a:r>
              <a:rPr lang="en-US" sz="2800" b="1" dirty="0" err="1">
                <a:solidFill>
                  <a:schemeClr val="bg1"/>
                </a:solidFill>
                <a:latin typeface="SutonnyMJ" pitchFamily="2" charset="0"/>
                <a:cs typeface="SutonnyMJ" pitchFamily="2" charset="0"/>
              </a:rPr>
              <a:t>ivg</a:t>
            </a:r>
            <a:r>
              <a:rPr lang="en-US" sz="2800" b="1" dirty="0">
                <a:solidFill>
                  <a:schemeClr val="bg1"/>
                </a:solidFill>
                <a:latin typeface="SutonnyMJ" pitchFamily="2" charset="0"/>
                <a:cs typeface="SutonnyMJ" pitchFamily="2" charset="0"/>
              </a:rPr>
              <a:t>: 3:25</a:t>
            </a:r>
            <a:r>
              <a:rPr lang="en-US" sz="2800" b="1" dirty="0" smtClean="0">
                <a:solidFill>
                  <a:schemeClr val="bg1"/>
                </a:solidFill>
                <a:latin typeface="SutonnyMJ" pitchFamily="2" charset="0"/>
                <a:cs typeface="SutonnyMJ" pitchFamily="2" charset="0"/>
              </a:rPr>
              <a:t>;       </a:t>
            </a:r>
            <a:r>
              <a:rPr lang="en-US" sz="2800" b="1" dirty="0" err="1">
                <a:solidFill>
                  <a:schemeClr val="bg1"/>
                </a:solidFill>
                <a:latin typeface="SutonnyMJ" pitchFamily="2" charset="0"/>
                <a:cs typeface="SutonnyMJ" pitchFamily="2" charset="0"/>
              </a:rPr>
              <a:t>Beªxq</a:t>
            </a:r>
            <a:r>
              <a:rPr lang="en-US" sz="2800" b="1" dirty="0">
                <a:solidFill>
                  <a:schemeClr val="bg1"/>
                </a:solidFill>
                <a:latin typeface="SutonnyMJ" pitchFamily="2" charset="0"/>
                <a:cs typeface="SutonnyMJ" pitchFamily="2" charset="0"/>
              </a:rPr>
              <a:t> 2:17; </a:t>
            </a:r>
            <a:endParaRPr lang="en-US" sz="2800" b="1" dirty="0" smtClean="0">
              <a:solidFill>
                <a:schemeClr val="bg1"/>
              </a:solidFill>
              <a:latin typeface="SutonnyMJ" pitchFamily="2" charset="0"/>
              <a:cs typeface="SutonnyMJ" pitchFamily="2" charset="0"/>
            </a:endParaRPr>
          </a:p>
          <a:p>
            <a:pPr algn="ctr"/>
            <a:r>
              <a:rPr lang="en-US" sz="2800" b="1" dirty="0" smtClean="0">
                <a:solidFill>
                  <a:schemeClr val="bg1"/>
                </a:solidFill>
                <a:latin typeface="SutonnyMJ" pitchFamily="2" charset="0"/>
                <a:cs typeface="SutonnyMJ" pitchFamily="2" charset="0"/>
              </a:rPr>
              <a:t>1 </a:t>
            </a:r>
            <a:r>
              <a:rPr lang="en-US" sz="2800" b="1" dirty="0">
                <a:solidFill>
                  <a:schemeClr val="bg1"/>
                </a:solidFill>
                <a:latin typeface="SutonnyMJ" pitchFamily="2" charset="0"/>
                <a:cs typeface="SutonnyMJ" pitchFamily="2" charset="0"/>
              </a:rPr>
              <a:t>†</a:t>
            </a:r>
            <a:r>
              <a:rPr lang="en-US" sz="2800" b="1" dirty="0" err="1">
                <a:solidFill>
                  <a:schemeClr val="bg1"/>
                </a:solidFill>
                <a:latin typeface="SutonnyMJ" pitchFamily="2" charset="0"/>
                <a:cs typeface="SutonnyMJ" pitchFamily="2" charset="0"/>
              </a:rPr>
              <a:t>hvnb</a:t>
            </a:r>
            <a:r>
              <a:rPr lang="en-US" sz="2800" b="1" dirty="0">
                <a:solidFill>
                  <a:schemeClr val="bg1"/>
                </a:solidFill>
                <a:latin typeface="SutonnyMJ" pitchFamily="2" charset="0"/>
                <a:cs typeface="SutonnyMJ" pitchFamily="2" charset="0"/>
              </a:rPr>
              <a:t> 4:10; </a:t>
            </a:r>
            <a:r>
              <a:rPr lang="en-US" sz="2800" b="1" dirty="0" smtClean="0">
                <a:solidFill>
                  <a:schemeClr val="bg1"/>
                </a:solidFill>
                <a:latin typeface="SutonnyMJ" pitchFamily="2" charset="0"/>
                <a:cs typeface="SutonnyMJ" pitchFamily="2" charset="0"/>
              </a:rPr>
              <a:t>     Mvjv;3:13</a:t>
            </a:r>
            <a:endParaRPr lang="en-US" sz="2800" dirty="0">
              <a:solidFill>
                <a:schemeClr val="bg1"/>
              </a:solidFill>
              <a:latin typeface="SutonnyMJ" pitchFamily="2" charset="0"/>
              <a:cs typeface="SutonnyMJ" pitchFamily="2" charset="0"/>
            </a:endParaRPr>
          </a:p>
        </p:txBody>
      </p:sp>
      <p:pic>
        <p:nvPicPr>
          <p:cNvPr id="54" name="Picture 53" descr="ark of covenant jewishvirtuallibrary.org.jpg"/>
          <p:cNvPicPr>
            <a:picLocks noChangeAspect="1"/>
          </p:cNvPicPr>
          <p:nvPr/>
        </p:nvPicPr>
        <p:blipFill>
          <a:blip r:embed="rId2" cstate="print"/>
          <a:srcRect l="4468" t="1680" b="5267"/>
          <a:stretch>
            <a:fillRect/>
          </a:stretch>
        </p:blipFill>
        <p:spPr>
          <a:xfrm>
            <a:off x="2049105" y="1988840"/>
            <a:ext cx="3747031" cy="3096344"/>
          </a:xfrm>
          <a:prstGeom prst="rect">
            <a:avLst/>
          </a:prstGeom>
        </p:spPr>
      </p:pic>
      <p:sp>
        <p:nvSpPr>
          <p:cNvPr id="55" name="TextBox 54"/>
          <p:cNvSpPr txBox="1"/>
          <p:nvPr/>
        </p:nvSpPr>
        <p:spPr>
          <a:xfrm>
            <a:off x="467544" y="87015"/>
            <a:ext cx="8243312" cy="523220"/>
          </a:xfrm>
          <a:prstGeom prst="rect">
            <a:avLst/>
          </a:prstGeom>
          <a:solidFill>
            <a:srgbClr val="FFFFFF"/>
          </a:solidFill>
        </p:spPr>
        <p:txBody>
          <a:bodyPr wrap="square" rtlCol="0">
            <a:spAutoFit/>
          </a:bodyPr>
          <a:lstStyle/>
          <a:p>
            <a:pPr algn="ctr"/>
            <a:r>
              <a:rPr lang="en-CA" sz="2800" b="1" dirty="0" smtClean="0">
                <a:solidFill>
                  <a:srgbClr val="FF0000"/>
                </a:solidFill>
                <a:latin typeface="SutonnyMJ" pitchFamily="2" charset="0"/>
                <a:cs typeface="SutonnyMJ" pitchFamily="2" charset="0"/>
              </a:rPr>
              <a:t>3. </a:t>
            </a:r>
            <a:r>
              <a:rPr lang="en-US" sz="2800" b="1" dirty="0" err="1">
                <a:solidFill>
                  <a:srgbClr val="FF0000"/>
                </a:solidFill>
                <a:latin typeface="SutonnyMJ" pitchFamily="2" charset="0"/>
                <a:cs typeface="SutonnyMJ" pitchFamily="2" charset="0"/>
              </a:rPr>
              <a:t>mš‘wó</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cv‡ci</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cÖvqwðË</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cÖ`vb</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Ck</a:t>
            </a:r>
            <a:r>
              <a:rPr lang="en-US" sz="2800" b="1" dirty="0">
                <a:solidFill>
                  <a:srgbClr val="FF0000"/>
                </a:solidFill>
                <a:latin typeface="SutonnyMJ" pitchFamily="2" charset="0"/>
                <a:cs typeface="SutonnyMJ" pitchFamily="2" charset="0"/>
              </a:rPr>
              <a:t>¦‡ii ‡µ</a:t>
            </a:r>
            <a:r>
              <a:rPr lang="en-US" sz="2800" b="1" dirty="0" err="1">
                <a:solidFill>
                  <a:srgbClr val="FF0000"/>
                </a:solidFill>
                <a:latin typeface="SutonnyMJ" pitchFamily="2" charset="0"/>
                <a:cs typeface="SutonnyMJ" pitchFamily="2" charset="0"/>
              </a:rPr>
              <a:t>va</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wbevib</a:t>
            </a:r>
            <a:r>
              <a:rPr lang="en-US" sz="2800" b="1" dirty="0">
                <a:solidFill>
                  <a:srgbClr val="FF0000"/>
                </a:solidFill>
                <a:latin typeface="SutonnyMJ" pitchFamily="2" charset="0"/>
                <a:cs typeface="SutonnyMJ" pitchFamily="2" charset="0"/>
              </a:rPr>
              <a:t>| </a:t>
            </a:r>
            <a:endParaRPr lang="en-CA" sz="2800" b="1" dirty="0">
              <a:solidFill>
                <a:srgbClr val="FF0000"/>
              </a:solidFill>
              <a:latin typeface="SutonnyMJ" pitchFamily="2" charset="0"/>
              <a:cs typeface="SutonnyMJ" pitchFamily="2" charset="0"/>
            </a:endParaRPr>
          </a:p>
        </p:txBody>
      </p:sp>
      <p:sp>
        <p:nvSpPr>
          <p:cNvPr id="56" name="Right Arrow 55"/>
          <p:cNvSpPr/>
          <p:nvPr/>
        </p:nvSpPr>
        <p:spPr>
          <a:xfrm>
            <a:off x="1359064" y="3370704"/>
            <a:ext cx="548640" cy="274320"/>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7" name="TextBox 56"/>
          <p:cNvSpPr txBox="1"/>
          <p:nvPr/>
        </p:nvSpPr>
        <p:spPr>
          <a:xfrm>
            <a:off x="180256" y="1616953"/>
            <a:ext cx="1295400" cy="1019959"/>
          </a:xfrm>
          <a:prstGeom prst="rect">
            <a:avLst/>
          </a:prstGeom>
          <a:noFill/>
        </p:spPr>
        <p:txBody>
          <a:bodyPr wrap="square" rtlCol="0">
            <a:spAutoFit/>
          </a:bodyPr>
          <a:lstStyle/>
          <a:p>
            <a:pPr algn="ctr">
              <a:lnSpc>
                <a:spcPts val="2400"/>
              </a:lnSpc>
            </a:pPr>
            <a:r>
              <a:rPr lang="en-CA" sz="2400" b="1" dirty="0" smtClean="0">
                <a:solidFill>
                  <a:schemeClr val="bg1"/>
                </a:solidFill>
                <a:latin typeface="Calibri" pitchFamily="34" charset="0"/>
                <a:cs typeface="Calibri" pitchFamily="34" charset="0"/>
              </a:rPr>
              <a:t>under God’s wrath</a:t>
            </a:r>
            <a:endParaRPr lang="en-CA" sz="2400" b="1" dirty="0">
              <a:solidFill>
                <a:schemeClr val="bg1"/>
              </a:solidFill>
              <a:latin typeface="Calibri" pitchFamily="34" charset="0"/>
              <a:cs typeface="Calibri" pitchFamily="34" charset="0"/>
            </a:endParaRPr>
          </a:p>
        </p:txBody>
      </p:sp>
      <p:sp>
        <p:nvSpPr>
          <p:cNvPr id="58" name="Rectangle 57"/>
          <p:cNvSpPr/>
          <p:nvPr/>
        </p:nvSpPr>
        <p:spPr>
          <a:xfrm>
            <a:off x="3635896" y="2478008"/>
            <a:ext cx="457200" cy="21031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60" name="Rectangle 59"/>
          <p:cNvSpPr/>
          <p:nvPr/>
        </p:nvSpPr>
        <p:spPr>
          <a:xfrm>
            <a:off x="3059832" y="2827784"/>
            <a:ext cx="1554480" cy="457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9" name="TextBox 58"/>
          <p:cNvSpPr txBox="1"/>
          <p:nvPr/>
        </p:nvSpPr>
        <p:spPr>
          <a:xfrm>
            <a:off x="3077344" y="2772217"/>
            <a:ext cx="1566664" cy="584775"/>
          </a:xfrm>
          <a:prstGeom prst="rect">
            <a:avLst/>
          </a:prstGeom>
          <a:noFill/>
          <a:ln>
            <a:noFill/>
          </a:ln>
        </p:spPr>
        <p:txBody>
          <a:bodyPr wrap="square" rtlCol="0">
            <a:spAutoFit/>
          </a:bodyPr>
          <a:lstStyle/>
          <a:p>
            <a:pPr algn="ctr"/>
            <a:r>
              <a:rPr lang="en-CA" sz="3200" b="1" dirty="0" smtClean="0"/>
              <a:t>Christ</a:t>
            </a:r>
            <a:endParaRPr lang="en-US" sz="3200" b="1" dirty="0"/>
          </a:p>
        </p:txBody>
      </p:sp>
      <p:sp>
        <p:nvSpPr>
          <p:cNvPr id="61" name="TextBox 60"/>
          <p:cNvSpPr txBox="1"/>
          <p:nvPr/>
        </p:nvSpPr>
        <p:spPr>
          <a:xfrm>
            <a:off x="6709320" y="1616953"/>
            <a:ext cx="2039144" cy="1019959"/>
          </a:xfrm>
          <a:prstGeom prst="rect">
            <a:avLst/>
          </a:prstGeom>
          <a:noFill/>
        </p:spPr>
        <p:txBody>
          <a:bodyPr wrap="square" rtlCol="0">
            <a:spAutoFit/>
          </a:bodyPr>
          <a:lstStyle/>
          <a:p>
            <a:pPr algn="ctr">
              <a:lnSpc>
                <a:spcPts val="2400"/>
              </a:lnSpc>
            </a:pPr>
            <a:r>
              <a:rPr lang="en-CA" sz="2400" b="1" dirty="0" smtClean="0">
                <a:solidFill>
                  <a:schemeClr val="bg1"/>
                </a:solidFill>
                <a:latin typeface="Calibri" pitchFamily="34" charset="0"/>
                <a:cs typeface="Calibri" pitchFamily="34" charset="0"/>
              </a:rPr>
              <a:t>wrath </a:t>
            </a:r>
          </a:p>
          <a:p>
            <a:pPr algn="ctr">
              <a:lnSpc>
                <a:spcPts val="2400"/>
              </a:lnSpc>
            </a:pPr>
            <a:r>
              <a:rPr lang="en-CA" sz="2400" b="1" dirty="0" smtClean="0">
                <a:solidFill>
                  <a:schemeClr val="bg1"/>
                </a:solidFill>
                <a:latin typeface="Calibri" pitchFamily="34" charset="0"/>
                <a:cs typeface="Calibri" pitchFamily="34" charset="0"/>
              </a:rPr>
              <a:t>turned </a:t>
            </a:r>
          </a:p>
          <a:p>
            <a:pPr algn="ctr">
              <a:lnSpc>
                <a:spcPts val="2400"/>
              </a:lnSpc>
            </a:pPr>
            <a:r>
              <a:rPr lang="en-CA" sz="2400" b="1" dirty="0" smtClean="0">
                <a:solidFill>
                  <a:schemeClr val="bg1"/>
                </a:solidFill>
                <a:latin typeface="Calibri" pitchFamily="34" charset="0"/>
                <a:cs typeface="Calibri" pitchFamily="34" charset="0"/>
              </a:rPr>
              <a:t>away</a:t>
            </a:r>
            <a:endParaRPr lang="en-CA" sz="2400" b="1" dirty="0">
              <a:solidFill>
                <a:schemeClr val="bg1"/>
              </a:solidFill>
              <a:latin typeface="Calibri" pitchFamily="34" charset="0"/>
              <a:cs typeface="Calibri" pitchFamily="34" charset="0"/>
            </a:endParaRPr>
          </a:p>
        </p:txBody>
      </p:sp>
      <p:sp>
        <p:nvSpPr>
          <p:cNvPr id="62" name="TextBox 61"/>
          <p:cNvSpPr txBox="1"/>
          <p:nvPr/>
        </p:nvSpPr>
        <p:spPr>
          <a:xfrm>
            <a:off x="2483768" y="4910971"/>
            <a:ext cx="2736304" cy="246221"/>
          </a:xfrm>
          <a:prstGeom prst="rect">
            <a:avLst/>
          </a:prstGeom>
          <a:noFill/>
        </p:spPr>
        <p:txBody>
          <a:bodyPr wrap="square" rtlCol="0">
            <a:spAutoFit/>
          </a:bodyPr>
          <a:lstStyle/>
          <a:p>
            <a:pPr algn="ctr"/>
            <a:r>
              <a:rPr lang="en-CA" sz="1000" dirty="0" smtClean="0">
                <a:solidFill>
                  <a:schemeClr val="bg1">
                    <a:lumMod val="50000"/>
                  </a:schemeClr>
                </a:solidFill>
              </a:rPr>
              <a:t>jewishvirtuallibrary.org</a:t>
            </a:r>
            <a:endParaRPr lang="en-CA" sz="1000" dirty="0">
              <a:solidFill>
                <a:schemeClr val="bg1">
                  <a:lumMod val="50000"/>
                </a:schemeClr>
              </a:solidFill>
            </a:endParaRPr>
          </a:p>
        </p:txBody>
      </p:sp>
      <p:sp>
        <p:nvSpPr>
          <p:cNvPr id="63" name="Right Arrow 62"/>
          <p:cNvSpPr/>
          <p:nvPr/>
        </p:nvSpPr>
        <p:spPr>
          <a:xfrm>
            <a:off x="5940152" y="3370704"/>
            <a:ext cx="548640" cy="27432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Rectangle 65"/>
          <p:cNvSpPr/>
          <p:nvPr/>
        </p:nvSpPr>
        <p:spPr>
          <a:xfrm>
            <a:off x="6744936" y="4326195"/>
            <a:ext cx="1961820" cy="830997"/>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400" b="1" dirty="0" smtClean="0">
                <a:ln w="50800"/>
                <a:solidFill>
                  <a:schemeClr val="bg1">
                    <a:shade val="50000"/>
                  </a:schemeClr>
                </a:solidFill>
                <a:latin typeface="Calibri" pitchFamily="34" charset="0"/>
                <a:cs typeface="Calibri" pitchFamily="34" charset="0"/>
              </a:rPr>
              <a:t>a</a:t>
            </a:r>
            <a:r>
              <a:rPr lang="en-US" sz="2400" b="1" cap="none" spc="0" dirty="0" smtClean="0">
                <a:ln w="50800"/>
                <a:solidFill>
                  <a:schemeClr val="bg1">
                    <a:shade val="50000"/>
                  </a:schemeClr>
                </a:solidFill>
                <a:effectLst/>
                <a:latin typeface="Calibri" pitchFamily="34" charset="0"/>
                <a:cs typeface="Calibri" pitchFamily="34" charset="0"/>
              </a:rPr>
              <a:t>t-one-</a:t>
            </a:r>
            <a:r>
              <a:rPr lang="en-US" sz="2400" b="1" cap="none" spc="0" dirty="0" err="1" smtClean="0">
                <a:ln w="50800"/>
                <a:solidFill>
                  <a:schemeClr val="bg1">
                    <a:shade val="50000"/>
                  </a:schemeClr>
                </a:solidFill>
                <a:effectLst/>
                <a:latin typeface="Calibri" pitchFamily="34" charset="0"/>
                <a:cs typeface="Calibri" pitchFamily="34" charset="0"/>
              </a:rPr>
              <a:t>ment</a:t>
            </a:r>
            <a:endParaRPr lang="en-US" sz="2400" b="1" cap="none" spc="0" dirty="0" smtClean="0">
              <a:ln w="50800"/>
              <a:solidFill>
                <a:schemeClr val="bg1">
                  <a:shade val="50000"/>
                </a:schemeClr>
              </a:solidFill>
              <a:effectLst/>
              <a:latin typeface="Calibri" pitchFamily="34" charset="0"/>
              <a:cs typeface="Calibri" pitchFamily="34" charset="0"/>
            </a:endParaRPr>
          </a:p>
          <a:p>
            <a:pPr algn="ctr"/>
            <a:r>
              <a:rPr lang="en-US" sz="2400" b="1" cap="none" spc="0" dirty="0" smtClean="0">
                <a:ln w="50800"/>
                <a:solidFill>
                  <a:schemeClr val="bg1">
                    <a:shade val="50000"/>
                  </a:schemeClr>
                </a:solidFill>
                <a:effectLst/>
                <a:latin typeface="Calibri" pitchFamily="34" charset="0"/>
                <a:cs typeface="Calibri" pitchFamily="34" charset="0"/>
              </a:rPr>
              <a:t> with the Lord</a:t>
            </a:r>
            <a:endParaRPr lang="en-US" sz="2400" b="1" cap="none" spc="0" dirty="0">
              <a:ln w="50800" cap="rnd"/>
              <a:solidFill>
                <a:schemeClr val="bg1">
                  <a:shade val="50000"/>
                </a:schemeClr>
              </a:solidFill>
              <a:effectLst/>
              <a:latin typeface="Calibri" pitchFamily="34" charset="0"/>
              <a:cs typeface="Calibri" pitchFamily="34" charset="0"/>
            </a:endParaRPr>
          </a:p>
        </p:txBody>
      </p:sp>
      <p:sp>
        <p:nvSpPr>
          <p:cNvPr id="29" name="TextBox 28"/>
          <p:cNvSpPr txBox="1"/>
          <p:nvPr/>
        </p:nvSpPr>
        <p:spPr>
          <a:xfrm>
            <a:off x="72008" y="6453336"/>
            <a:ext cx="323528" cy="369332"/>
          </a:xfrm>
          <a:prstGeom prst="rect">
            <a:avLst/>
          </a:prstGeom>
          <a:noFill/>
        </p:spPr>
        <p:txBody>
          <a:bodyPr wrap="square" rtlCol="0">
            <a:spAutoFit/>
          </a:bodyPr>
          <a:lstStyle/>
          <a:p>
            <a:r>
              <a:rPr lang="en-CA" dirty="0" smtClean="0"/>
              <a:t>3</a:t>
            </a:r>
            <a:endParaRPr lang="en-CA" dirty="0"/>
          </a:p>
        </p:txBody>
      </p:sp>
      <p:pic>
        <p:nvPicPr>
          <p:cNvPr id="31" name="Picture 30" descr="egyptian.gif"/>
          <p:cNvPicPr>
            <a:picLocks noChangeAspect="1"/>
          </p:cNvPicPr>
          <p:nvPr/>
        </p:nvPicPr>
        <p:blipFill>
          <a:blip r:embed="rId3" cstate="print"/>
          <a:stretch>
            <a:fillRect/>
          </a:stretch>
        </p:blipFill>
        <p:spPr>
          <a:xfrm>
            <a:off x="6876256" y="2423160"/>
            <a:ext cx="1689817" cy="1005840"/>
          </a:xfrm>
          <a:prstGeom prst="rect">
            <a:avLst/>
          </a:prstGeom>
        </p:spPr>
      </p:pic>
      <p:pic>
        <p:nvPicPr>
          <p:cNvPr id="32" name="Picture 31" descr="egyptian.gif"/>
          <p:cNvPicPr>
            <a:picLocks noChangeAspect="1"/>
          </p:cNvPicPr>
          <p:nvPr/>
        </p:nvPicPr>
        <p:blipFill>
          <a:blip r:embed="rId3" cstate="print"/>
          <a:stretch>
            <a:fillRect/>
          </a:stretch>
        </p:blipFill>
        <p:spPr>
          <a:xfrm rot="7200000">
            <a:off x="7359270" y="3261180"/>
            <a:ext cx="1689816" cy="1005840"/>
          </a:xfrm>
          <a:prstGeom prst="rect">
            <a:avLst/>
          </a:prstGeom>
        </p:spPr>
      </p:pic>
      <p:pic>
        <p:nvPicPr>
          <p:cNvPr id="34" name="Picture 33" descr="egyptian.gif"/>
          <p:cNvPicPr>
            <a:picLocks noChangeAspect="1"/>
          </p:cNvPicPr>
          <p:nvPr/>
        </p:nvPicPr>
        <p:blipFill>
          <a:blip r:embed="rId3" cstate="print"/>
          <a:stretch>
            <a:fillRect/>
          </a:stretch>
        </p:blipFill>
        <p:spPr>
          <a:xfrm rot="14400000" flipH="1">
            <a:off x="6434188" y="3261179"/>
            <a:ext cx="1689812" cy="1005840"/>
          </a:xfrm>
          <a:prstGeom prst="rect">
            <a:avLst/>
          </a:prstGeom>
        </p:spPr>
      </p:pic>
      <p:pic>
        <p:nvPicPr>
          <p:cNvPr id="30" name="Picture 29" descr="www.fg-a.com valentine 2-jumping-heart.gif"/>
          <p:cNvPicPr>
            <a:picLocks noChangeAspect="1"/>
          </p:cNvPicPr>
          <p:nvPr/>
        </p:nvPicPr>
        <p:blipFill>
          <a:blip r:embed="rId4" cstate="print"/>
          <a:stretch>
            <a:fillRect/>
          </a:stretch>
        </p:blipFill>
        <p:spPr>
          <a:xfrm>
            <a:off x="7173416" y="2708920"/>
            <a:ext cx="1143000" cy="1333500"/>
          </a:xfrm>
          <a:prstGeom prst="rect">
            <a:avLst/>
          </a:prstGeom>
        </p:spPr>
      </p:pic>
      <p:sp>
        <p:nvSpPr>
          <p:cNvPr id="36" name="TextBox 35"/>
          <p:cNvSpPr txBox="1"/>
          <p:nvPr/>
        </p:nvSpPr>
        <p:spPr>
          <a:xfrm rot="5400000">
            <a:off x="7864333" y="3264949"/>
            <a:ext cx="2088232" cy="400110"/>
          </a:xfrm>
          <a:prstGeom prst="rect">
            <a:avLst/>
          </a:prstGeom>
          <a:noFill/>
        </p:spPr>
        <p:txBody>
          <a:bodyPr wrap="square" rtlCol="0">
            <a:spAutoFit/>
          </a:bodyPr>
          <a:lstStyle/>
          <a:p>
            <a:pPr algn="ctr"/>
            <a:r>
              <a:rPr lang="en-CA" sz="1000" dirty="0" smtClean="0"/>
              <a:t>Egyptian smiley © sherv.net</a:t>
            </a:r>
          </a:p>
          <a:p>
            <a:r>
              <a:rPr lang="en-CA" sz="1000" dirty="0" smtClean="0"/>
              <a:t>Jumping heart © www.fg-a.com</a:t>
            </a:r>
            <a:endParaRPr lang="en-C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4" name="TextBox 13"/>
          <p:cNvSpPr txBox="1"/>
          <p:nvPr/>
        </p:nvSpPr>
        <p:spPr>
          <a:xfrm>
            <a:off x="6804248" y="188640"/>
            <a:ext cx="2339752" cy="400110"/>
          </a:xfrm>
          <a:prstGeom prst="rect">
            <a:avLst/>
          </a:prstGeom>
          <a:noFill/>
        </p:spPr>
        <p:txBody>
          <a:bodyPr wrap="square" rtlCol="0">
            <a:spAutoFit/>
          </a:bodyPr>
          <a:lstStyle/>
          <a:p>
            <a:pPr algn="ctr"/>
            <a:r>
              <a:rPr lang="en-CA" sz="1000" dirty="0" smtClean="0">
                <a:solidFill>
                  <a:schemeClr val="tx1">
                    <a:lumMod val="75000"/>
                  </a:schemeClr>
                </a:solidFill>
              </a:rPr>
              <a:t>Smiley © sherv.net </a:t>
            </a:r>
          </a:p>
          <a:p>
            <a:pPr algn="ctr"/>
            <a:r>
              <a:rPr lang="en-CA" sz="1000" dirty="0" smtClean="0">
                <a:solidFill>
                  <a:schemeClr val="tx1">
                    <a:lumMod val="75000"/>
                  </a:schemeClr>
                </a:solidFill>
              </a:rPr>
              <a:t>Jumping heart © www.fg-a.com</a:t>
            </a:r>
            <a:endParaRPr lang="en-CA" dirty="0">
              <a:solidFill>
                <a:schemeClr val="tx1">
                  <a:lumMod val="75000"/>
                </a:schemeClr>
              </a:solidFill>
            </a:endParaRPr>
          </a:p>
        </p:txBody>
      </p:sp>
      <p:sp>
        <p:nvSpPr>
          <p:cNvPr id="12" name="WordArt 2"/>
          <p:cNvSpPr>
            <a:spLocks noChangeArrowheads="1" noChangeShapeType="1" noTextEdit="1"/>
          </p:cNvSpPr>
          <p:nvPr/>
        </p:nvSpPr>
        <p:spPr bwMode="auto">
          <a:xfrm>
            <a:off x="2545432" y="548680"/>
            <a:ext cx="4114800" cy="281940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15" name="TextBox 14"/>
          <p:cNvSpPr txBox="1"/>
          <p:nvPr/>
        </p:nvSpPr>
        <p:spPr>
          <a:xfrm>
            <a:off x="179512" y="3645024"/>
            <a:ext cx="8748464" cy="3108543"/>
          </a:xfrm>
          <a:prstGeom prst="rect">
            <a:avLst/>
          </a:prstGeom>
          <a:noFill/>
        </p:spPr>
        <p:txBody>
          <a:bodyPr wrap="square" rtlCol="0">
            <a:spAutoFit/>
          </a:bodyPr>
          <a:lstStyle/>
          <a:p>
            <a:pPr algn="ctr"/>
            <a:r>
              <a:rPr lang="en-CA" sz="2800" b="1" dirty="0" smtClean="0">
                <a:solidFill>
                  <a:schemeClr val="bg1"/>
                </a:solidFill>
                <a:latin typeface="Calibri" pitchFamily="34" charset="0"/>
              </a:rPr>
              <a:t>Righteous through Christ not by keeping the Law! Redemption by Christ from slavery to sin in the heart, </a:t>
            </a:r>
          </a:p>
          <a:p>
            <a:pPr algn="ctr"/>
            <a:r>
              <a:rPr lang="en-CA" sz="2800" b="1" dirty="0" smtClean="0">
                <a:solidFill>
                  <a:schemeClr val="bg1"/>
                </a:solidFill>
                <a:latin typeface="Calibri" pitchFamily="34" charset="0"/>
              </a:rPr>
              <a:t>not just redemption from slavery to other nations!</a:t>
            </a:r>
          </a:p>
          <a:p>
            <a:pPr algn="ctr"/>
            <a:r>
              <a:rPr lang="en-CA" sz="2800" b="1" dirty="0" smtClean="0">
                <a:solidFill>
                  <a:schemeClr val="bg1"/>
                </a:solidFill>
                <a:latin typeface="Calibri" pitchFamily="34" charset="0"/>
              </a:rPr>
              <a:t>Atonement for all time by Christ’s once-for-all sacrifice! How amazing to Jewish thinking!  You tore the curtain; the sacrifices, priests and Temple are finished.  Jesus is our sacrifice, High Priest and access into your presence!</a:t>
            </a:r>
            <a:endParaRPr lang="en-CA" sz="2800" b="1" dirty="0">
              <a:solidFill>
                <a:schemeClr val="bg1"/>
              </a:solidFill>
              <a:latin typeface="Calibri" pitchFamily="34" charset="0"/>
            </a:endParaRPr>
          </a:p>
        </p:txBody>
      </p:sp>
      <p:sp>
        <p:nvSpPr>
          <p:cNvPr id="10" name="Rectangle 9"/>
          <p:cNvSpPr/>
          <p:nvPr/>
        </p:nvSpPr>
        <p:spPr>
          <a:xfrm>
            <a:off x="4499992" y="1988840"/>
            <a:ext cx="27432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3995936" y="2204864"/>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descr="egyptian.gif"/>
          <p:cNvPicPr>
            <a:picLocks noChangeAspect="1"/>
          </p:cNvPicPr>
          <p:nvPr/>
        </p:nvPicPr>
        <p:blipFill>
          <a:blip r:embed="rId3" cstate="print"/>
          <a:stretch>
            <a:fillRect/>
          </a:stretch>
        </p:blipFill>
        <p:spPr>
          <a:xfrm rot="14400000" flipH="1">
            <a:off x="2505187" y="2054624"/>
            <a:ext cx="2765145" cy="1645920"/>
          </a:xfrm>
          <a:prstGeom prst="rect">
            <a:avLst/>
          </a:prstGeom>
        </p:spPr>
      </p:pic>
      <p:pic>
        <p:nvPicPr>
          <p:cNvPr id="3" name="Picture 2" descr="egyptian.gif"/>
          <p:cNvPicPr>
            <a:picLocks noChangeAspect="1"/>
          </p:cNvPicPr>
          <p:nvPr/>
        </p:nvPicPr>
        <p:blipFill>
          <a:blip r:embed="rId3" cstate="print"/>
          <a:stretch>
            <a:fillRect/>
          </a:stretch>
        </p:blipFill>
        <p:spPr>
          <a:xfrm>
            <a:off x="3275856" y="692696"/>
            <a:ext cx="2765146" cy="1645920"/>
          </a:xfrm>
          <a:prstGeom prst="rect">
            <a:avLst/>
          </a:prstGeom>
        </p:spPr>
      </p:pic>
      <p:pic>
        <p:nvPicPr>
          <p:cNvPr id="7" name="Picture 6" descr="egyptian.gif"/>
          <p:cNvPicPr>
            <a:picLocks noChangeAspect="1"/>
          </p:cNvPicPr>
          <p:nvPr/>
        </p:nvPicPr>
        <p:blipFill>
          <a:blip r:embed="rId3" cstate="print"/>
          <a:stretch>
            <a:fillRect/>
          </a:stretch>
        </p:blipFill>
        <p:spPr>
          <a:xfrm rot="7200000">
            <a:off x="4017354" y="2054624"/>
            <a:ext cx="2765147" cy="1645920"/>
          </a:xfrm>
          <a:prstGeom prst="rect">
            <a:avLst/>
          </a:prstGeom>
        </p:spPr>
      </p:pic>
      <p:pic>
        <p:nvPicPr>
          <p:cNvPr id="11" name="Picture 10" descr="www.fg-a.com valentine 2-jumping-heart.gif"/>
          <p:cNvPicPr>
            <a:picLocks noChangeAspect="1"/>
          </p:cNvPicPr>
          <p:nvPr/>
        </p:nvPicPr>
        <p:blipFill>
          <a:blip r:embed="rId4" cstate="print"/>
          <a:stretch>
            <a:fillRect/>
          </a:stretch>
        </p:blipFill>
        <p:spPr>
          <a:xfrm>
            <a:off x="4067944" y="1772816"/>
            <a:ext cx="1143000" cy="1333500"/>
          </a:xfrm>
          <a:prstGeom prst="rect">
            <a:avLst/>
          </a:prstGeom>
        </p:spPr>
      </p:pic>
      <p:sp>
        <p:nvSpPr>
          <p:cNvPr id="13" name="TextBox 12"/>
          <p:cNvSpPr txBox="1"/>
          <p:nvPr/>
        </p:nvSpPr>
        <p:spPr>
          <a:xfrm>
            <a:off x="251520" y="188640"/>
            <a:ext cx="683568" cy="369332"/>
          </a:xfrm>
          <a:prstGeom prst="rect">
            <a:avLst/>
          </a:prstGeom>
          <a:noFill/>
        </p:spPr>
        <p:txBody>
          <a:bodyPr wrap="square" rtlCol="0">
            <a:spAutoFit/>
          </a:bodyPr>
          <a:lstStyle/>
          <a:p>
            <a:r>
              <a:rPr lang="en-CA" dirty="0" smtClean="0"/>
              <a:t>1-3</a:t>
            </a:r>
            <a:endParaRPr lang="en-C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6" name="Heart 25"/>
          <p:cNvSpPr/>
          <p:nvPr/>
        </p:nvSpPr>
        <p:spPr>
          <a:xfrm>
            <a:off x="4860031" y="44624"/>
            <a:ext cx="3960441" cy="2952328"/>
          </a:xfrm>
          <a:prstGeom prst="heart">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 name="Heart 2"/>
          <p:cNvSpPr/>
          <p:nvPr/>
        </p:nvSpPr>
        <p:spPr>
          <a:xfrm>
            <a:off x="251520" y="2132856"/>
            <a:ext cx="4032448" cy="2952328"/>
          </a:xfrm>
          <a:prstGeom prst="heart">
            <a:avLst/>
          </a:prstGeom>
          <a:solidFill>
            <a:schemeClr val="accent4">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 name="Freeform 3"/>
          <p:cNvSpPr/>
          <p:nvPr/>
        </p:nvSpPr>
        <p:spPr>
          <a:xfrm rot="10800000">
            <a:off x="649586" y="2860105"/>
            <a:ext cx="754062" cy="496887"/>
          </a:xfrm>
          <a:custGeom>
            <a:avLst/>
            <a:gdLst>
              <a:gd name="connsiteX0" fmla="*/ 296883 w 754812"/>
              <a:gd name="connsiteY0" fmla="*/ 82380 h 495899"/>
              <a:gd name="connsiteX1" fmla="*/ 296883 w 754812"/>
              <a:gd name="connsiteY1" fmla="*/ 82380 h 495899"/>
              <a:gd name="connsiteX2" fmla="*/ 172192 w 754812"/>
              <a:gd name="connsiteY2" fmla="*/ 110090 h 495899"/>
              <a:gd name="connsiteX3" fmla="*/ 130628 w 754812"/>
              <a:gd name="connsiteY3" fmla="*/ 123944 h 495899"/>
              <a:gd name="connsiteX4" fmla="*/ 102919 w 754812"/>
              <a:gd name="connsiteY4" fmla="*/ 165508 h 495899"/>
              <a:gd name="connsiteX5" fmla="*/ 61356 w 754812"/>
              <a:gd name="connsiteY5" fmla="*/ 207071 h 495899"/>
              <a:gd name="connsiteX6" fmla="*/ 19792 w 754812"/>
              <a:gd name="connsiteY6" fmla="*/ 290199 h 495899"/>
              <a:gd name="connsiteX7" fmla="*/ 61356 w 754812"/>
              <a:gd name="connsiteY7" fmla="*/ 304053 h 495899"/>
              <a:gd name="connsiteX8" fmla="*/ 130628 w 754812"/>
              <a:gd name="connsiteY8" fmla="*/ 373326 h 495899"/>
              <a:gd name="connsiteX9" fmla="*/ 241465 w 754812"/>
              <a:gd name="connsiteY9" fmla="*/ 428744 h 495899"/>
              <a:gd name="connsiteX10" fmla="*/ 380010 w 754812"/>
              <a:gd name="connsiteY10" fmla="*/ 470308 h 495899"/>
              <a:gd name="connsiteX11" fmla="*/ 546265 w 754812"/>
              <a:gd name="connsiteY11" fmla="*/ 442599 h 495899"/>
              <a:gd name="connsiteX12" fmla="*/ 532410 w 754812"/>
              <a:gd name="connsiteY12" fmla="*/ 401035 h 495899"/>
              <a:gd name="connsiteX13" fmla="*/ 449283 w 754812"/>
              <a:gd name="connsiteY13" fmla="*/ 359471 h 495899"/>
              <a:gd name="connsiteX14" fmla="*/ 421574 w 754812"/>
              <a:gd name="connsiteY14" fmla="*/ 317908 h 495899"/>
              <a:gd name="connsiteX15" fmla="*/ 380010 w 754812"/>
              <a:gd name="connsiteY15" fmla="*/ 304053 h 495899"/>
              <a:gd name="connsiteX16" fmla="*/ 463138 w 754812"/>
              <a:gd name="connsiteY16" fmla="*/ 262490 h 495899"/>
              <a:gd name="connsiteX17" fmla="*/ 490847 w 754812"/>
              <a:gd name="connsiteY17" fmla="*/ 234780 h 495899"/>
              <a:gd name="connsiteX18" fmla="*/ 670956 w 754812"/>
              <a:gd name="connsiteY18" fmla="*/ 262490 h 495899"/>
              <a:gd name="connsiteX19" fmla="*/ 712519 w 754812"/>
              <a:gd name="connsiteY19" fmla="*/ 248635 h 495899"/>
              <a:gd name="connsiteX20" fmla="*/ 726374 w 754812"/>
              <a:gd name="connsiteY20" fmla="*/ 151653 h 495899"/>
              <a:gd name="connsiteX21" fmla="*/ 643247 w 754812"/>
              <a:gd name="connsiteY21" fmla="*/ 96235 h 495899"/>
              <a:gd name="connsiteX22" fmla="*/ 601683 w 754812"/>
              <a:gd name="connsiteY22" fmla="*/ 54671 h 495899"/>
              <a:gd name="connsiteX23" fmla="*/ 518556 w 754812"/>
              <a:gd name="connsiteY23" fmla="*/ 26962 h 495899"/>
              <a:gd name="connsiteX24" fmla="*/ 476992 w 754812"/>
              <a:gd name="connsiteY24" fmla="*/ 13108 h 495899"/>
              <a:gd name="connsiteX25" fmla="*/ 380010 w 754812"/>
              <a:gd name="connsiteY25" fmla="*/ 54671 h 495899"/>
              <a:gd name="connsiteX26" fmla="*/ 296883 w 754812"/>
              <a:gd name="connsiteY26" fmla="*/ 82380 h 495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54812" h="495899">
                <a:moveTo>
                  <a:pt x="296883" y="82380"/>
                </a:moveTo>
                <a:lnTo>
                  <a:pt x="296883" y="82380"/>
                </a:lnTo>
                <a:cubicBezTo>
                  <a:pt x="255319" y="91617"/>
                  <a:pt x="213498" y="99763"/>
                  <a:pt x="172192" y="110090"/>
                </a:cubicBezTo>
                <a:cubicBezTo>
                  <a:pt x="158024" y="113632"/>
                  <a:pt x="142032" y="114821"/>
                  <a:pt x="130628" y="123944"/>
                </a:cubicBezTo>
                <a:cubicBezTo>
                  <a:pt x="117626" y="134346"/>
                  <a:pt x="113579" y="152716"/>
                  <a:pt x="102919" y="165508"/>
                </a:cubicBezTo>
                <a:cubicBezTo>
                  <a:pt x="90376" y="180560"/>
                  <a:pt x="73899" y="192019"/>
                  <a:pt x="61356" y="207071"/>
                </a:cubicBezTo>
                <a:cubicBezTo>
                  <a:pt x="31515" y="242881"/>
                  <a:pt x="33678" y="248543"/>
                  <a:pt x="19792" y="290199"/>
                </a:cubicBezTo>
                <a:cubicBezTo>
                  <a:pt x="33647" y="294817"/>
                  <a:pt x="49952" y="294930"/>
                  <a:pt x="61356" y="304053"/>
                </a:cubicBezTo>
                <a:cubicBezTo>
                  <a:pt x="173513" y="393778"/>
                  <a:pt x="0" y="302074"/>
                  <a:pt x="130628" y="373326"/>
                </a:cubicBezTo>
                <a:cubicBezTo>
                  <a:pt x="166891" y="393106"/>
                  <a:pt x="202278" y="415682"/>
                  <a:pt x="241465" y="428744"/>
                </a:cubicBezTo>
                <a:cubicBezTo>
                  <a:pt x="342656" y="462474"/>
                  <a:pt x="296256" y="449369"/>
                  <a:pt x="380010" y="470308"/>
                </a:cubicBezTo>
                <a:cubicBezTo>
                  <a:pt x="435428" y="461072"/>
                  <a:pt x="564032" y="495899"/>
                  <a:pt x="546265" y="442599"/>
                </a:cubicBezTo>
                <a:cubicBezTo>
                  <a:pt x="541647" y="428744"/>
                  <a:pt x="541533" y="412439"/>
                  <a:pt x="532410" y="401035"/>
                </a:cubicBezTo>
                <a:cubicBezTo>
                  <a:pt x="512878" y="376619"/>
                  <a:pt x="476663" y="368598"/>
                  <a:pt x="449283" y="359471"/>
                </a:cubicBezTo>
                <a:cubicBezTo>
                  <a:pt x="440047" y="345617"/>
                  <a:pt x="434576" y="328310"/>
                  <a:pt x="421574" y="317908"/>
                </a:cubicBezTo>
                <a:cubicBezTo>
                  <a:pt x="410170" y="308785"/>
                  <a:pt x="380010" y="318657"/>
                  <a:pt x="380010" y="304053"/>
                </a:cubicBezTo>
                <a:cubicBezTo>
                  <a:pt x="380010" y="286147"/>
                  <a:pt x="452889" y="265906"/>
                  <a:pt x="463138" y="262490"/>
                </a:cubicBezTo>
                <a:cubicBezTo>
                  <a:pt x="472374" y="253253"/>
                  <a:pt x="477830" y="235865"/>
                  <a:pt x="490847" y="234780"/>
                </a:cubicBezTo>
                <a:cubicBezTo>
                  <a:pt x="576569" y="227636"/>
                  <a:pt x="606556" y="241023"/>
                  <a:pt x="670956" y="262490"/>
                </a:cubicBezTo>
                <a:cubicBezTo>
                  <a:pt x="684810" y="257872"/>
                  <a:pt x="701115" y="257758"/>
                  <a:pt x="712519" y="248635"/>
                </a:cubicBezTo>
                <a:cubicBezTo>
                  <a:pt x="741568" y="225395"/>
                  <a:pt x="754812" y="184154"/>
                  <a:pt x="726374" y="151653"/>
                </a:cubicBezTo>
                <a:cubicBezTo>
                  <a:pt x="704444" y="126591"/>
                  <a:pt x="666795" y="119783"/>
                  <a:pt x="643247" y="96235"/>
                </a:cubicBezTo>
                <a:cubicBezTo>
                  <a:pt x="629392" y="82380"/>
                  <a:pt x="618811" y="64186"/>
                  <a:pt x="601683" y="54671"/>
                </a:cubicBezTo>
                <a:cubicBezTo>
                  <a:pt x="576151" y="40486"/>
                  <a:pt x="546265" y="36198"/>
                  <a:pt x="518556" y="26962"/>
                </a:cubicBezTo>
                <a:lnTo>
                  <a:pt x="476992" y="13108"/>
                </a:lnTo>
                <a:cubicBezTo>
                  <a:pt x="330400" y="49755"/>
                  <a:pt x="503021" y="0"/>
                  <a:pt x="380010" y="54671"/>
                </a:cubicBezTo>
                <a:cubicBezTo>
                  <a:pt x="353320" y="66533"/>
                  <a:pt x="310737" y="77762"/>
                  <a:pt x="296883" y="8238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 name="Freeform 4"/>
          <p:cNvSpPr/>
          <p:nvPr/>
        </p:nvSpPr>
        <p:spPr>
          <a:xfrm>
            <a:off x="1619672" y="2924944"/>
            <a:ext cx="1318965" cy="1080120"/>
          </a:xfrm>
          <a:custGeom>
            <a:avLst/>
            <a:gdLst>
              <a:gd name="connsiteX0" fmla="*/ 512715 w 1751342"/>
              <a:gd name="connsiteY0" fmla="*/ 439173 h 1276569"/>
              <a:gd name="connsiteX1" fmla="*/ 512715 w 1751342"/>
              <a:gd name="connsiteY1" fmla="*/ 439173 h 1276569"/>
              <a:gd name="connsiteX2" fmla="*/ 388024 w 1751342"/>
              <a:gd name="connsiteY2" fmla="*/ 466882 h 1276569"/>
              <a:gd name="connsiteX3" fmla="*/ 346460 w 1751342"/>
              <a:gd name="connsiteY3" fmla="*/ 508446 h 1276569"/>
              <a:gd name="connsiteX4" fmla="*/ 291042 w 1751342"/>
              <a:gd name="connsiteY4" fmla="*/ 550010 h 1276569"/>
              <a:gd name="connsiteX5" fmla="*/ 249478 w 1751342"/>
              <a:gd name="connsiteY5" fmla="*/ 591573 h 1276569"/>
              <a:gd name="connsiteX6" fmla="*/ 180205 w 1751342"/>
              <a:gd name="connsiteY6" fmla="*/ 646992 h 1276569"/>
              <a:gd name="connsiteX7" fmla="*/ 678969 w 1751342"/>
              <a:gd name="connsiteY7" fmla="*/ 702410 h 1276569"/>
              <a:gd name="connsiteX8" fmla="*/ 706678 w 1751342"/>
              <a:gd name="connsiteY8" fmla="*/ 743973 h 1276569"/>
              <a:gd name="connsiteX9" fmla="*/ 692824 w 1751342"/>
              <a:gd name="connsiteY9" fmla="*/ 840955 h 1276569"/>
              <a:gd name="connsiteX10" fmla="*/ 554278 w 1751342"/>
              <a:gd name="connsiteY10" fmla="*/ 951792 h 1276569"/>
              <a:gd name="connsiteX11" fmla="*/ 512715 w 1751342"/>
              <a:gd name="connsiteY11" fmla="*/ 965646 h 1276569"/>
              <a:gd name="connsiteX12" fmla="*/ 249478 w 1751342"/>
              <a:gd name="connsiteY12" fmla="*/ 951792 h 1276569"/>
              <a:gd name="connsiteX13" fmla="*/ 221769 w 1751342"/>
              <a:gd name="connsiteY13" fmla="*/ 924082 h 1276569"/>
              <a:gd name="connsiteX14" fmla="*/ 110933 w 1751342"/>
              <a:gd name="connsiteY14" fmla="*/ 854810 h 1276569"/>
              <a:gd name="connsiteX15" fmla="*/ 69369 w 1751342"/>
              <a:gd name="connsiteY15" fmla="*/ 868664 h 1276569"/>
              <a:gd name="connsiteX16" fmla="*/ 55515 w 1751342"/>
              <a:gd name="connsiteY16" fmla="*/ 910228 h 1276569"/>
              <a:gd name="connsiteX17" fmla="*/ 83224 w 1751342"/>
              <a:gd name="connsiteY17" fmla="*/ 1159610 h 1276569"/>
              <a:gd name="connsiteX18" fmla="*/ 221769 w 1751342"/>
              <a:gd name="connsiteY18" fmla="*/ 1173464 h 1276569"/>
              <a:gd name="connsiteX19" fmla="*/ 346460 w 1751342"/>
              <a:gd name="connsiteY19" fmla="*/ 1228882 h 1276569"/>
              <a:gd name="connsiteX20" fmla="*/ 415733 w 1751342"/>
              <a:gd name="connsiteY20" fmla="*/ 1242737 h 1276569"/>
              <a:gd name="connsiteX21" fmla="*/ 471151 w 1751342"/>
              <a:gd name="connsiteY21" fmla="*/ 1270446 h 1276569"/>
              <a:gd name="connsiteX22" fmla="*/ 623551 w 1751342"/>
              <a:gd name="connsiteY22" fmla="*/ 1228882 h 1276569"/>
              <a:gd name="connsiteX23" fmla="*/ 845224 w 1751342"/>
              <a:gd name="connsiteY23" fmla="*/ 1215028 h 1276569"/>
              <a:gd name="connsiteX24" fmla="*/ 831369 w 1751342"/>
              <a:gd name="connsiteY24" fmla="*/ 1090337 h 1276569"/>
              <a:gd name="connsiteX25" fmla="*/ 817515 w 1751342"/>
              <a:gd name="connsiteY25" fmla="*/ 1048773 h 1276569"/>
              <a:gd name="connsiteX26" fmla="*/ 831369 w 1751342"/>
              <a:gd name="connsiteY26" fmla="*/ 979501 h 1276569"/>
              <a:gd name="connsiteX27" fmla="*/ 914496 w 1751342"/>
              <a:gd name="connsiteY27" fmla="*/ 951792 h 1276569"/>
              <a:gd name="connsiteX28" fmla="*/ 956060 w 1751342"/>
              <a:gd name="connsiteY28" fmla="*/ 910228 h 1276569"/>
              <a:gd name="connsiteX29" fmla="*/ 1066896 w 1751342"/>
              <a:gd name="connsiteY29" fmla="*/ 827101 h 1276569"/>
              <a:gd name="connsiteX30" fmla="*/ 1136169 w 1751342"/>
              <a:gd name="connsiteY30" fmla="*/ 702410 h 1276569"/>
              <a:gd name="connsiteX31" fmla="*/ 1039187 w 1751342"/>
              <a:gd name="connsiteY31" fmla="*/ 605428 h 1276569"/>
              <a:gd name="connsiteX32" fmla="*/ 1053042 w 1751342"/>
              <a:gd name="connsiteY32" fmla="*/ 550010 h 1276569"/>
              <a:gd name="connsiteX33" fmla="*/ 1094605 w 1751342"/>
              <a:gd name="connsiteY33" fmla="*/ 522301 h 1276569"/>
              <a:gd name="connsiteX34" fmla="*/ 1122315 w 1751342"/>
              <a:gd name="connsiteY34" fmla="*/ 494592 h 1276569"/>
              <a:gd name="connsiteX35" fmla="*/ 1219296 w 1751342"/>
              <a:gd name="connsiteY35" fmla="*/ 466882 h 1276569"/>
              <a:gd name="connsiteX36" fmla="*/ 1274715 w 1751342"/>
              <a:gd name="connsiteY36" fmla="*/ 425319 h 1276569"/>
              <a:gd name="connsiteX37" fmla="*/ 1330133 w 1751342"/>
              <a:gd name="connsiteY37" fmla="*/ 411464 h 1276569"/>
              <a:gd name="connsiteX38" fmla="*/ 1676496 w 1751342"/>
              <a:gd name="connsiteY38" fmla="*/ 369901 h 1276569"/>
              <a:gd name="connsiteX39" fmla="*/ 1690351 w 1751342"/>
              <a:gd name="connsiteY39" fmla="*/ 314482 h 1276569"/>
              <a:gd name="connsiteX40" fmla="*/ 1704205 w 1751342"/>
              <a:gd name="connsiteY40" fmla="*/ 231355 h 1276569"/>
              <a:gd name="connsiteX41" fmla="*/ 1718060 w 1751342"/>
              <a:gd name="connsiteY41" fmla="*/ 189792 h 1276569"/>
              <a:gd name="connsiteX42" fmla="*/ 1718060 w 1751342"/>
              <a:gd name="connsiteY42" fmla="*/ 37392 h 1276569"/>
              <a:gd name="connsiteX43" fmla="*/ 1593369 w 1751342"/>
              <a:gd name="connsiteY43" fmla="*/ 51246 h 1276569"/>
              <a:gd name="connsiteX44" fmla="*/ 1496387 w 1751342"/>
              <a:gd name="connsiteY44" fmla="*/ 134373 h 1276569"/>
              <a:gd name="connsiteX45" fmla="*/ 1413260 w 1751342"/>
              <a:gd name="connsiteY45" fmla="*/ 189792 h 1276569"/>
              <a:gd name="connsiteX46" fmla="*/ 1371696 w 1751342"/>
              <a:gd name="connsiteY46" fmla="*/ 217501 h 1276569"/>
              <a:gd name="connsiteX47" fmla="*/ 1343987 w 1751342"/>
              <a:gd name="connsiteY47" fmla="*/ 259064 h 1276569"/>
              <a:gd name="connsiteX48" fmla="*/ 1302424 w 1751342"/>
              <a:gd name="connsiteY48" fmla="*/ 286773 h 1276569"/>
              <a:gd name="connsiteX49" fmla="*/ 1011478 w 1751342"/>
              <a:gd name="connsiteY49" fmla="*/ 314482 h 1276569"/>
              <a:gd name="connsiteX50" fmla="*/ 942205 w 1751342"/>
              <a:gd name="connsiteY50" fmla="*/ 328337 h 1276569"/>
              <a:gd name="connsiteX51" fmla="*/ 900642 w 1751342"/>
              <a:gd name="connsiteY51" fmla="*/ 356046 h 1276569"/>
              <a:gd name="connsiteX52" fmla="*/ 859078 w 1751342"/>
              <a:gd name="connsiteY52" fmla="*/ 369901 h 1276569"/>
              <a:gd name="connsiteX53" fmla="*/ 831369 w 1751342"/>
              <a:gd name="connsiteY53" fmla="*/ 411464 h 1276569"/>
              <a:gd name="connsiteX54" fmla="*/ 415733 w 1751342"/>
              <a:gd name="connsiteY54" fmla="*/ 425319 h 1276569"/>
              <a:gd name="connsiteX55" fmla="*/ 512715 w 1751342"/>
              <a:gd name="connsiteY55" fmla="*/ 439173 h 1276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51342" h="1276569">
                <a:moveTo>
                  <a:pt x="512715" y="439173"/>
                </a:moveTo>
                <a:lnTo>
                  <a:pt x="512715" y="439173"/>
                </a:lnTo>
                <a:cubicBezTo>
                  <a:pt x="471151" y="448409"/>
                  <a:pt x="427326" y="450506"/>
                  <a:pt x="388024" y="466882"/>
                </a:cubicBezTo>
                <a:cubicBezTo>
                  <a:pt x="369938" y="474418"/>
                  <a:pt x="361336" y="495695"/>
                  <a:pt x="346460" y="508446"/>
                </a:cubicBezTo>
                <a:cubicBezTo>
                  <a:pt x="328928" y="523473"/>
                  <a:pt x="308574" y="534983"/>
                  <a:pt x="291042" y="550010"/>
                </a:cubicBezTo>
                <a:cubicBezTo>
                  <a:pt x="276166" y="562761"/>
                  <a:pt x="264530" y="579030"/>
                  <a:pt x="249478" y="591573"/>
                </a:cubicBezTo>
                <a:cubicBezTo>
                  <a:pt x="144621" y="678953"/>
                  <a:pt x="260817" y="566380"/>
                  <a:pt x="180205" y="646992"/>
                </a:cubicBezTo>
                <a:cubicBezTo>
                  <a:pt x="111201" y="854008"/>
                  <a:pt x="164588" y="649653"/>
                  <a:pt x="678969" y="702410"/>
                </a:cubicBezTo>
                <a:cubicBezTo>
                  <a:pt x="695533" y="704109"/>
                  <a:pt x="697442" y="730119"/>
                  <a:pt x="706678" y="743973"/>
                </a:cubicBezTo>
                <a:cubicBezTo>
                  <a:pt x="702060" y="776300"/>
                  <a:pt x="708306" y="812203"/>
                  <a:pt x="692824" y="840955"/>
                </a:cubicBezTo>
                <a:cubicBezTo>
                  <a:pt x="662316" y="897613"/>
                  <a:pt x="609315" y="928204"/>
                  <a:pt x="554278" y="951792"/>
                </a:cubicBezTo>
                <a:cubicBezTo>
                  <a:pt x="540855" y="957545"/>
                  <a:pt x="526569" y="961028"/>
                  <a:pt x="512715" y="965646"/>
                </a:cubicBezTo>
                <a:cubicBezTo>
                  <a:pt x="424969" y="961028"/>
                  <a:pt x="336462" y="964218"/>
                  <a:pt x="249478" y="951792"/>
                </a:cubicBezTo>
                <a:cubicBezTo>
                  <a:pt x="236547" y="949945"/>
                  <a:pt x="231804" y="932444"/>
                  <a:pt x="221769" y="924082"/>
                </a:cubicBezTo>
                <a:cubicBezTo>
                  <a:pt x="167817" y="879121"/>
                  <a:pt x="170915" y="884801"/>
                  <a:pt x="110933" y="854810"/>
                </a:cubicBezTo>
                <a:cubicBezTo>
                  <a:pt x="97078" y="859428"/>
                  <a:pt x="79696" y="858337"/>
                  <a:pt x="69369" y="868664"/>
                </a:cubicBezTo>
                <a:cubicBezTo>
                  <a:pt x="59042" y="878991"/>
                  <a:pt x="54820" y="895641"/>
                  <a:pt x="55515" y="910228"/>
                </a:cubicBezTo>
                <a:cubicBezTo>
                  <a:pt x="59493" y="993772"/>
                  <a:pt x="0" y="1151288"/>
                  <a:pt x="83224" y="1159610"/>
                </a:cubicBezTo>
                <a:lnTo>
                  <a:pt x="221769" y="1173464"/>
                </a:lnTo>
                <a:cubicBezTo>
                  <a:pt x="384019" y="1214028"/>
                  <a:pt x="146721" y="1148987"/>
                  <a:pt x="346460" y="1228882"/>
                </a:cubicBezTo>
                <a:cubicBezTo>
                  <a:pt x="368324" y="1237628"/>
                  <a:pt x="392642" y="1238119"/>
                  <a:pt x="415733" y="1242737"/>
                </a:cubicBezTo>
                <a:cubicBezTo>
                  <a:pt x="434206" y="1251973"/>
                  <a:pt x="450624" y="1268165"/>
                  <a:pt x="471151" y="1270446"/>
                </a:cubicBezTo>
                <a:cubicBezTo>
                  <a:pt x="526261" y="1276569"/>
                  <a:pt x="571176" y="1232155"/>
                  <a:pt x="623551" y="1228882"/>
                </a:cubicBezTo>
                <a:lnTo>
                  <a:pt x="845224" y="1215028"/>
                </a:lnTo>
                <a:cubicBezTo>
                  <a:pt x="840606" y="1173464"/>
                  <a:pt x="838244" y="1131587"/>
                  <a:pt x="831369" y="1090337"/>
                </a:cubicBezTo>
                <a:cubicBezTo>
                  <a:pt x="828968" y="1075932"/>
                  <a:pt x="817515" y="1063377"/>
                  <a:pt x="817515" y="1048773"/>
                </a:cubicBezTo>
                <a:cubicBezTo>
                  <a:pt x="817515" y="1025225"/>
                  <a:pt x="814718" y="996152"/>
                  <a:pt x="831369" y="979501"/>
                </a:cubicBezTo>
                <a:cubicBezTo>
                  <a:pt x="852022" y="958848"/>
                  <a:pt x="914496" y="951792"/>
                  <a:pt x="914496" y="951792"/>
                </a:cubicBezTo>
                <a:cubicBezTo>
                  <a:pt x="928351" y="937937"/>
                  <a:pt x="940896" y="922635"/>
                  <a:pt x="956060" y="910228"/>
                </a:cubicBezTo>
                <a:cubicBezTo>
                  <a:pt x="991803" y="880984"/>
                  <a:pt x="1066896" y="827101"/>
                  <a:pt x="1066896" y="827101"/>
                </a:cubicBezTo>
                <a:cubicBezTo>
                  <a:pt x="1130416" y="731822"/>
                  <a:pt x="1111784" y="775567"/>
                  <a:pt x="1136169" y="702410"/>
                </a:cubicBezTo>
                <a:cubicBezTo>
                  <a:pt x="1040891" y="638891"/>
                  <a:pt x="1063573" y="678585"/>
                  <a:pt x="1039187" y="605428"/>
                </a:cubicBezTo>
                <a:cubicBezTo>
                  <a:pt x="1043805" y="586955"/>
                  <a:pt x="1042480" y="565853"/>
                  <a:pt x="1053042" y="550010"/>
                </a:cubicBezTo>
                <a:cubicBezTo>
                  <a:pt x="1062278" y="536156"/>
                  <a:pt x="1081603" y="532703"/>
                  <a:pt x="1094605" y="522301"/>
                </a:cubicBezTo>
                <a:cubicBezTo>
                  <a:pt x="1104805" y="514141"/>
                  <a:pt x="1111114" y="501313"/>
                  <a:pt x="1122315" y="494592"/>
                </a:cubicBezTo>
                <a:cubicBezTo>
                  <a:pt x="1136513" y="486073"/>
                  <a:pt x="1208943" y="469470"/>
                  <a:pt x="1219296" y="466882"/>
                </a:cubicBezTo>
                <a:cubicBezTo>
                  <a:pt x="1237769" y="453028"/>
                  <a:pt x="1254062" y="435646"/>
                  <a:pt x="1274715" y="425319"/>
                </a:cubicBezTo>
                <a:cubicBezTo>
                  <a:pt x="1291746" y="416804"/>
                  <a:pt x="1312069" y="417485"/>
                  <a:pt x="1330133" y="411464"/>
                </a:cubicBezTo>
                <a:cubicBezTo>
                  <a:pt x="1521770" y="347584"/>
                  <a:pt x="1238837" y="391783"/>
                  <a:pt x="1676496" y="369901"/>
                </a:cubicBezTo>
                <a:cubicBezTo>
                  <a:pt x="1681114" y="351428"/>
                  <a:pt x="1686617" y="333154"/>
                  <a:pt x="1690351" y="314482"/>
                </a:cubicBezTo>
                <a:cubicBezTo>
                  <a:pt x="1695860" y="286936"/>
                  <a:pt x="1698111" y="258777"/>
                  <a:pt x="1704205" y="231355"/>
                </a:cubicBezTo>
                <a:cubicBezTo>
                  <a:pt x="1707373" y="217099"/>
                  <a:pt x="1713442" y="203646"/>
                  <a:pt x="1718060" y="189792"/>
                </a:cubicBezTo>
                <a:cubicBezTo>
                  <a:pt x="1719183" y="183054"/>
                  <a:pt x="1751342" y="50705"/>
                  <a:pt x="1718060" y="37392"/>
                </a:cubicBezTo>
                <a:cubicBezTo>
                  <a:pt x="1679232" y="21861"/>
                  <a:pt x="1634933" y="46628"/>
                  <a:pt x="1593369" y="51246"/>
                </a:cubicBezTo>
                <a:cubicBezTo>
                  <a:pt x="1465837" y="136266"/>
                  <a:pt x="1664352" y="0"/>
                  <a:pt x="1496387" y="134373"/>
                </a:cubicBezTo>
                <a:cubicBezTo>
                  <a:pt x="1470382" y="155177"/>
                  <a:pt x="1440969" y="171319"/>
                  <a:pt x="1413260" y="189792"/>
                </a:cubicBezTo>
                <a:lnTo>
                  <a:pt x="1371696" y="217501"/>
                </a:lnTo>
                <a:cubicBezTo>
                  <a:pt x="1362460" y="231355"/>
                  <a:pt x="1355761" y="247290"/>
                  <a:pt x="1343987" y="259064"/>
                </a:cubicBezTo>
                <a:cubicBezTo>
                  <a:pt x="1332213" y="270838"/>
                  <a:pt x="1317317" y="279326"/>
                  <a:pt x="1302424" y="286773"/>
                </a:cubicBezTo>
                <a:cubicBezTo>
                  <a:pt x="1227081" y="324445"/>
                  <a:pt x="1017744" y="314134"/>
                  <a:pt x="1011478" y="314482"/>
                </a:cubicBezTo>
                <a:cubicBezTo>
                  <a:pt x="988387" y="319100"/>
                  <a:pt x="964254" y="320069"/>
                  <a:pt x="942205" y="328337"/>
                </a:cubicBezTo>
                <a:cubicBezTo>
                  <a:pt x="926614" y="334184"/>
                  <a:pt x="915535" y="348599"/>
                  <a:pt x="900642" y="356046"/>
                </a:cubicBezTo>
                <a:cubicBezTo>
                  <a:pt x="887580" y="362577"/>
                  <a:pt x="872933" y="365283"/>
                  <a:pt x="859078" y="369901"/>
                </a:cubicBezTo>
                <a:cubicBezTo>
                  <a:pt x="849842" y="383755"/>
                  <a:pt x="847891" y="409399"/>
                  <a:pt x="831369" y="411464"/>
                </a:cubicBezTo>
                <a:cubicBezTo>
                  <a:pt x="693817" y="428658"/>
                  <a:pt x="415733" y="425319"/>
                  <a:pt x="415733" y="425319"/>
                </a:cubicBezTo>
                <a:lnTo>
                  <a:pt x="512715" y="439173"/>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6" name="Freeform 5"/>
          <p:cNvSpPr/>
          <p:nvPr/>
        </p:nvSpPr>
        <p:spPr>
          <a:xfrm>
            <a:off x="3275856" y="2324422"/>
            <a:ext cx="720080" cy="456506"/>
          </a:xfrm>
          <a:custGeom>
            <a:avLst/>
            <a:gdLst>
              <a:gd name="connsiteX0" fmla="*/ 290946 w 1004870"/>
              <a:gd name="connsiteY0" fmla="*/ 360218 h 745477"/>
              <a:gd name="connsiteX1" fmla="*/ 290946 w 1004870"/>
              <a:gd name="connsiteY1" fmla="*/ 360218 h 745477"/>
              <a:gd name="connsiteX2" fmla="*/ 277091 w 1004870"/>
              <a:gd name="connsiteY2" fmla="*/ 526472 h 745477"/>
              <a:gd name="connsiteX3" fmla="*/ 221673 w 1004870"/>
              <a:gd name="connsiteY3" fmla="*/ 623454 h 745477"/>
              <a:gd name="connsiteX4" fmla="*/ 235528 w 1004870"/>
              <a:gd name="connsiteY4" fmla="*/ 706582 h 745477"/>
              <a:gd name="connsiteX5" fmla="*/ 401782 w 1004870"/>
              <a:gd name="connsiteY5" fmla="*/ 692727 h 745477"/>
              <a:gd name="connsiteX6" fmla="*/ 609600 w 1004870"/>
              <a:gd name="connsiteY6" fmla="*/ 706582 h 745477"/>
              <a:gd name="connsiteX7" fmla="*/ 789709 w 1004870"/>
              <a:gd name="connsiteY7" fmla="*/ 706582 h 745477"/>
              <a:gd name="connsiteX8" fmla="*/ 775855 w 1004870"/>
              <a:gd name="connsiteY8" fmla="*/ 637309 h 745477"/>
              <a:gd name="connsiteX9" fmla="*/ 720437 w 1004870"/>
              <a:gd name="connsiteY9" fmla="*/ 554182 h 745477"/>
              <a:gd name="connsiteX10" fmla="*/ 665018 w 1004870"/>
              <a:gd name="connsiteY10" fmla="*/ 484909 h 745477"/>
              <a:gd name="connsiteX11" fmla="*/ 637309 w 1004870"/>
              <a:gd name="connsiteY11" fmla="*/ 443345 h 745477"/>
              <a:gd name="connsiteX12" fmla="*/ 595746 w 1004870"/>
              <a:gd name="connsiteY12" fmla="*/ 415636 h 745477"/>
              <a:gd name="connsiteX13" fmla="*/ 512618 w 1004870"/>
              <a:gd name="connsiteY13" fmla="*/ 443345 h 745477"/>
              <a:gd name="connsiteX14" fmla="*/ 471055 w 1004870"/>
              <a:gd name="connsiteY14" fmla="*/ 457200 h 745477"/>
              <a:gd name="connsiteX15" fmla="*/ 443346 w 1004870"/>
              <a:gd name="connsiteY15" fmla="*/ 360218 h 745477"/>
              <a:gd name="connsiteX16" fmla="*/ 471055 w 1004870"/>
              <a:gd name="connsiteY16" fmla="*/ 304800 h 745477"/>
              <a:gd name="connsiteX17" fmla="*/ 568037 w 1004870"/>
              <a:gd name="connsiteY17" fmla="*/ 290945 h 745477"/>
              <a:gd name="connsiteX18" fmla="*/ 623455 w 1004870"/>
              <a:gd name="connsiteY18" fmla="*/ 277091 h 745477"/>
              <a:gd name="connsiteX19" fmla="*/ 706582 w 1004870"/>
              <a:gd name="connsiteY19" fmla="*/ 290945 h 745477"/>
              <a:gd name="connsiteX20" fmla="*/ 789709 w 1004870"/>
              <a:gd name="connsiteY20" fmla="*/ 346363 h 745477"/>
              <a:gd name="connsiteX21" fmla="*/ 817418 w 1004870"/>
              <a:gd name="connsiteY21" fmla="*/ 387927 h 745477"/>
              <a:gd name="connsiteX22" fmla="*/ 845128 w 1004870"/>
              <a:gd name="connsiteY22" fmla="*/ 512618 h 745477"/>
              <a:gd name="connsiteX23" fmla="*/ 858982 w 1004870"/>
              <a:gd name="connsiteY23" fmla="*/ 554182 h 745477"/>
              <a:gd name="connsiteX24" fmla="*/ 872837 w 1004870"/>
              <a:gd name="connsiteY24" fmla="*/ 609600 h 745477"/>
              <a:gd name="connsiteX25" fmla="*/ 914400 w 1004870"/>
              <a:gd name="connsiteY25" fmla="*/ 581891 h 745477"/>
              <a:gd name="connsiteX26" fmla="*/ 942109 w 1004870"/>
              <a:gd name="connsiteY26" fmla="*/ 498763 h 745477"/>
              <a:gd name="connsiteX27" fmla="*/ 969818 w 1004870"/>
              <a:gd name="connsiteY27" fmla="*/ 457200 h 745477"/>
              <a:gd name="connsiteX28" fmla="*/ 969818 w 1004870"/>
              <a:gd name="connsiteY28" fmla="*/ 249382 h 745477"/>
              <a:gd name="connsiteX29" fmla="*/ 858982 w 1004870"/>
              <a:gd name="connsiteY29" fmla="*/ 152400 h 745477"/>
              <a:gd name="connsiteX30" fmla="*/ 817418 w 1004870"/>
              <a:gd name="connsiteY30" fmla="*/ 110836 h 745477"/>
              <a:gd name="connsiteX31" fmla="*/ 775855 w 1004870"/>
              <a:gd name="connsiteY31" fmla="*/ 96982 h 745477"/>
              <a:gd name="connsiteX32" fmla="*/ 706582 w 1004870"/>
              <a:gd name="connsiteY32" fmla="*/ 41563 h 745477"/>
              <a:gd name="connsiteX33" fmla="*/ 651164 w 1004870"/>
              <a:gd name="connsiteY33" fmla="*/ 27709 h 745477"/>
              <a:gd name="connsiteX34" fmla="*/ 568037 w 1004870"/>
              <a:gd name="connsiteY34" fmla="*/ 0 h 745477"/>
              <a:gd name="connsiteX35" fmla="*/ 512618 w 1004870"/>
              <a:gd name="connsiteY35" fmla="*/ 27709 h 745477"/>
              <a:gd name="connsiteX36" fmla="*/ 471055 w 1004870"/>
              <a:gd name="connsiteY36" fmla="*/ 41563 h 745477"/>
              <a:gd name="connsiteX37" fmla="*/ 429491 w 1004870"/>
              <a:gd name="connsiteY37" fmla="*/ 69272 h 745477"/>
              <a:gd name="connsiteX38" fmla="*/ 401782 w 1004870"/>
              <a:gd name="connsiteY38" fmla="*/ 96982 h 745477"/>
              <a:gd name="connsiteX39" fmla="*/ 360218 w 1004870"/>
              <a:gd name="connsiteY39" fmla="*/ 110836 h 745477"/>
              <a:gd name="connsiteX40" fmla="*/ 69273 w 1004870"/>
              <a:gd name="connsiteY40" fmla="*/ 124691 h 745477"/>
              <a:gd name="connsiteX41" fmla="*/ 0 w 1004870"/>
              <a:gd name="connsiteY41" fmla="*/ 138545 h 745477"/>
              <a:gd name="connsiteX42" fmla="*/ 13855 w 1004870"/>
              <a:gd name="connsiteY42" fmla="*/ 221672 h 745477"/>
              <a:gd name="connsiteX43" fmla="*/ 41564 w 1004870"/>
              <a:gd name="connsiteY43" fmla="*/ 249382 h 745477"/>
              <a:gd name="connsiteX44" fmla="*/ 69273 w 1004870"/>
              <a:gd name="connsiteY44" fmla="*/ 290945 h 745477"/>
              <a:gd name="connsiteX45" fmla="*/ 96982 w 1004870"/>
              <a:gd name="connsiteY45" fmla="*/ 346363 h 745477"/>
              <a:gd name="connsiteX46" fmla="*/ 138546 w 1004870"/>
              <a:gd name="connsiteY46" fmla="*/ 304800 h 745477"/>
              <a:gd name="connsiteX47" fmla="*/ 180109 w 1004870"/>
              <a:gd name="connsiteY47" fmla="*/ 290945 h 745477"/>
              <a:gd name="connsiteX48" fmla="*/ 221673 w 1004870"/>
              <a:gd name="connsiteY48" fmla="*/ 304800 h 745477"/>
              <a:gd name="connsiteX49" fmla="*/ 290946 w 1004870"/>
              <a:gd name="connsiteY49" fmla="*/ 360218 h 74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04870" h="745477">
                <a:moveTo>
                  <a:pt x="290946" y="360218"/>
                </a:moveTo>
                <a:lnTo>
                  <a:pt x="290946" y="360218"/>
                </a:lnTo>
                <a:cubicBezTo>
                  <a:pt x="286328" y="415636"/>
                  <a:pt x="287339" y="471814"/>
                  <a:pt x="277091" y="526472"/>
                </a:cubicBezTo>
                <a:cubicBezTo>
                  <a:pt x="272505" y="550931"/>
                  <a:pt x="236193" y="601674"/>
                  <a:pt x="221673" y="623454"/>
                </a:cubicBezTo>
                <a:cubicBezTo>
                  <a:pt x="226291" y="651163"/>
                  <a:pt x="209309" y="696498"/>
                  <a:pt x="235528" y="706582"/>
                </a:cubicBezTo>
                <a:cubicBezTo>
                  <a:pt x="287431" y="726545"/>
                  <a:pt x="346172" y="692727"/>
                  <a:pt x="401782" y="692727"/>
                </a:cubicBezTo>
                <a:cubicBezTo>
                  <a:pt x="471208" y="692727"/>
                  <a:pt x="540327" y="701964"/>
                  <a:pt x="609600" y="706582"/>
                </a:cubicBezTo>
                <a:cubicBezTo>
                  <a:pt x="663811" y="720134"/>
                  <a:pt x="737849" y="745477"/>
                  <a:pt x="789709" y="706582"/>
                </a:cubicBezTo>
                <a:cubicBezTo>
                  <a:pt x="808548" y="692453"/>
                  <a:pt x="785599" y="658747"/>
                  <a:pt x="775855" y="637309"/>
                </a:cubicBezTo>
                <a:cubicBezTo>
                  <a:pt x="762075" y="606992"/>
                  <a:pt x="738910" y="581891"/>
                  <a:pt x="720437" y="554182"/>
                </a:cubicBezTo>
                <a:cubicBezTo>
                  <a:pt x="635148" y="426247"/>
                  <a:pt x="743989" y="583621"/>
                  <a:pt x="665018" y="484909"/>
                </a:cubicBezTo>
                <a:cubicBezTo>
                  <a:pt x="654616" y="471907"/>
                  <a:pt x="649083" y="455119"/>
                  <a:pt x="637309" y="443345"/>
                </a:cubicBezTo>
                <a:cubicBezTo>
                  <a:pt x="625535" y="431571"/>
                  <a:pt x="609600" y="424872"/>
                  <a:pt x="595746" y="415636"/>
                </a:cubicBezTo>
                <a:lnTo>
                  <a:pt x="512618" y="443345"/>
                </a:lnTo>
                <a:lnTo>
                  <a:pt x="471055" y="457200"/>
                </a:lnTo>
                <a:cubicBezTo>
                  <a:pt x="465734" y="441237"/>
                  <a:pt x="441764" y="372872"/>
                  <a:pt x="443346" y="360218"/>
                </a:cubicBezTo>
                <a:cubicBezTo>
                  <a:pt x="445908" y="339724"/>
                  <a:pt x="453001" y="314830"/>
                  <a:pt x="471055" y="304800"/>
                </a:cubicBezTo>
                <a:cubicBezTo>
                  <a:pt x="499601" y="288941"/>
                  <a:pt x="535908" y="296787"/>
                  <a:pt x="568037" y="290945"/>
                </a:cubicBezTo>
                <a:cubicBezTo>
                  <a:pt x="586771" y="287539"/>
                  <a:pt x="604982" y="281709"/>
                  <a:pt x="623455" y="277091"/>
                </a:cubicBezTo>
                <a:cubicBezTo>
                  <a:pt x="651164" y="281709"/>
                  <a:pt x="680652" y="280141"/>
                  <a:pt x="706582" y="290945"/>
                </a:cubicBezTo>
                <a:cubicBezTo>
                  <a:pt x="737322" y="303753"/>
                  <a:pt x="789709" y="346363"/>
                  <a:pt x="789709" y="346363"/>
                </a:cubicBezTo>
                <a:cubicBezTo>
                  <a:pt x="798945" y="360218"/>
                  <a:pt x="810859" y="372622"/>
                  <a:pt x="817418" y="387927"/>
                </a:cubicBezTo>
                <a:cubicBezTo>
                  <a:pt x="825952" y="407840"/>
                  <a:pt x="841183" y="496836"/>
                  <a:pt x="845128" y="512618"/>
                </a:cubicBezTo>
                <a:cubicBezTo>
                  <a:pt x="848670" y="526786"/>
                  <a:pt x="854970" y="540140"/>
                  <a:pt x="858982" y="554182"/>
                </a:cubicBezTo>
                <a:cubicBezTo>
                  <a:pt x="864213" y="572491"/>
                  <a:pt x="868219" y="591127"/>
                  <a:pt x="872837" y="609600"/>
                </a:cubicBezTo>
                <a:cubicBezTo>
                  <a:pt x="886691" y="600364"/>
                  <a:pt x="905575" y="596011"/>
                  <a:pt x="914400" y="581891"/>
                </a:cubicBezTo>
                <a:cubicBezTo>
                  <a:pt x="929880" y="557122"/>
                  <a:pt x="925907" y="523066"/>
                  <a:pt x="942109" y="498763"/>
                </a:cubicBezTo>
                <a:lnTo>
                  <a:pt x="969818" y="457200"/>
                </a:lnTo>
                <a:cubicBezTo>
                  <a:pt x="988776" y="381371"/>
                  <a:pt x="1004870" y="342855"/>
                  <a:pt x="969818" y="249382"/>
                </a:cubicBezTo>
                <a:cubicBezTo>
                  <a:pt x="950195" y="197053"/>
                  <a:pt x="896397" y="183579"/>
                  <a:pt x="858982" y="152400"/>
                </a:cubicBezTo>
                <a:cubicBezTo>
                  <a:pt x="843930" y="139857"/>
                  <a:pt x="833721" y="121704"/>
                  <a:pt x="817418" y="110836"/>
                </a:cubicBezTo>
                <a:cubicBezTo>
                  <a:pt x="805267" y="102735"/>
                  <a:pt x="789709" y="101600"/>
                  <a:pt x="775855" y="96982"/>
                </a:cubicBezTo>
                <a:cubicBezTo>
                  <a:pt x="753509" y="74635"/>
                  <a:pt x="737169" y="54672"/>
                  <a:pt x="706582" y="41563"/>
                </a:cubicBezTo>
                <a:cubicBezTo>
                  <a:pt x="689080" y="34062"/>
                  <a:pt x="669402" y="33180"/>
                  <a:pt x="651164" y="27709"/>
                </a:cubicBezTo>
                <a:cubicBezTo>
                  <a:pt x="623188" y="19316"/>
                  <a:pt x="568037" y="0"/>
                  <a:pt x="568037" y="0"/>
                </a:cubicBezTo>
                <a:cubicBezTo>
                  <a:pt x="549564" y="9236"/>
                  <a:pt x="531601" y="19573"/>
                  <a:pt x="512618" y="27709"/>
                </a:cubicBezTo>
                <a:cubicBezTo>
                  <a:pt x="499195" y="33462"/>
                  <a:pt x="484117" y="35032"/>
                  <a:pt x="471055" y="41563"/>
                </a:cubicBezTo>
                <a:cubicBezTo>
                  <a:pt x="456162" y="49010"/>
                  <a:pt x="442493" y="58870"/>
                  <a:pt x="429491" y="69272"/>
                </a:cubicBezTo>
                <a:cubicBezTo>
                  <a:pt x="419291" y="77432"/>
                  <a:pt x="412983" y="90261"/>
                  <a:pt x="401782" y="96982"/>
                </a:cubicBezTo>
                <a:cubicBezTo>
                  <a:pt x="389259" y="104496"/>
                  <a:pt x="374073" y="106218"/>
                  <a:pt x="360218" y="110836"/>
                </a:cubicBezTo>
                <a:cubicBezTo>
                  <a:pt x="244949" y="187683"/>
                  <a:pt x="357446" y="124691"/>
                  <a:pt x="69273" y="124691"/>
                </a:cubicBezTo>
                <a:cubicBezTo>
                  <a:pt x="45725" y="124691"/>
                  <a:pt x="23091" y="133927"/>
                  <a:pt x="0" y="138545"/>
                </a:cubicBezTo>
                <a:cubicBezTo>
                  <a:pt x="4618" y="166254"/>
                  <a:pt x="3991" y="195369"/>
                  <a:pt x="13855" y="221672"/>
                </a:cubicBezTo>
                <a:cubicBezTo>
                  <a:pt x="18442" y="233903"/>
                  <a:pt x="33404" y="239182"/>
                  <a:pt x="41564" y="249382"/>
                </a:cubicBezTo>
                <a:cubicBezTo>
                  <a:pt x="51966" y="262384"/>
                  <a:pt x="60037" y="277091"/>
                  <a:pt x="69273" y="290945"/>
                </a:cubicBezTo>
                <a:cubicBezTo>
                  <a:pt x="64654" y="304800"/>
                  <a:pt x="27709" y="369454"/>
                  <a:pt x="96982" y="346363"/>
                </a:cubicBezTo>
                <a:cubicBezTo>
                  <a:pt x="115570" y="340167"/>
                  <a:pt x="122243" y="315668"/>
                  <a:pt x="138546" y="304800"/>
                </a:cubicBezTo>
                <a:cubicBezTo>
                  <a:pt x="150697" y="296699"/>
                  <a:pt x="166255" y="295563"/>
                  <a:pt x="180109" y="290945"/>
                </a:cubicBezTo>
                <a:cubicBezTo>
                  <a:pt x="193964" y="295563"/>
                  <a:pt x="207631" y="300788"/>
                  <a:pt x="221673" y="304800"/>
                </a:cubicBezTo>
                <a:cubicBezTo>
                  <a:pt x="239982" y="310031"/>
                  <a:pt x="279401" y="350982"/>
                  <a:pt x="290946" y="360218"/>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7" name="Freeform 6"/>
          <p:cNvSpPr/>
          <p:nvPr/>
        </p:nvSpPr>
        <p:spPr>
          <a:xfrm>
            <a:off x="614512" y="2852936"/>
            <a:ext cx="1509216" cy="1296144"/>
          </a:xfrm>
          <a:custGeom>
            <a:avLst/>
            <a:gdLst>
              <a:gd name="connsiteX0" fmla="*/ 176052 w 1985644"/>
              <a:gd name="connsiteY0" fmla="*/ 665018 h 1722095"/>
              <a:gd name="connsiteX1" fmla="*/ 176052 w 1985644"/>
              <a:gd name="connsiteY1" fmla="*/ 665018 h 1722095"/>
              <a:gd name="connsiteX2" fmla="*/ 65215 w 1985644"/>
              <a:gd name="connsiteY2" fmla="*/ 720437 h 1722095"/>
              <a:gd name="connsiteX3" fmla="*/ 9797 w 1985644"/>
              <a:gd name="connsiteY3" fmla="*/ 762000 h 1722095"/>
              <a:gd name="connsiteX4" fmla="*/ 23652 w 1985644"/>
              <a:gd name="connsiteY4" fmla="*/ 872837 h 1722095"/>
              <a:gd name="connsiteX5" fmla="*/ 51361 w 1985644"/>
              <a:gd name="connsiteY5" fmla="*/ 955964 h 1722095"/>
              <a:gd name="connsiteX6" fmla="*/ 65215 w 1985644"/>
              <a:gd name="connsiteY6" fmla="*/ 1052946 h 1722095"/>
              <a:gd name="connsiteX7" fmla="*/ 273034 w 1985644"/>
              <a:gd name="connsiteY7" fmla="*/ 1108364 h 1722095"/>
              <a:gd name="connsiteX8" fmla="*/ 328452 w 1985644"/>
              <a:gd name="connsiteY8" fmla="*/ 1136073 h 1722095"/>
              <a:gd name="connsiteX9" fmla="*/ 550124 w 1985644"/>
              <a:gd name="connsiteY9" fmla="*/ 1177637 h 1722095"/>
              <a:gd name="connsiteX10" fmla="*/ 550124 w 1985644"/>
              <a:gd name="connsiteY10" fmla="*/ 1316182 h 1722095"/>
              <a:gd name="connsiteX11" fmla="*/ 508561 w 1985644"/>
              <a:gd name="connsiteY11" fmla="*/ 1357746 h 1722095"/>
              <a:gd name="connsiteX12" fmla="*/ 480852 w 1985644"/>
              <a:gd name="connsiteY12" fmla="*/ 1440873 h 1722095"/>
              <a:gd name="connsiteX13" fmla="*/ 453143 w 1985644"/>
              <a:gd name="connsiteY13" fmla="*/ 1551709 h 1722095"/>
              <a:gd name="connsiteX14" fmla="*/ 494706 w 1985644"/>
              <a:gd name="connsiteY14" fmla="*/ 1648691 h 1722095"/>
              <a:gd name="connsiteX15" fmla="*/ 536270 w 1985644"/>
              <a:gd name="connsiteY15" fmla="*/ 1676400 h 1722095"/>
              <a:gd name="connsiteX16" fmla="*/ 550124 w 1985644"/>
              <a:gd name="connsiteY16" fmla="*/ 1717964 h 1722095"/>
              <a:gd name="connsiteX17" fmla="*/ 633252 w 1985644"/>
              <a:gd name="connsiteY17" fmla="*/ 1690255 h 1722095"/>
              <a:gd name="connsiteX18" fmla="*/ 716379 w 1985644"/>
              <a:gd name="connsiteY18" fmla="*/ 1634837 h 1722095"/>
              <a:gd name="connsiteX19" fmla="*/ 757943 w 1985644"/>
              <a:gd name="connsiteY19" fmla="*/ 1607127 h 1722095"/>
              <a:gd name="connsiteX20" fmla="*/ 799506 w 1985644"/>
              <a:gd name="connsiteY20" fmla="*/ 1593273 h 1722095"/>
              <a:gd name="connsiteX21" fmla="*/ 785652 w 1985644"/>
              <a:gd name="connsiteY21" fmla="*/ 1468582 h 1722095"/>
              <a:gd name="connsiteX22" fmla="*/ 757943 w 1985644"/>
              <a:gd name="connsiteY22" fmla="*/ 1427018 h 1722095"/>
              <a:gd name="connsiteX23" fmla="*/ 771797 w 1985644"/>
              <a:gd name="connsiteY23" fmla="*/ 1330037 h 1722095"/>
              <a:gd name="connsiteX24" fmla="*/ 785652 w 1985644"/>
              <a:gd name="connsiteY24" fmla="*/ 1288473 h 1722095"/>
              <a:gd name="connsiteX25" fmla="*/ 938052 w 1985644"/>
              <a:gd name="connsiteY25" fmla="*/ 1219200 h 1722095"/>
              <a:gd name="connsiteX26" fmla="*/ 1104306 w 1985644"/>
              <a:gd name="connsiteY26" fmla="*/ 1205346 h 1722095"/>
              <a:gd name="connsiteX27" fmla="*/ 1132015 w 1985644"/>
              <a:gd name="connsiteY27" fmla="*/ 1122218 h 1722095"/>
              <a:gd name="connsiteX28" fmla="*/ 1145870 w 1985644"/>
              <a:gd name="connsiteY28" fmla="*/ 1080655 h 1722095"/>
              <a:gd name="connsiteX29" fmla="*/ 1173579 w 1985644"/>
              <a:gd name="connsiteY29" fmla="*/ 886691 h 1722095"/>
              <a:gd name="connsiteX30" fmla="*/ 1201288 w 1985644"/>
              <a:gd name="connsiteY30" fmla="*/ 845127 h 1722095"/>
              <a:gd name="connsiteX31" fmla="*/ 1242852 w 1985644"/>
              <a:gd name="connsiteY31" fmla="*/ 817418 h 1722095"/>
              <a:gd name="connsiteX32" fmla="*/ 1298270 w 1985644"/>
              <a:gd name="connsiteY32" fmla="*/ 734291 h 1722095"/>
              <a:gd name="connsiteX33" fmla="*/ 1325979 w 1985644"/>
              <a:gd name="connsiteY33" fmla="*/ 692727 h 1722095"/>
              <a:gd name="connsiteX34" fmla="*/ 1409106 w 1985644"/>
              <a:gd name="connsiteY34" fmla="*/ 637309 h 1722095"/>
              <a:gd name="connsiteX35" fmla="*/ 1450670 w 1985644"/>
              <a:gd name="connsiteY35" fmla="*/ 609600 h 1722095"/>
              <a:gd name="connsiteX36" fmla="*/ 1519943 w 1985644"/>
              <a:gd name="connsiteY36" fmla="*/ 484909 h 1722095"/>
              <a:gd name="connsiteX37" fmla="*/ 1575361 w 1985644"/>
              <a:gd name="connsiteY37" fmla="*/ 457200 h 1722095"/>
              <a:gd name="connsiteX38" fmla="*/ 1658488 w 1985644"/>
              <a:gd name="connsiteY38" fmla="*/ 429491 h 1722095"/>
              <a:gd name="connsiteX39" fmla="*/ 1935579 w 1985644"/>
              <a:gd name="connsiteY39" fmla="*/ 429491 h 1722095"/>
              <a:gd name="connsiteX40" fmla="*/ 1894015 w 1985644"/>
              <a:gd name="connsiteY40" fmla="*/ 235527 h 1722095"/>
              <a:gd name="connsiteX41" fmla="*/ 1810888 w 1985644"/>
              <a:gd name="connsiteY41" fmla="*/ 180109 h 1722095"/>
              <a:gd name="connsiteX42" fmla="*/ 1741615 w 1985644"/>
              <a:gd name="connsiteY42" fmla="*/ 83127 h 1722095"/>
              <a:gd name="connsiteX43" fmla="*/ 1713906 w 1985644"/>
              <a:gd name="connsiteY43" fmla="*/ 41564 h 1722095"/>
              <a:gd name="connsiteX44" fmla="*/ 1672343 w 1985644"/>
              <a:gd name="connsiteY44" fmla="*/ 27709 h 1722095"/>
              <a:gd name="connsiteX45" fmla="*/ 1630779 w 1985644"/>
              <a:gd name="connsiteY45" fmla="*/ 0 h 1722095"/>
              <a:gd name="connsiteX46" fmla="*/ 1589215 w 1985644"/>
              <a:gd name="connsiteY46" fmla="*/ 55418 h 1722095"/>
              <a:gd name="connsiteX47" fmla="*/ 1519943 w 1985644"/>
              <a:gd name="connsiteY47" fmla="*/ 110837 h 1722095"/>
              <a:gd name="connsiteX48" fmla="*/ 1464524 w 1985644"/>
              <a:gd name="connsiteY48" fmla="*/ 180109 h 1722095"/>
              <a:gd name="connsiteX49" fmla="*/ 1450670 w 1985644"/>
              <a:gd name="connsiteY49" fmla="*/ 221673 h 1722095"/>
              <a:gd name="connsiteX50" fmla="*/ 1367543 w 1985644"/>
              <a:gd name="connsiteY50" fmla="*/ 277091 h 1722095"/>
              <a:gd name="connsiteX51" fmla="*/ 1270561 w 1985644"/>
              <a:gd name="connsiteY51" fmla="*/ 332509 h 1722095"/>
              <a:gd name="connsiteX52" fmla="*/ 1228997 w 1985644"/>
              <a:gd name="connsiteY52" fmla="*/ 346364 h 1722095"/>
              <a:gd name="connsiteX53" fmla="*/ 1201288 w 1985644"/>
              <a:gd name="connsiteY53" fmla="*/ 429491 h 1722095"/>
              <a:gd name="connsiteX54" fmla="*/ 1173579 w 1985644"/>
              <a:gd name="connsiteY54" fmla="*/ 581891 h 1722095"/>
              <a:gd name="connsiteX55" fmla="*/ 1159724 w 1985644"/>
              <a:gd name="connsiteY55" fmla="*/ 637309 h 1722095"/>
              <a:gd name="connsiteX56" fmla="*/ 1118161 w 1985644"/>
              <a:gd name="connsiteY56" fmla="*/ 665018 h 1722095"/>
              <a:gd name="connsiteX57" fmla="*/ 1076597 w 1985644"/>
              <a:gd name="connsiteY57" fmla="*/ 651164 h 1722095"/>
              <a:gd name="connsiteX58" fmla="*/ 993470 w 1985644"/>
              <a:gd name="connsiteY58" fmla="*/ 665018 h 1722095"/>
              <a:gd name="connsiteX59" fmla="*/ 951906 w 1985644"/>
              <a:gd name="connsiteY59" fmla="*/ 706582 h 1722095"/>
              <a:gd name="connsiteX60" fmla="*/ 868779 w 1985644"/>
              <a:gd name="connsiteY60" fmla="*/ 762000 h 1722095"/>
              <a:gd name="connsiteX61" fmla="*/ 771797 w 1985644"/>
              <a:gd name="connsiteY61" fmla="*/ 789709 h 1722095"/>
              <a:gd name="connsiteX62" fmla="*/ 591688 w 1985644"/>
              <a:gd name="connsiteY62" fmla="*/ 775855 h 1722095"/>
              <a:gd name="connsiteX63" fmla="*/ 508561 w 1985644"/>
              <a:gd name="connsiteY63" fmla="*/ 748146 h 1722095"/>
              <a:gd name="connsiteX64" fmla="*/ 425434 w 1985644"/>
              <a:gd name="connsiteY64" fmla="*/ 692727 h 1722095"/>
              <a:gd name="connsiteX65" fmla="*/ 383870 w 1985644"/>
              <a:gd name="connsiteY65" fmla="*/ 706582 h 1722095"/>
              <a:gd name="connsiteX66" fmla="*/ 342306 w 1985644"/>
              <a:gd name="connsiteY66" fmla="*/ 748146 h 1722095"/>
              <a:gd name="connsiteX67" fmla="*/ 106779 w 1985644"/>
              <a:gd name="connsiteY67" fmla="*/ 692727 h 1722095"/>
              <a:gd name="connsiteX68" fmla="*/ 176052 w 1985644"/>
              <a:gd name="connsiteY68" fmla="*/ 665018 h 1722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1985644" h="1722095">
                <a:moveTo>
                  <a:pt x="176052" y="665018"/>
                </a:moveTo>
                <a:lnTo>
                  <a:pt x="176052" y="665018"/>
                </a:lnTo>
                <a:cubicBezTo>
                  <a:pt x="139106" y="683491"/>
                  <a:pt x="100895" y="699624"/>
                  <a:pt x="65215" y="720437"/>
                </a:cubicBezTo>
                <a:cubicBezTo>
                  <a:pt x="45270" y="732072"/>
                  <a:pt x="15872" y="739723"/>
                  <a:pt x="9797" y="762000"/>
                </a:cubicBezTo>
                <a:cubicBezTo>
                  <a:pt x="0" y="797921"/>
                  <a:pt x="15851" y="836430"/>
                  <a:pt x="23652" y="872837"/>
                </a:cubicBezTo>
                <a:cubicBezTo>
                  <a:pt x="29772" y="901396"/>
                  <a:pt x="51361" y="955964"/>
                  <a:pt x="51361" y="955964"/>
                </a:cubicBezTo>
                <a:cubicBezTo>
                  <a:pt x="55979" y="988291"/>
                  <a:pt x="42124" y="1029855"/>
                  <a:pt x="65215" y="1052946"/>
                </a:cubicBezTo>
                <a:cubicBezTo>
                  <a:pt x="95482" y="1083213"/>
                  <a:pt x="224321" y="1100245"/>
                  <a:pt x="273034" y="1108364"/>
                </a:cubicBezTo>
                <a:cubicBezTo>
                  <a:pt x="291507" y="1117600"/>
                  <a:pt x="308080" y="1132678"/>
                  <a:pt x="328452" y="1136073"/>
                </a:cubicBezTo>
                <a:cubicBezTo>
                  <a:pt x="559100" y="1174514"/>
                  <a:pt x="471815" y="1099325"/>
                  <a:pt x="550124" y="1177637"/>
                </a:cubicBezTo>
                <a:cubicBezTo>
                  <a:pt x="568481" y="1232705"/>
                  <a:pt x="579070" y="1243817"/>
                  <a:pt x="550124" y="1316182"/>
                </a:cubicBezTo>
                <a:cubicBezTo>
                  <a:pt x="542847" y="1334374"/>
                  <a:pt x="522415" y="1343891"/>
                  <a:pt x="508561" y="1357746"/>
                </a:cubicBezTo>
                <a:cubicBezTo>
                  <a:pt x="499325" y="1385455"/>
                  <a:pt x="486580" y="1412232"/>
                  <a:pt x="480852" y="1440873"/>
                </a:cubicBezTo>
                <a:cubicBezTo>
                  <a:pt x="464133" y="1524466"/>
                  <a:pt x="474443" y="1487806"/>
                  <a:pt x="453143" y="1551709"/>
                </a:cubicBezTo>
                <a:cubicBezTo>
                  <a:pt x="463741" y="1594104"/>
                  <a:pt x="462813" y="1616798"/>
                  <a:pt x="494706" y="1648691"/>
                </a:cubicBezTo>
                <a:cubicBezTo>
                  <a:pt x="506480" y="1660465"/>
                  <a:pt x="522415" y="1667164"/>
                  <a:pt x="536270" y="1676400"/>
                </a:cubicBezTo>
                <a:cubicBezTo>
                  <a:pt x="540888" y="1690255"/>
                  <a:pt x="535667" y="1715899"/>
                  <a:pt x="550124" y="1717964"/>
                </a:cubicBezTo>
                <a:cubicBezTo>
                  <a:pt x="579039" y="1722095"/>
                  <a:pt x="633252" y="1690255"/>
                  <a:pt x="633252" y="1690255"/>
                </a:cubicBezTo>
                <a:lnTo>
                  <a:pt x="716379" y="1634837"/>
                </a:lnTo>
                <a:cubicBezTo>
                  <a:pt x="730234" y="1625600"/>
                  <a:pt x="742146" y="1612393"/>
                  <a:pt x="757943" y="1607127"/>
                </a:cubicBezTo>
                <a:lnTo>
                  <a:pt x="799506" y="1593273"/>
                </a:lnTo>
                <a:cubicBezTo>
                  <a:pt x="794888" y="1551709"/>
                  <a:pt x="795795" y="1509153"/>
                  <a:pt x="785652" y="1468582"/>
                </a:cubicBezTo>
                <a:cubicBezTo>
                  <a:pt x="781614" y="1452428"/>
                  <a:pt x="759600" y="1443587"/>
                  <a:pt x="757943" y="1427018"/>
                </a:cubicBezTo>
                <a:cubicBezTo>
                  <a:pt x="754694" y="1394525"/>
                  <a:pt x="765393" y="1362058"/>
                  <a:pt x="771797" y="1330037"/>
                </a:cubicBezTo>
                <a:cubicBezTo>
                  <a:pt x="774661" y="1315716"/>
                  <a:pt x="775325" y="1298800"/>
                  <a:pt x="785652" y="1288473"/>
                </a:cubicBezTo>
                <a:cubicBezTo>
                  <a:pt x="836112" y="1238013"/>
                  <a:pt x="873078" y="1226844"/>
                  <a:pt x="938052" y="1219200"/>
                </a:cubicBezTo>
                <a:cubicBezTo>
                  <a:pt x="993281" y="1212702"/>
                  <a:pt x="1048888" y="1209964"/>
                  <a:pt x="1104306" y="1205346"/>
                </a:cubicBezTo>
                <a:lnTo>
                  <a:pt x="1132015" y="1122218"/>
                </a:lnTo>
                <a:lnTo>
                  <a:pt x="1145870" y="1080655"/>
                </a:lnTo>
                <a:cubicBezTo>
                  <a:pt x="1149410" y="1041710"/>
                  <a:pt x="1146924" y="940000"/>
                  <a:pt x="1173579" y="886691"/>
                </a:cubicBezTo>
                <a:cubicBezTo>
                  <a:pt x="1181026" y="871798"/>
                  <a:pt x="1189514" y="856901"/>
                  <a:pt x="1201288" y="845127"/>
                </a:cubicBezTo>
                <a:cubicBezTo>
                  <a:pt x="1213062" y="833353"/>
                  <a:pt x="1228997" y="826654"/>
                  <a:pt x="1242852" y="817418"/>
                </a:cubicBezTo>
                <a:lnTo>
                  <a:pt x="1298270" y="734291"/>
                </a:lnTo>
                <a:cubicBezTo>
                  <a:pt x="1307506" y="720436"/>
                  <a:pt x="1312124" y="701963"/>
                  <a:pt x="1325979" y="692727"/>
                </a:cubicBezTo>
                <a:lnTo>
                  <a:pt x="1409106" y="637309"/>
                </a:lnTo>
                <a:lnTo>
                  <a:pt x="1450670" y="609600"/>
                </a:lnTo>
                <a:cubicBezTo>
                  <a:pt x="1463914" y="569868"/>
                  <a:pt x="1481830" y="503965"/>
                  <a:pt x="1519943" y="484909"/>
                </a:cubicBezTo>
                <a:cubicBezTo>
                  <a:pt x="1538416" y="475673"/>
                  <a:pt x="1556185" y="464870"/>
                  <a:pt x="1575361" y="457200"/>
                </a:cubicBezTo>
                <a:cubicBezTo>
                  <a:pt x="1602480" y="446352"/>
                  <a:pt x="1658488" y="429491"/>
                  <a:pt x="1658488" y="429491"/>
                </a:cubicBezTo>
                <a:cubicBezTo>
                  <a:pt x="1710056" y="435937"/>
                  <a:pt x="1903158" y="467806"/>
                  <a:pt x="1935579" y="429491"/>
                </a:cubicBezTo>
                <a:cubicBezTo>
                  <a:pt x="1985644" y="370323"/>
                  <a:pt x="1945776" y="274349"/>
                  <a:pt x="1894015" y="235527"/>
                </a:cubicBezTo>
                <a:cubicBezTo>
                  <a:pt x="1867373" y="215546"/>
                  <a:pt x="1810888" y="180109"/>
                  <a:pt x="1810888" y="180109"/>
                </a:cubicBezTo>
                <a:cubicBezTo>
                  <a:pt x="1776523" y="77013"/>
                  <a:pt x="1829273" y="214613"/>
                  <a:pt x="1741615" y="83127"/>
                </a:cubicBezTo>
                <a:cubicBezTo>
                  <a:pt x="1732379" y="69273"/>
                  <a:pt x="1726908" y="51966"/>
                  <a:pt x="1713906" y="41564"/>
                </a:cubicBezTo>
                <a:cubicBezTo>
                  <a:pt x="1702502" y="32441"/>
                  <a:pt x="1685405" y="34240"/>
                  <a:pt x="1672343" y="27709"/>
                </a:cubicBezTo>
                <a:cubicBezTo>
                  <a:pt x="1657450" y="20262"/>
                  <a:pt x="1644634" y="9236"/>
                  <a:pt x="1630779" y="0"/>
                </a:cubicBezTo>
                <a:cubicBezTo>
                  <a:pt x="1616924" y="18473"/>
                  <a:pt x="1605543" y="39090"/>
                  <a:pt x="1589215" y="55418"/>
                </a:cubicBezTo>
                <a:cubicBezTo>
                  <a:pt x="1517201" y="127432"/>
                  <a:pt x="1574788" y="42281"/>
                  <a:pt x="1519943" y="110837"/>
                </a:cubicBezTo>
                <a:cubicBezTo>
                  <a:pt x="1450044" y="198212"/>
                  <a:pt x="1531422" y="113214"/>
                  <a:pt x="1464524" y="180109"/>
                </a:cubicBezTo>
                <a:cubicBezTo>
                  <a:pt x="1459906" y="193964"/>
                  <a:pt x="1458771" y="209522"/>
                  <a:pt x="1450670" y="221673"/>
                </a:cubicBezTo>
                <a:cubicBezTo>
                  <a:pt x="1421019" y="266151"/>
                  <a:pt x="1411118" y="262566"/>
                  <a:pt x="1367543" y="277091"/>
                </a:cubicBezTo>
                <a:cubicBezTo>
                  <a:pt x="1325801" y="304919"/>
                  <a:pt x="1319779" y="311416"/>
                  <a:pt x="1270561" y="332509"/>
                </a:cubicBezTo>
                <a:cubicBezTo>
                  <a:pt x="1257138" y="338262"/>
                  <a:pt x="1242852" y="341746"/>
                  <a:pt x="1228997" y="346364"/>
                </a:cubicBezTo>
                <a:cubicBezTo>
                  <a:pt x="1219761" y="374073"/>
                  <a:pt x="1204911" y="400509"/>
                  <a:pt x="1201288" y="429491"/>
                </a:cubicBezTo>
                <a:cubicBezTo>
                  <a:pt x="1178364" y="612892"/>
                  <a:pt x="1202056" y="482226"/>
                  <a:pt x="1173579" y="581891"/>
                </a:cubicBezTo>
                <a:cubicBezTo>
                  <a:pt x="1168348" y="600200"/>
                  <a:pt x="1170286" y="621466"/>
                  <a:pt x="1159724" y="637309"/>
                </a:cubicBezTo>
                <a:cubicBezTo>
                  <a:pt x="1150488" y="651163"/>
                  <a:pt x="1132015" y="655782"/>
                  <a:pt x="1118161" y="665018"/>
                </a:cubicBezTo>
                <a:cubicBezTo>
                  <a:pt x="1104306" y="660400"/>
                  <a:pt x="1091201" y="651164"/>
                  <a:pt x="1076597" y="651164"/>
                </a:cubicBezTo>
                <a:cubicBezTo>
                  <a:pt x="1048506" y="651164"/>
                  <a:pt x="1019140" y="653609"/>
                  <a:pt x="993470" y="665018"/>
                </a:cubicBezTo>
                <a:cubicBezTo>
                  <a:pt x="975565" y="672976"/>
                  <a:pt x="967372" y="694553"/>
                  <a:pt x="951906" y="706582"/>
                </a:cubicBezTo>
                <a:cubicBezTo>
                  <a:pt x="925619" y="727028"/>
                  <a:pt x="900372" y="751469"/>
                  <a:pt x="868779" y="762000"/>
                </a:cubicBezTo>
                <a:cubicBezTo>
                  <a:pt x="809151" y="781876"/>
                  <a:pt x="841383" y="772313"/>
                  <a:pt x="771797" y="789709"/>
                </a:cubicBezTo>
                <a:cubicBezTo>
                  <a:pt x="711761" y="785091"/>
                  <a:pt x="651165" y="785246"/>
                  <a:pt x="591688" y="775855"/>
                </a:cubicBezTo>
                <a:cubicBezTo>
                  <a:pt x="562838" y="771300"/>
                  <a:pt x="508561" y="748146"/>
                  <a:pt x="508561" y="748146"/>
                </a:cubicBezTo>
                <a:cubicBezTo>
                  <a:pt x="483573" y="723158"/>
                  <a:pt x="465534" y="692727"/>
                  <a:pt x="425434" y="692727"/>
                </a:cubicBezTo>
                <a:cubicBezTo>
                  <a:pt x="410830" y="692727"/>
                  <a:pt x="397725" y="701964"/>
                  <a:pt x="383870" y="706582"/>
                </a:cubicBezTo>
                <a:cubicBezTo>
                  <a:pt x="370015" y="720437"/>
                  <a:pt x="361792" y="746095"/>
                  <a:pt x="342306" y="748146"/>
                </a:cubicBezTo>
                <a:cubicBezTo>
                  <a:pt x="118822" y="771671"/>
                  <a:pt x="141529" y="796973"/>
                  <a:pt x="106779" y="692727"/>
                </a:cubicBezTo>
                <a:lnTo>
                  <a:pt x="176052" y="665018"/>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8" name="Freeform 7"/>
          <p:cNvSpPr/>
          <p:nvPr/>
        </p:nvSpPr>
        <p:spPr>
          <a:xfrm>
            <a:off x="1261567" y="4005064"/>
            <a:ext cx="790153" cy="432048"/>
          </a:xfrm>
          <a:custGeom>
            <a:avLst/>
            <a:gdLst>
              <a:gd name="connsiteX0" fmla="*/ 224469 w 1235578"/>
              <a:gd name="connsiteY0" fmla="*/ 0 h 775854"/>
              <a:gd name="connsiteX1" fmla="*/ 224469 w 1235578"/>
              <a:gd name="connsiteY1" fmla="*/ 0 h 775854"/>
              <a:gd name="connsiteX2" fmla="*/ 210615 w 1235578"/>
              <a:gd name="connsiteY2" fmla="*/ 138545 h 775854"/>
              <a:gd name="connsiteX3" fmla="*/ 182905 w 1235578"/>
              <a:gd name="connsiteY3" fmla="*/ 166254 h 775854"/>
              <a:gd name="connsiteX4" fmla="*/ 155196 w 1235578"/>
              <a:gd name="connsiteY4" fmla="*/ 207818 h 775854"/>
              <a:gd name="connsiteX5" fmla="*/ 141342 w 1235578"/>
              <a:gd name="connsiteY5" fmla="*/ 249381 h 775854"/>
              <a:gd name="connsiteX6" fmla="*/ 58215 w 1235578"/>
              <a:gd name="connsiteY6" fmla="*/ 290945 h 775854"/>
              <a:gd name="connsiteX7" fmla="*/ 155196 w 1235578"/>
              <a:gd name="connsiteY7" fmla="*/ 346363 h 775854"/>
              <a:gd name="connsiteX8" fmla="*/ 238324 w 1235578"/>
              <a:gd name="connsiteY8" fmla="*/ 387927 h 775854"/>
              <a:gd name="connsiteX9" fmla="*/ 321451 w 1235578"/>
              <a:gd name="connsiteY9" fmla="*/ 401781 h 775854"/>
              <a:gd name="connsiteX10" fmla="*/ 363015 w 1235578"/>
              <a:gd name="connsiteY10" fmla="*/ 429490 h 775854"/>
              <a:gd name="connsiteX11" fmla="*/ 390724 w 1235578"/>
              <a:gd name="connsiteY11" fmla="*/ 457200 h 775854"/>
              <a:gd name="connsiteX12" fmla="*/ 432287 w 1235578"/>
              <a:gd name="connsiteY12" fmla="*/ 471054 h 775854"/>
              <a:gd name="connsiteX13" fmla="*/ 501560 w 1235578"/>
              <a:gd name="connsiteY13" fmla="*/ 457200 h 775854"/>
              <a:gd name="connsiteX14" fmla="*/ 515415 w 1235578"/>
              <a:gd name="connsiteY14" fmla="*/ 401781 h 775854"/>
              <a:gd name="connsiteX15" fmla="*/ 501560 w 1235578"/>
              <a:gd name="connsiteY15" fmla="*/ 277090 h 775854"/>
              <a:gd name="connsiteX16" fmla="*/ 335305 w 1235578"/>
              <a:gd name="connsiteY16" fmla="*/ 235527 h 775854"/>
              <a:gd name="connsiteX17" fmla="*/ 321451 w 1235578"/>
              <a:gd name="connsiteY17" fmla="*/ 193963 h 775854"/>
              <a:gd name="connsiteX18" fmla="*/ 363015 w 1235578"/>
              <a:gd name="connsiteY18" fmla="*/ 180109 h 775854"/>
              <a:gd name="connsiteX19" fmla="*/ 418433 w 1235578"/>
              <a:gd name="connsiteY19" fmla="*/ 166254 h 775854"/>
              <a:gd name="connsiteX20" fmla="*/ 501560 w 1235578"/>
              <a:gd name="connsiteY20" fmla="*/ 193963 h 775854"/>
              <a:gd name="connsiteX21" fmla="*/ 556978 w 1235578"/>
              <a:gd name="connsiteY21" fmla="*/ 207818 h 775854"/>
              <a:gd name="connsiteX22" fmla="*/ 681669 w 1235578"/>
              <a:gd name="connsiteY22" fmla="*/ 249381 h 775854"/>
              <a:gd name="connsiteX23" fmla="*/ 723233 w 1235578"/>
              <a:gd name="connsiteY23" fmla="*/ 277090 h 775854"/>
              <a:gd name="connsiteX24" fmla="*/ 764796 w 1235578"/>
              <a:gd name="connsiteY24" fmla="*/ 290945 h 775854"/>
              <a:gd name="connsiteX25" fmla="*/ 778651 w 1235578"/>
              <a:gd name="connsiteY25" fmla="*/ 332509 h 775854"/>
              <a:gd name="connsiteX26" fmla="*/ 903342 w 1235578"/>
              <a:gd name="connsiteY26" fmla="*/ 387927 h 775854"/>
              <a:gd name="connsiteX27" fmla="*/ 889487 w 1235578"/>
              <a:gd name="connsiteY27" fmla="*/ 457200 h 775854"/>
              <a:gd name="connsiteX28" fmla="*/ 806360 w 1235578"/>
              <a:gd name="connsiteY28" fmla="*/ 526472 h 775854"/>
              <a:gd name="connsiteX29" fmla="*/ 764796 w 1235578"/>
              <a:gd name="connsiteY29" fmla="*/ 540327 h 775854"/>
              <a:gd name="connsiteX30" fmla="*/ 723233 w 1235578"/>
              <a:gd name="connsiteY30" fmla="*/ 568036 h 775854"/>
              <a:gd name="connsiteX31" fmla="*/ 612396 w 1235578"/>
              <a:gd name="connsiteY31" fmla="*/ 581890 h 775854"/>
              <a:gd name="connsiteX32" fmla="*/ 584687 w 1235578"/>
              <a:gd name="connsiteY32" fmla="*/ 637309 h 775854"/>
              <a:gd name="connsiteX33" fmla="*/ 473851 w 1235578"/>
              <a:gd name="connsiteY33" fmla="*/ 678872 h 775854"/>
              <a:gd name="connsiteX34" fmla="*/ 85924 w 1235578"/>
              <a:gd name="connsiteY34" fmla="*/ 665018 h 775854"/>
              <a:gd name="connsiteX35" fmla="*/ 30505 w 1235578"/>
              <a:gd name="connsiteY35" fmla="*/ 637309 h 775854"/>
              <a:gd name="connsiteX36" fmla="*/ 2796 w 1235578"/>
              <a:gd name="connsiteY36" fmla="*/ 595745 h 775854"/>
              <a:gd name="connsiteX37" fmla="*/ 16651 w 1235578"/>
              <a:gd name="connsiteY37" fmla="*/ 526472 h 775854"/>
              <a:gd name="connsiteX38" fmla="*/ 30505 w 1235578"/>
              <a:gd name="connsiteY38" fmla="*/ 568036 h 775854"/>
              <a:gd name="connsiteX39" fmla="*/ 44360 w 1235578"/>
              <a:gd name="connsiteY39" fmla="*/ 706581 h 775854"/>
              <a:gd name="connsiteX40" fmla="*/ 85924 w 1235578"/>
              <a:gd name="connsiteY40" fmla="*/ 734290 h 775854"/>
              <a:gd name="connsiteX41" fmla="*/ 169051 w 1235578"/>
              <a:gd name="connsiteY41" fmla="*/ 762000 h 775854"/>
              <a:gd name="connsiteX42" fmla="*/ 210615 w 1235578"/>
              <a:gd name="connsiteY42" fmla="*/ 775854 h 775854"/>
              <a:gd name="connsiteX43" fmla="*/ 529269 w 1235578"/>
              <a:gd name="connsiteY43" fmla="*/ 762000 h 775854"/>
              <a:gd name="connsiteX44" fmla="*/ 598542 w 1235578"/>
              <a:gd name="connsiteY44" fmla="*/ 748145 h 775854"/>
              <a:gd name="connsiteX45" fmla="*/ 709378 w 1235578"/>
              <a:gd name="connsiteY45" fmla="*/ 734290 h 775854"/>
              <a:gd name="connsiteX46" fmla="*/ 792505 w 1235578"/>
              <a:gd name="connsiteY46" fmla="*/ 706581 h 775854"/>
              <a:gd name="connsiteX47" fmla="*/ 834069 w 1235578"/>
              <a:gd name="connsiteY47" fmla="*/ 692727 h 775854"/>
              <a:gd name="connsiteX48" fmla="*/ 944905 w 1235578"/>
              <a:gd name="connsiteY48" fmla="*/ 665018 h 775854"/>
              <a:gd name="connsiteX49" fmla="*/ 986469 w 1235578"/>
              <a:gd name="connsiteY49" fmla="*/ 651163 h 775854"/>
              <a:gd name="connsiteX50" fmla="*/ 1028033 w 1235578"/>
              <a:gd name="connsiteY50" fmla="*/ 623454 h 775854"/>
              <a:gd name="connsiteX51" fmla="*/ 1055742 w 1235578"/>
              <a:gd name="connsiteY51" fmla="*/ 540327 h 775854"/>
              <a:gd name="connsiteX52" fmla="*/ 1069596 w 1235578"/>
              <a:gd name="connsiteY52" fmla="*/ 498763 h 775854"/>
              <a:gd name="connsiteX53" fmla="*/ 1055742 w 1235578"/>
              <a:gd name="connsiteY53" fmla="*/ 318654 h 775854"/>
              <a:gd name="connsiteX54" fmla="*/ 1014178 w 1235578"/>
              <a:gd name="connsiteY54" fmla="*/ 235527 h 775854"/>
              <a:gd name="connsiteX55" fmla="*/ 972615 w 1235578"/>
              <a:gd name="connsiteY55" fmla="*/ 221672 h 775854"/>
              <a:gd name="connsiteX56" fmla="*/ 806360 w 1235578"/>
              <a:gd name="connsiteY56" fmla="*/ 152400 h 775854"/>
              <a:gd name="connsiteX57" fmla="*/ 820215 w 1235578"/>
              <a:gd name="connsiteY57" fmla="*/ 110836 h 775854"/>
              <a:gd name="connsiteX58" fmla="*/ 861778 w 1235578"/>
              <a:gd name="connsiteY58" fmla="*/ 96981 h 775854"/>
              <a:gd name="connsiteX59" fmla="*/ 1000324 w 1235578"/>
              <a:gd name="connsiteY59" fmla="*/ 110836 h 775854"/>
              <a:gd name="connsiteX60" fmla="*/ 1041887 w 1235578"/>
              <a:gd name="connsiteY60" fmla="*/ 124690 h 775854"/>
              <a:gd name="connsiteX61" fmla="*/ 1097305 w 1235578"/>
              <a:gd name="connsiteY61" fmla="*/ 193963 h 775854"/>
              <a:gd name="connsiteX62" fmla="*/ 1125015 w 1235578"/>
              <a:gd name="connsiteY62" fmla="*/ 221672 h 775854"/>
              <a:gd name="connsiteX63" fmla="*/ 1180433 w 1235578"/>
              <a:gd name="connsiteY63" fmla="*/ 304800 h 775854"/>
              <a:gd name="connsiteX64" fmla="*/ 1208142 w 1235578"/>
              <a:gd name="connsiteY64" fmla="*/ 277090 h 775854"/>
              <a:gd name="connsiteX65" fmla="*/ 1208142 w 1235578"/>
              <a:gd name="connsiteY65" fmla="*/ 138545 h 775854"/>
              <a:gd name="connsiteX66" fmla="*/ 1083451 w 1235578"/>
              <a:gd name="connsiteY66" fmla="*/ 83127 h 775854"/>
              <a:gd name="connsiteX67" fmla="*/ 1041887 w 1235578"/>
              <a:gd name="connsiteY67" fmla="*/ 69272 h 775854"/>
              <a:gd name="connsiteX68" fmla="*/ 349160 w 1235578"/>
              <a:gd name="connsiteY68" fmla="*/ 69272 h 775854"/>
              <a:gd name="connsiteX69" fmla="*/ 266033 w 1235578"/>
              <a:gd name="connsiteY69" fmla="*/ 41563 h 775854"/>
              <a:gd name="connsiteX70" fmla="*/ 224469 w 1235578"/>
              <a:gd name="connsiteY70" fmla="*/ 0 h 775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235578" h="775854">
                <a:moveTo>
                  <a:pt x="224469" y="0"/>
                </a:moveTo>
                <a:lnTo>
                  <a:pt x="224469" y="0"/>
                </a:lnTo>
                <a:cubicBezTo>
                  <a:pt x="219851" y="46182"/>
                  <a:pt x="221872" y="93519"/>
                  <a:pt x="210615" y="138545"/>
                </a:cubicBezTo>
                <a:cubicBezTo>
                  <a:pt x="207447" y="151217"/>
                  <a:pt x="191065" y="156054"/>
                  <a:pt x="182905" y="166254"/>
                </a:cubicBezTo>
                <a:cubicBezTo>
                  <a:pt x="172503" y="179256"/>
                  <a:pt x="164432" y="193963"/>
                  <a:pt x="155196" y="207818"/>
                </a:cubicBezTo>
                <a:cubicBezTo>
                  <a:pt x="150578" y="221672"/>
                  <a:pt x="150465" y="237977"/>
                  <a:pt x="141342" y="249381"/>
                </a:cubicBezTo>
                <a:cubicBezTo>
                  <a:pt x="121810" y="273796"/>
                  <a:pt x="85594" y="281818"/>
                  <a:pt x="58215" y="290945"/>
                </a:cubicBezTo>
                <a:cubicBezTo>
                  <a:pt x="161809" y="368642"/>
                  <a:pt x="68647" y="307897"/>
                  <a:pt x="155196" y="346363"/>
                </a:cubicBezTo>
                <a:cubicBezTo>
                  <a:pt x="183506" y="358945"/>
                  <a:pt x="208934" y="378130"/>
                  <a:pt x="238324" y="387927"/>
                </a:cubicBezTo>
                <a:cubicBezTo>
                  <a:pt x="264974" y="396810"/>
                  <a:pt x="293742" y="397163"/>
                  <a:pt x="321451" y="401781"/>
                </a:cubicBezTo>
                <a:cubicBezTo>
                  <a:pt x="335306" y="411017"/>
                  <a:pt x="350013" y="419088"/>
                  <a:pt x="363015" y="429490"/>
                </a:cubicBezTo>
                <a:cubicBezTo>
                  <a:pt x="373215" y="437650"/>
                  <a:pt x="379523" y="450479"/>
                  <a:pt x="390724" y="457200"/>
                </a:cubicBezTo>
                <a:cubicBezTo>
                  <a:pt x="403247" y="464714"/>
                  <a:pt x="418433" y="466436"/>
                  <a:pt x="432287" y="471054"/>
                </a:cubicBezTo>
                <a:cubicBezTo>
                  <a:pt x="455378" y="466436"/>
                  <a:pt x="483470" y="472275"/>
                  <a:pt x="501560" y="457200"/>
                </a:cubicBezTo>
                <a:cubicBezTo>
                  <a:pt x="516188" y="445010"/>
                  <a:pt x="515415" y="420823"/>
                  <a:pt x="515415" y="401781"/>
                </a:cubicBezTo>
                <a:cubicBezTo>
                  <a:pt x="515415" y="359962"/>
                  <a:pt x="524012" y="312371"/>
                  <a:pt x="501560" y="277090"/>
                </a:cubicBezTo>
                <a:cubicBezTo>
                  <a:pt x="488535" y="256622"/>
                  <a:pt x="354189" y="238674"/>
                  <a:pt x="335305" y="235527"/>
                </a:cubicBezTo>
                <a:cubicBezTo>
                  <a:pt x="330687" y="221672"/>
                  <a:pt x="314920" y="207025"/>
                  <a:pt x="321451" y="193963"/>
                </a:cubicBezTo>
                <a:cubicBezTo>
                  <a:pt x="327982" y="180901"/>
                  <a:pt x="348973" y="184121"/>
                  <a:pt x="363015" y="180109"/>
                </a:cubicBezTo>
                <a:cubicBezTo>
                  <a:pt x="381324" y="174878"/>
                  <a:pt x="399960" y="170872"/>
                  <a:pt x="418433" y="166254"/>
                </a:cubicBezTo>
                <a:cubicBezTo>
                  <a:pt x="446142" y="175490"/>
                  <a:pt x="473224" y="186879"/>
                  <a:pt x="501560" y="193963"/>
                </a:cubicBezTo>
                <a:cubicBezTo>
                  <a:pt x="520033" y="198581"/>
                  <a:pt x="539149" y="201132"/>
                  <a:pt x="556978" y="207818"/>
                </a:cubicBezTo>
                <a:cubicBezTo>
                  <a:pt x="688081" y="256982"/>
                  <a:pt x="529864" y="219021"/>
                  <a:pt x="681669" y="249381"/>
                </a:cubicBezTo>
                <a:cubicBezTo>
                  <a:pt x="695524" y="258617"/>
                  <a:pt x="708340" y="269643"/>
                  <a:pt x="723233" y="277090"/>
                </a:cubicBezTo>
                <a:cubicBezTo>
                  <a:pt x="736295" y="283621"/>
                  <a:pt x="754470" y="280618"/>
                  <a:pt x="764796" y="290945"/>
                </a:cubicBezTo>
                <a:cubicBezTo>
                  <a:pt x="775123" y="301272"/>
                  <a:pt x="770550" y="320358"/>
                  <a:pt x="778651" y="332509"/>
                </a:cubicBezTo>
                <a:cubicBezTo>
                  <a:pt x="817043" y="390096"/>
                  <a:pt x="833915" y="376355"/>
                  <a:pt x="903342" y="387927"/>
                </a:cubicBezTo>
                <a:cubicBezTo>
                  <a:pt x="898724" y="411018"/>
                  <a:pt x="900018" y="436138"/>
                  <a:pt x="889487" y="457200"/>
                </a:cubicBezTo>
                <a:cubicBezTo>
                  <a:pt x="879273" y="477628"/>
                  <a:pt x="827578" y="515863"/>
                  <a:pt x="806360" y="526472"/>
                </a:cubicBezTo>
                <a:cubicBezTo>
                  <a:pt x="793298" y="533003"/>
                  <a:pt x="777858" y="533796"/>
                  <a:pt x="764796" y="540327"/>
                </a:cubicBezTo>
                <a:cubicBezTo>
                  <a:pt x="749903" y="547774"/>
                  <a:pt x="739297" y="563655"/>
                  <a:pt x="723233" y="568036"/>
                </a:cubicBezTo>
                <a:cubicBezTo>
                  <a:pt x="687312" y="577833"/>
                  <a:pt x="649342" y="577272"/>
                  <a:pt x="612396" y="581890"/>
                </a:cubicBezTo>
                <a:cubicBezTo>
                  <a:pt x="603160" y="600363"/>
                  <a:pt x="600368" y="623868"/>
                  <a:pt x="584687" y="637309"/>
                </a:cubicBezTo>
                <a:cubicBezTo>
                  <a:pt x="574142" y="646347"/>
                  <a:pt x="496559" y="671303"/>
                  <a:pt x="473851" y="678872"/>
                </a:cubicBezTo>
                <a:cubicBezTo>
                  <a:pt x="344542" y="674254"/>
                  <a:pt x="214751" y="677095"/>
                  <a:pt x="85924" y="665018"/>
                </a:cubicBezTo>
                <a:cubicBezTo>
                  <a:pt x="65361" y="663090"/>
                  <a:pt x="46371" y="650531"/>
                  <a:pt x="30505" y="637309"/>
                </a:cubicBezTo>
                <a:cubicBezTo>
                  <a:pt x="17713" y="626649"/>
                  <a:pt x="12032" y="609600"/>
                  <a:pt x="2796" y="595745"/>
                </a:cubicBezTo>
                <a:cubicBezTo>
                  <a:pt x="7414" y="572654"/>
                  <a:pt x="0" y="543123"/>
                  <a:pt x="16651" y="526472"/>
                </a:cubicBezTo>
                <a:cubicBezTo>
                  <a:pt x="26978" y="516145"/>
                  <a:pt x="28284" y="553602"/>
                  <a:pt x="30505" y="568036"/>
                </a:cubicBezTo>
                <a:cubicBezTo>
                  <a:pt x="37562" y="613908"/>
                  <a:pt x="29683" y="662551"/>
                  <a:pt x="44360" y="706581"/>
                </a:cubicBezTo>
                <a:cubicBezTo>
                  <a:pt x="49626" y="722378"/>
                  <a:pt x="70708" y="727527"/>
                  <a:pt x="85924" y="734290"/>
                </a:cubicBezTo>
                <a:cubicBezTo>
                  <a:pt x="112615" y="746153"/>
                  <a:pt x="141342" y="752764"/>
                  <a:pt x="169051" y="762000"/>
                </a:cubicBezTo>
                <a:lnTo>
                  <a:pt x="210615" y="775854"/>
                </a:lnTo>
                <a:cubicBezTo>
                  <a:pt x="316833" y="771236"/>
                  <a:pt x="423221" y="769575"/>
                  <a:pt x="529269" y="762000"/>
                </a:cubicBezTo>
                <a:cubicBezTo>
                  <a:pt x="552757" y="760322"/>
                  <a:pt x="575268" y="751726"/>
                  <a:pt x="598542" y="748145"/>
                </a:cubicBezTo>
                <a:cubicBezTo>
                  <a:pt x="635342" y="742483"/>
                  <a:pt x="672433" y="738908"/>
                  <a:pt x="709378" y="734290"/>
                </a:cubicBezTo>
                <a:lnTo>
                  <a:pt x="792505" y="706581"/>
                </a:lnTo>
                <a:cubicBezTo>
                  <a:pt x="806360" y="701963"/>
                  <a:pt x="819901" y="696269"/>
                  <a:pt x="834069" y="692727"/>
                </a:cubicBezTo>
                <a:cubicBezTo>
                  <a:pt x="871014" y="683491"/>
                  <a:pt x="908777" y="677061"/>
                  <a:pt x="944905" y="665018"/>
                </a:cubicBezTo>
                <a:cubicBezTo>
                  <a:pt x="958760" y="660400"/>
                  <a:pt x="973407" y="657694"/>
                  <a:pt x="986469" y="651163"/>
                </a:cubicBezTo>
                <a:cubicBezTo>
                  <a:pt x="1001362" y="643716"/>
                  <a:pt x="1014178" y="632690"/>
                  <a:pt x="1028033" y="623454"/>
                </a:cubicBezTo>
                <a:lnTo>
                  <a:pt x="1055742" y="540327"/>
                </a:lnTo>
                <a:lnTo>
                  <a:pt x="1069596" y="498763"/>
                </a:lnTo>
                <a:cubicBezTo>
                  <a:pt x="1064978" y="438727"/>
                  <a:pt x="1063211" y="378403"/>
                  <a:pt x="1055742" y="318654"/>
                </a:cubicBezTo>
                <a:cubicBezTo>
                  <a:pt x="1052953" y="296344"/>
                  <a:pt x="1031367" y="249278"/>
                  <a:pt x="1014178" y="235527"/>
                </a:cubicBezTo>
                <a:cubicBezTo>
                  <a:pt x="1002774" y="226404"/>
                  <a:pt x="985910" y="227715"/>
                  <a:pt x="972615" y="221672"/>
                </a:cubicBezTo>
                <a:cubicBezTo>
                  <a:pt x="816337" y="150636"/>
                  <a:pt x="914947" y="179546"/>
                  <a:pt x="806360" y="152400"/>
                </a:cubicBezTo>
                <a:cubicBezTo>
                  <a:pt x="810978" y="138545"/>
                  <a:pt x="809888" y="121163"/>
                  <a:pt x="820215" y="110836"/>
                </a:cubicBezTo>
                <a:cubicBezTo>
                  <a:pt x="830541" y="100509"/>
                  <a:pt x="847174" y="96981"/>
                  <a:pt x="861778" y="96981"/>
                </a:cubicBezTo>
                <a:cubicBezTo>
                  <a:pt x="908190" y="96981"/>
                  <a:pt x="954142" y="106218"/>
                  <a:pt x="1000324" y="110836"/>
                </a:cubicBezTo>
                <a:cubicBezTo>
                  <a:pt x="1014178" y="115454"/>
                  <a:pt x="1029364" y="117176"/>
                  <a:pt x="1041887" y="124690"/>
                </a:cubicBezTo>
                <a:cubicBezTo>
                  <a:pt x="1067618" y="140129"/>
                  <a:pt x="1079880" y="172183"/>
                  <a:pt x="1097305" y="193963"/>
                </a:cubicBezTo>
                <a:cubicBezTo>
                  <a:pt x="1105465" y="204163"/>
                  <a:pt x="1117178" y="211222"/>
                  <a:pt x="1125015" y="221672"/>
                </a:cubicBezTo>
                <a:cubicBezTo>
                  <a:pt x="1144996" y="248314"/>
                  <a:pt x="1180433" y="304800"/>
                  <a:pt x="1180433" y="304800"/>
                </a:cubicBezTo>
                <a:cubicBezTo>
                  <a:pt x="1189669" y="295563"/>
                  <a:pt x="1204011" y="289482"/>
                  <a:pt x="1208142" y="277090"/>
                </a:cubicBezTo>
                <a:cubicBezTo>
                  <a:pt x="1216780" y="251176"/>
                  <a:pt x="1235578" y="172841"/>
                  <a:pt x="1208142" y="138545"/>
                </a:cubicBezTo>
                <a:cubicBezTo>
                  <a:pt x="1184191" y="108606"/>
                  <a:pt x="1108850" y="91593"/>
                  <a:pt x="1083451" y="83127"/>
                </a:cubicBezTo>
                <a:lnTo>
                  <a:pt x="1041887" y="69272"/>
                </a:lnTo>
                <a:cubicBezTo>
                  <a:pt x="755948" y="82889"/>
                  <a:pt x="656317" y="95600"/>
                  <a:pt x="349160" y="69272"/>
                </a:cubicBezTo>
                <a:cubicBezTo>
                  <a:pt x="320059" y="66778"/>
                  <a:pt x="294369" y="48647"/>
                  <a:pt x="266033" y="41563"/>
                </a:cubicBezTo>
                <a:lnTo>
                  <a:pt x="224469" y="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0" name="Freeform 9"/>
          <p:cNvSpPr/>
          <p:nvPr/>
        </p:nvSpPr>
        <p:spPr>
          <a:xfrm>
            <a:off x="2538686" y="2348880"/>
            <a:ext cx="521146" cy="432048"/>
          </a:xfrm>
          <a:custGeom>
            <a:avLst/>
            <a:gdLst>
              <a:gd name="connsiteX0" fmla="*/ 207818 w 665018"/>
              <a:gd name="connsiteY0" fmla="*/ 152400 h 512618"/>
              <a:gd name="connsiteX1" fmla="*/ 207818 w 665018"/>
              <a:gd name="connsiteY1" fmla="*/ 152400 h 512618"/>
              <a:gd name="connsiteX2" fmla="*/ 124691 w 665018"/>
              <a:gd name="connsiteY2" fmla="*/ 235528 h 512618"/>
              <a:gd name="connsiteX3" fmla="*/ 83127 w 665018"/>
              <a:gd name="connsiteY3" fmla="*/ 263237 h 512618"/>
              <a:gd name="connsiteX4" fmla="*/ 27709 w 665018"/>
              <a:gd name="connsiteY4" fmla="*/ 346364 h 512618"/>
              <a:gd name="connsiteX5" fmla="*/ 0 w 665018"/>
              <a:gd name="connsiteY5" fmla="*/ 387928 h 512618"/>
              <a:gd name="connsiteX6" fmla="*/ 41564 w 665018"/>
              <a:gd name="connsiteY6" fmla="*/ 498764 h 512618"/>
              <a:gd name="connsiteX7" fmla="*/ 83127 w 665018"/>
              <a:gd name="connsiteY7" fmla="*/ 512618 h 512618"/>
              <a:gd name="connsiteX8" fmla="*/ 277091 w 665018"/>
              <a:gd name="connsiteY8" fmla="*/ 498764 h 512618"/>
              <a:gd name="connsiteX9" fmla="*/ 360218 w 665018"/>
              <a:gd name="connsiteY9" fmla="*/ 471055 h 512618"/>
              <a:gd name="connsiteX10" fmla="*/ 401782 w 665018"/>
              <a:gd name="connsiteY10" fmla="*/ 443346 h 512618"/>
              <a:gd name="connsiteX11" fmla="*/ 443346 w 665018"/>
              <a:gd name="connsiteY11" fmla="*/ 429491 h 512618"/>
              <a:gd name="connsiteX12" fmla="*/ 512618 w 665018"/>
              <a:gd name="connsiteY12" fmla="*/ 360218 h 512618"/>
              <a:gd name="connsiteX13" fmla="*/ 554182 w 665018"/>
              <a:gd name="connsiteY13" fmla="*/ 277091 h 512618"/>
              <a:gd name="connsiteX14" fmla="*/ 568036 w 665018"/>
              <a:gd name="connsiteY14" fmla="*/ 235528 h 512618"/>
              <a:gd name="connsiteX15" fmla="*/ 595746 w 665018"/>
              <a:gd name="connsiteY15" fmla="*/ 96982 h 512618"/>
              <a:gd name="connsiteX16" fmla="*/ 623455 w 665018"/>
              <a:gd name="connsiteY16" fmla="*/ 55418 h 512618"/>
              <a:gd name="connsiteX17" fmla="*/ 665018 w 665018"/>
              <a:gd name="connsiteY17" fmla="*/ 27709 h 512618"/>
              <a:gd name="connsiteX18" fmla="*/ 623455 w 665018"/>
              <a:gd name="connsiteY18" fmla="*/ 0 h 512618"/>
              <a:gd name="connsiteX19" fmla="*/ 540327 w 665018"/>
              <a:gd name="connsiteY19" fmla="*/ 27709 h 512618"/>
              <a:gd name="connsiteX20" fmla="*/ 457200 w 665018"/>
              <a:gd name="connsiteY20" fmla="*/ 69273 h 512618"/>
              <a:gd name="connsiteX21" fmla="*/ 415636 w 665018"/>
              <a:gd name="connsiteY21" fmla="*/ 96982 h 512618"/>
              <a:gd name="connsiteX22" fmla="*/ 332509 w 665018"/>
              <a:gd name="connsiteY22" fmla="*/ 124691 h 512618"/>
              <a:gd name="connsiteX23" fmla="*/ 290946 w 665018"/>
              <a:gd name="connsiteY23" fmla="*/ 138546 h 512618"/>
              <a:gd name="connsiteX24" fmla="*/ 207818 w 665018"/>
              <a:gd name="connsiteY24" fmla="*/ 152400 h 51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65018" h="512618">
                <a:moveTo>
                  <a:pt x="207818" y="152400"/>
                </a:moveTo>
                <a:lnTo>
                  <a:pt x="207818" y="152400"/>
                </a:lnTo>
                <a:cubicBezTo>
                  <a:pt x="180109" y="180109"/>
                  <a:pt x="153979" y="209494"/>
                  <a:pt x="124691" y="235528"/>
                </a:cubicBezTo>
                <a:cubicBezTo>
                  <a:pt x="112246" y="246590"/>
                  <a:pt x="94092" y="250706"/>
                  <a:pt x="83127" y="263237"/>
                </a:cubicBezTo>
                <a:cubicBezTo>
                  <a:pt x="61197" y="288299"/>
                  <a:pt x="46182" y="318655"/>
                  <a:pt x="27709" y="346364"/>
                </a:cubicBezTo>
                <a:lnTo>
                  <a:pt x="0" y="387928"/>
                </a:lnTo>
                <a:cubicBezTo>
                  <a:pt x="7510" y="425478"/>
                  <a:pt x="7589" y="471584"/>
                  <a:pt x="41564" y="498764"/>
                </a:cubicBezTo>
                <a:cubicBezTo>
                  <a:pt x="52968" y="507887"/>
                  <a:pt x="69273" y="508000"/>
                  <a:pt x="83127" y="512618"/>
                </a:cubicBezTo>
                <a:cubicBezTo>
                  <a:pt x="147782" y="508000"/>
                  <a:pt x="212989" y="508379"/>
                  <a:pt x="277091" y="498764"/>
                </a:cubicBezTo>
                <a:cubicBezTo>
                  <a:pt x="305976" y="494431"/>
                  <a:pt x="360218" y="471055"/>
                  <a:pt x="360218" y="471055"/>
                </a:cubicBezTo>
                <a:cubicBezTo>
                  <a:pt x="374073" y="461819"/>
                  <a:pt x="386889" y="450793"/>
                  <a:pt x="401782" y="443346"/>
                </a:cubicBezTo>
                <a:cubicBezTo>
                  <a:pt x="414844" y="436815"/>
                  <a:pt x="431663" y="438254"/>
                  <a:pt x="443346" y="429491"/>
                </a:cubicBezTo>
                <a:cubicBezTo>
                  <a:pt x="469470" y="409898"/>
                  <a:pt x="512618" y="360218"/>
                  <a:pt x="512618" y="360218"/>
                </a:cubicBezTo>
                <a:cubicBezTo>
                  <a:pt x="547445" y="255742"/>
                  <a:pt x="500464" y="384528"/>
                  <a:pt x="554182" y="277091"/>
                </a:cubicBezTo>
                <a:cubicBezTo>
                  <a:pt x="560713" y="264029"/>
                  <a:pt x="563418" y="249382"/>
                  <a:pt x="568036" y="235528"/>
                </a:cubicBezTo>
                <a:cubicBezTo>
                  <a:pt x="573142" y="199785"/>
                  <a:pt x="576400" y="135673"/>
                  <a:pt x="595746" y="96982"/>
                </a:cubicBezTo>
                <a:cubicBezTo>
                  <a:pt x="603193" y="82089"/>
                  <a:pt x="611681" y="67192"/>
                  <a:pt x="623455" y="55418"/>
                </a:cubicBezTo>
                <a:cubicBezTo>
                  <a:pt x="635229" y="43644"/>
                  <a:pt x="651164" y="36945"/>
                  <a:pt x="665018" y="27709"/>
                </a:cubicBezTo>
                <a:cubicBezTo>
                  <a:pt x="651164" y="18473"/>
                  <a:pt x="640106" y="0"/>
                  <a:pt x="623455" y="0"/>
                </a:cubicBezTo>
                <a:cubicBezTo>
                  <a:pt x="594247" y="0"/>
                  <a:pt x="540327" y="27709"/>
                  <a:pt x="540327" y="27709"/>
                </a:cubicBezTo>
                <a:cubicBezTo>
                  <a:pt x="421220" y="107115"/>
                  <a:pt x="571915" y="11915"/>
                  <a:pt x="457200" y="69273"/>
                </a:cubicBezTo>
                <a:cubicBezTo>
                  <a:pt x="442307" y="76720"/>
                  <a:pt x="430852" y="90219"/>
                  <a:pt x="415636" y="96982"/>
                </a:cubicBezTo>
                <a:cubicBezTo>
                  <a:pt x="388946" y="108844"/>
                  <a:pt x="360218" y="115455"/>
                  <a:pt x="332509" y="124691"/>
                </a:cubicBezTo>
                <a:cubicBezTo>
                  <a:pt x="318655" y="129309"/>
                  <a:pt x="303097" y="130445"/>
                  <a:pt x="290946" y="138546"/>
                </a:cubicBezTo>
                <a:cubicBezTo>
                  <a:pt x="245539" y="168817"/>
                  <a:pt x="221673" y="150091"/>
                  <a:pt x="207818" y="15240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1" name="Freeform 10"/>
          <p:cNvSpPr/>
          <p:nvPr/>
        </p:nvSpPr>
        <p:spPr>
          <a:xfrm>
            <a:off x="1187624" y="2348880"/>
            <a:ext cx="648072" cy="504056"/>
          </a:xfrm>
          <a:custGeom>
            <a:avLst/>
            <a:gdLst>
              <a:gd name="connsiteX0" fmla="*/ 332509 w 748145"/>
              <a:gd name="connsiteY0" fmla="*/ 41563 h 404182"/>
              <a:gd name="connsiteX1" fmla="*/ 332509 w 748145"/>
              <a:gd name="connsiteY1" fmla="*/ 41563 h 404182"/>
              <a:gd name="connsiteX2" fmla="*/ 207818 w 748145"/>
              <a:gd name="connsiteY2" fmla="*/ 27709 h 404182"/>
              <a:gd name="connsiteX3" fmla="*/ 166254 w 748145"/>
              <a:gd name="connsiteY3" fmla="*/ 13854 h 404182"/>
              <a:gd name="connsiteX4" fmla="*/ 0 w 748145"/>
              <a:gd name="connsiteY4" fmla="*/ 27709 h 404182"/>
              <a:gd name="connsiteX5" fmla="*/ 13854 w 748145"/>
              <a:gd name="connsiteY5" fmla="*/ 96981 h 404182"/>
              <a:gd name="connsiteX6" fmla="*/ 27709 w 748145"/>
              <a:gd name="connsiteY6" fmla="*/ 138545 h 404182"/>
              <a:gd name="connsiteX7" fmla="*/ 152400 w 748145"/>
              <a:gd name="connsiteY7" fmla="*/ 152400 h 404182"/>
              <a:gd name="connsiteX8" fmla="*/ 277091 w 748145"/>
              <a:gd name="connsiteY8" fmla="*/ 180109 h 404182"/>
              <a:gd name="connsiteX9" fmla="*/ 304800 w 748145"/>
              <a:gd name="connsiteY9" fmla="*/ 221672 h 404182"/>
              <a:gd name="connsiteX10" fmla="*/ 318654 w 748145"/>
              <a:gd name="connsiteY10" fmla="*/ 277090 h 404182"/>
              <a:gd name="connsiteX11" fmla="*/ 387927 w 748145"/>
              <a:gd name="connsiteY11" fmla="*/ 332509 h 404182"/>
              <a:gd name="connsiteX12" fmla="*/ 457200 w 748145"/>
              <a:gd name="connsiteY12" fmla="*/ 401781 h 404182"/>
              <a:gd name="connsiteX13" fmla="*/ 498763 w 748145"/>
              <a:gd name="connsiteY13" fmla="*/ 387927 h 404182"/>
              <a:gd name="connsiteX14" fmla="*/ 581891 w 748145"/>
              <a:gd name="connsiteY14" fmla="*/ 332509 h 404182"/>
              <a:gd name="connsiteX15" fmla="*/ 665018 w 748145"/>
              <a:gd name="connsiteY15" fmla="*/ 263236 h 404182"/>
              <a:gd name="connsiteX16" fmla="*/ 748145 w 748145"/>
              <a:gd name="connsiteY16" fmla="*/ 249381 h 404182"/>
              <a:gd name="connsiteX17" fmla="*/ 720436 w 748145"/>
              <a:gd name="connsiteY17" fmla="*/ 124690 h 404182"/>
              <a:gd name="connsiteX18" fmla="*/ 692727 w 748145"/>
              <a:gd name="connsiteY18" fmla="*/ 83127 h 404182"/>
              <a:gd name="connsiteX19" fmla="*/ 623454 w 748145"/>
              <a:gd name="connsiteY19" fmla="*/ 69272 h 404182"/>
              <a:gd name="connsiteX20" fmla="*/ 540327 w 748145"/>
              <a:gd name="connsiteY20" fmla="*/ 41563 h 404182"/>
              <a:gd name="connsiteX21" fmla="*/ 498763 w 748145"/>
              <a:gd name="connsiteY21" fmla="*/ 13854 h 404182"/>
              <a:gd name="connsiteX22" fmla="*/ 387927 w 748145"/>
              <a:gd name="connsiteY22" fmla="*/ 0 h 404182"/>
              <a:gd name="connsiteX23" fmla="*/ 318654 w 748145"/>
              <a:gd name="connsiteY23" fmla="*/ 13854 h 404182"/>
              <a:gd name="connsiteX24" fmla="*/ 332509 w 748145"/>
              <a:gd name="connsiteY24" fmla="*/ 41563 h 40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48145" h="404182">
                <a:moveTo>
                  <a:pt x="332509" y="41563"/>
                </a:moveTo>
                <a:lnTo>
                  <a:pt x="332509" y="41563"/>
                </a:lnTo>
                <a:cubicBezTo>
                  <a:pt x="290945" y="36945"/>
                  <a:pt x="249068" y="34584"/>
                  <a:pt x="207818" y="27709"/>
                </a:cubicBezTo>
                <a:cubicBezTo>
                  <a:pt x="193413" y="25308"/>
                  <a:pt x="180858" y="13854"/>
                  <a:pt x="166254" y="13854"/>
                </a:cubicBezTo>
                <a:cubicBezTo>
                  <a:pt x="110644" y="13854"/>
                  <a:pt x="55418" y="23091"/>
                  <a:pt x="0" y="27709"/>
                </a:cubicBezTo>
                <a:cubicBezTo>
                  <a:pt x="4618" y="50800"/>
                  <a:pt x="8143" y="74136"/>
                  <a:pt x="13854" y="96981"/>
                </a:cubicBezTo>
                <a:cubicBezTo>
                  <a:pt x="17396" y="111149"/>
                  <a:pt x="14149" y="133121"/>
                  <a:pt x="27709" y="138545"/>
                </a:cubicBezTo>
                <a:cubicBezTo>
                  <a:pt x="66537" y="154077"/>
                  <a:pt x="111001" y="146486"/>
                  <a:pt x="152400" y="152400"/>
                </a:cubicBezTo>
                <a:cubicBezTo>
                  <a:pt x="193447" y="158264"/>
                  <a:pt x="236749" y="170023"/>
                  <a:pt x="277091" y="180109"/>
                </a:cubicBezTo>
                <a:cubicBezTo>
                  <a:pt x="286327" y="193963"/>
                  <a:pt x="298241" y="206367"/>
                  <a:pt x="304800" y="221672"/>
                </a:cubicBezTo>
                <a:cubicBezTo>
                  <a:pt x="312301" y="239174"/>
                  <a:pt x="310139" y="260059"/>
                  <a:pt x="318654" y="277090"/>
                </a:cubicBezTo>
                <a:cubicBezTo>
                  <a:pt x="328526" y="296834"/>
                  <a:pt x="373241" y="322719"/>
                  <a:pt x="387927" y="332509"/>
                </a:cubicBezTo>
                <a:cubicBezTo>
                  <a:pt x="404091" y="356755"/>
                  <a:pt x="422563" y="396008"/>
                  <a:pt x="457200" y="401781"/>
                </a:cubicBezTo>
                <a:cubicBezTo>
                  <a:pt x="471605" y="404182"/>
                  <a:pt x="484909" y="392545"/>
                  <a:pt x="498763" y="387927"/>
                </a:cubicBezTo>
                <a:cubicBezTo>
                  <a:pt x="526472" y="369454"/>
                  <a:pt x="558343" y="356058"/>
                  <a:pt x="581891" y="332509"/>
                </a:cubicBezTo>
                <a:cubicBezTo>
                  <a:pt x="601185" y="313215"/>
                  <a:pt x="636083" y="272881"/>
                  <a:pt x="665018" y="263236"/>
                </a:cubicBezTo>
                <a:cubicBezTo>
                  <a:pt x="691668" y="254353"/>
                  <a:pt x="720436" y="253999"/>
                  <a:pt x="748145" y="249381"/>
                </a:cubicBezTo>
                <a:cubicBezTo>
                  <a:pt x="742823" y="217450"/>
                  <a:pt x="737490" y="158798"/>
                  <a:pt x="720436" y="124690"/>
                </a:cubicBezTo>
                <a:cubicBezTo>
                  <a:pt x="712989" y="109797"/>
                  <a:pt x="707184" y="91388"/>
                  <a:pt x="692727" y="83127"/>
                </a:cubicBezTo>
                <a:cubicBezTo>
                  <a:pt x="672281" y="71444"/>
                  <a:pt x="646173" y="75468"/>
                  <a:pt x="623454" y="69272"/>
                </a:cubicBezTo>
                <a:cubicBezTo>
                  <a:pt x="595275" y="61587"/>
                  <a:pt x="564629" y="57764"/>
                  <a:pt x="540327" y="41563"/>
                </a:cubicBezTo>
                <a:cubicBezTo>
                  <a:pt x="526472" y="32327"/>
                  <a:pt x="514827" y="18235"/>
                  <a:pt x="498763" y="13854"/>
                </a:cubicBezTo>
                <a:cubicBezTo>
                  <a:pt x="462842" y="4058"/>
                  <a:pt x="424872" y="4618"/>
                  <a:pt x="387927" y="0"/>
                </a:cubicBezTo>
                <a:cubicBezTo>
                  <a:pt x="364836" y="4618"/>
                  <a:pt x="338247" y="792"/>
                  <a:pt x="318654" y="13854"/>
                </a:cubicBezTo>
                <a:cubicBezTo>
                  <a:pt x="306503" y="21955"/>
                  <a:pt x="330200" y="36945"/>
                  <a:pt x="332509" y="41563"/>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2" name="Freeform 11"/>
          <p:cNvSpPr/>
          <p:nvPr/>
        </p:nvSpPr>
        <p:spPr>
          <a:xfrm>
            <a:off x="395536" y="2348880"/>
            <a:ext cx="720080" cy="648072"/>
          </a:xfrm>
          <a:custGeom>
            <a:avLst/>
            <a:gdLst>
              <a:gd name="connsiteX0" fmla="*/ 471054 w 907343"/>
              <a:gd name="connsiteY0" fmla="*/ 55418 h 914400"/>
              <a:gd name="connsiteX1" fmla="*/ 471054 w 907343"/>
              <a:gd name="connsiteY1" fmla="*/ 55418 h 914400"/>
              <a:gd name="connsiteX2" fmla="*/ 290945 w 907343"/>
              <a:gd name="connsiteY2" fmla="*/ 193963 h 914400"/>
              <a:gd name="connsiteX3" fmla="*/ 249381 w 907343"/>
              <a:gd name="connsiteY3" fmla="*/ 221672 h 914400"/>
              <a:gd name="connsiteX4" fmla="*/ 207818 w 907343"/>
              <a:gd name="connsiteY4" fmla="*/ 235527 h 914400"/>
              <a:gd name="connsiteX5" fmla="*/ 180109 w 907343"/>
              <a:gd name="connsiteY5" fmla="*/ 277091 h 914400"/>
              <a:gd name="connsiteX6" fmla="*/ 166254 w 907343"/>
              <a:gd name="connsiteY6" fmla="*/ 318654 h 914400"/>
              <a:gd name="connsiteX7" fmla="*/ 124690 w 907343"/>
              <a:gd name="connsiteY7" fmla="*/ 346363 h 914400"/>
              <a:gd name="connsiteX8" fmla="*/ 110836 w 907343"/>
              <a:gd name="connsiteY8" fmla="*/ 387927 h 914400"/>
              <a:gd name="connsiteX9" fmla="*/ 96981 w 907343"/>
              <a:gd name="connsiteY9" fmla="*/ 457200 h 914400"/>
              <a:gd name="connsiteX10" fmla="*/ 41563 w 907343"/>
              <a:gd name="connsiteY10" fmla="*/ 540327 h 914400"/>
              <a:gd name="connsiteX11" fmla="*/ 13854 w 907343"/>
              <a:gd name="connsiteY11" fmla="*/ 581891 h 914400"/>
              <a:gd name="connsiteX12" fmla="*/ 27709 w 907343"/>
              <a:gd name="connsiteY12" fmla="*/ 651163 h 914400"/>
              <a:gd name="connsiteX13" fmla="*/ 41563 w 907343"/>
              <a:gd name="connsiteY13" fmla="*/ 692727 h 914400"/>
              <a:gd name="connsiteX14" fmla="*/ 0 w 907343"/>
              <a:gd name="connsiteY14" fmla="*/ 775854 h 914400"/>
              <a:gd name="connsiteX15" fmla="*/ 41563 w 907343"/>
              <a:gd name="connsiteY15" fmla="*/ 789709 h 914400"/>
              <a:gd name="connsiteX16" fmla="*/ 83127 w 907343"/>
              <a:gd name="connsiteY16" fmla="*/ 775854 h 914400"/>
              <a:gd name="connsiteX17" fmla="*/ 124690 w 907343"/>
              <a:gd name="connsiteY17" fmla="*/ 803563 h 914400"/>
              <a:gd name="connsiteX18" fmla="*/ 152400 w 907343"/>
              <a:gd name="connsiteY18" fmla="*/ 845127 h 914400"/>
              <a:gd name="connsiteX19" fmla="*/ 221672 w 907343"/>
              <a:gd name="connsiteY19" fmla="*/ 831272 h 914400"/>
              <a:gd name="connsiteX20" fmla="*/ 263236 w 907343"/>
              <a:gd name="connsiteY20" fmla="*/ 803563 h 914400"/>
              <a:gd name="connsiteX21" fmla="*/ 415636 w 907343"/>
              <a:gd name="connsiteY21" fmla="*/ 831272 h 914400"/>
              <a:gd name="connsiteX22" fmla="*/ 498763 w 907343"/>
              <a:gd name="connsiteY22" fmla="*/ 858982 h 914400"/>
              <a:gd name="connsiteX23" fmla="*/ 581890 w 907343"/>
              <a:gd name="connsiteY23" fmla="*/ 886691 h 914400"/>
              <a:gd name="connsiteX24" fmla="*/ 623454 w 907343"/>
              <a:gd name="connsiteY24" fmla="*/ 900545 h 914400"/>
              <a:gd name="connsiteX25" fmla="*/ 720436 w 907343"/>
              <a:gd name="connsiteY25" fmla="*/ 914400 h 914400"/>
              <a:gd name="connsiteX26" fmla="*/ 706581 w 907343"/>
              <a:gd name="connsiteY26" fmla="*/ 872836 h 914400"/>
              <a:gd name="connsiteX27" fmla="*/ 665018 w 907343"/>
              <a:gd name="connsiteY27" fmla="*/ 845127 h 914400"/>
              <a:gd name="connsiteX28" fmla="*/ 595745 w 907343"/>
              <a:gd name="connsiteY28" fmla="*/ 803563 h 914400"/>
              <a:gd name="connsiteX29" fmla="*/ 512618 w 907343"/>
              <a:gd name="connsiteY29" fmla="*/ 775854 h 914400"/>
              <a:gd name="connsiteX30" fmla="*/ 429490 w 907343"/>
              <a:gd name="connsiteY30" fmla="*/ 720436 h 914400"/>
              <a:gd name="connsiteX31" fmla="*/ 401781 w 907343"/>
              <a:gd name="connsiteY31" fmla="*/ 637309 h 914400"/>
              <a:gd name="connsiteX32" fmla="*/ 387927 w 907343"/>
              <a:gd name="connsiteY32" fmla="*/ 595745 h 914400"/>
              <a:gd name="connsiteX33" fmla="*/ 401781 w 907343"/>
              <a:gd name="connsiteY33" fmla="*/ 415636 h 914400"/>
              <a:gd name="connsiteX34" fmla="*/ 415636 w 907343"/>
              <a:gd name="connsiteY34" fmla="*/ 374072 h 914400"/>
              <a:gd name="connsiteX35" fmla="*/ 498763 w 907343"/>
              <a:gd name="connsiteY35" fmla="*/ 318654 h 914400"/>
              <a:gd name="connsiteX36" fmla="*/ 554181 w 907343"/>
              <a:gd name="connsiteY36" fmla="*/ 235527 h 914400"/>
              <a:gd name="connsiteX37" fmla="*/ 637309 w 907343"/>
              <a:gd name="connsiteY37" fmla="*/ 180109 h 914400"/>
              <a:gd name="connsiteX38" fmla="*/ 886690 w 907343"/>
              <a:gd name="connsiteY38" fmla="*/ 180109 h 914400"/>
              <a:gd name="connsiteX39" fmla="*/ 803563 w 907343"/>
              <a:gd name="connsiteY39" fmla="*/ 152400 h 914400"/>
              <a:gd name="connsiteX40" fmla="*/ 762000 w 907343"/>
              <a:gd name="connsiteY40" fmla="*/ 138545 h 914400"/>
              <a:gd name="connsiteX41" fmla="*/ 734290 w 907343"/>
              <a:gd name="connsiteY41" fmla="*/ 110836 h 914400"/>
              <a:gd name="connsiteX42" fmla="*/ 678872 w 907343"/>
              <a:gd name="connsiteY42" fmla="*/ 27709 h 914400"/>
              <a:gd name="connsiteX43" fmla="*/ 637309 w 907343"/>
              <a:gd name="connsiteY43" fmla="*/ 0 h 914400"/>
              <a:gd name="connsiteX44" fmla="*/ 554181 w 907343"/>
              <a:gd name="connsiteY44" fmla="*/ 27709 h 914400"/>
              <a:gd name="connsiteX45" fmla="*/ 471054 w 907343"/>
              <a:gd name="connsiteY45" fmla="*/ 55418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907343" h="914400">
                <a:moveTo>
                  <a:pt x="471054" y="55418"/>
                </a:moveTo>
                <a:lnTo>
                  <a:pt x="471054" y="55418"/>
                </a:lnTo>
                <a:cubicBezTo>
                  <a:pt x="348789" y="160216"/>
                  <a:pt x="409497" y="114929"/>
                  <a:pt x="290945" y="193963"/>
                </a:cubicBezTo>
                <a:cubicBezTo>
                  <a:pt x="277090" y="203199"/>
                  <a:pt x="265178" y="216406"/>
                  <a:pt x="249381" y="221672"/>
                </a:cubicBezTo>
                <a:lnTo>
                  <a:pt x="207818" y="235527"/>
                </a:lnTo>
                <a:cubicBezTo>
                  <a:pt x="198582" y="249382"/>
                  <a:pt x="187556" y="262198"/>
                  <a:pt x="180109" y="277091"/>
                </a:cubicBezTo>
                <a:cubicBezTo>
                  <a:pt x="173578" y="290153"/>
                  <a:pt x="175377" y="307250"/>
                  <a:pt x="166254" y="318654"/>
                </a:cubicBezTo>
                <a:cubicBezTo>
                  <a:pt x="155852" y="331656"/>
                  <a:pt x="138545" y="337127"/>
                  <a:pt x="124690" y="346363"/>
                </a:cubicBezTo>
                <a:cubicBezTo>
                  <a:pt x="120072" y="360218"/>
                  <a:pt x="114378" y="373759"/>
                  <a:pt x="110836" y="387927"/>
                </a:cubicBezTo>
                <a:cubicBezTo>
                  <a:pt x="105125" y="410772"/>
                  <a:pt x="106725" y="435762"/>
                  <a:pt x="96981" y="457200"/>
                </a:cubicBezTo>
                <a:cubicBezTo>
                  <a:pt x="83200" y="487517"/>
                  <a:pt x="60036" y="512618"/>
                  <a:pt x="41563" y="540327"/>
                </a:cubicBezTo>
                <a:lnTo>
                  <a:pt x="13854" y="581891"/>
                </a:lnTo>
                <a:cubicBezTo>
                  <a:pt x="18472" y="604982"/>
                  <a:pt x="21998" y="628318"/>
                  <a:pt x="27709" y="651163"/>
                </a:cubicBezTo>
                <a:cubicBezTo>
                  <a:pt x="31251" y="665331"/>
                  <a:pt x="41563" y="678123"/>
                  <a:pt x="41563" y="692727"/>
                </a:cubicBezTo>
                <a:cubicBezTo>
                  <a:pt x="41563" y="721409"/>
                  <a:pt x="14011" y="754838"/>
                  <a:pt x="0" y="775854"/>
                </a:cubicBezTo>
                <a:cubicBezTo>
                  <a:pt x="13854" y="780472"/>
                  <a:pt x="26959" y="789709"/>
                  <a:pt x="41563" y="789709"/>
                </a:cubicBezTo>
                <a:cubicBezTo>
                  <a:pt x="56167" y="789709"/>
                  <a:pt x="68722" y="773453"/>
                  <a:pt x="83127" y="775854"/>
                </a:cubicBezTo>
                <a:cubicBezTo>
                  <a:pt x="99551" y="778591"/>
                  <a:pt x="110836" y="794327"/>
                  <a:pt x="124690" y="803563"/>
                </a:cubicBezTo>
                <a:cubicBezTo>
                  <a:pt x="133927" y="817418"/>
                  <a:pt x="139398" y="834725"/>
                  <a:pt x="152400" y="845127"/>
                </a:cubicBezTo>
                <a:cubicBezTo>
                  <a:pt x="195935" y="879955"/>
                  <a:pt x="192957" y="854244"/>
                  <a:pt x="221672" y="831272"/>
                </a:cubicBezTo>
                <a:cubicBezTo>
                  <a:pt x="234674" y="820870"/>
                  <a:pt x="249381" y="812799"/>
                  <a:pt x="263236" y="803563"/>
                </a:cubicBezTo>
                <a:cubicBezTo>
                  <a:pt x="376992" y="841483"/>
                  <a:pt x="196310" y="784273"/>
                  <a:pt x="415636" y="831272"/>
                </a:cubicBezTo>
                <a:cubicBezTo>
                  <a:pt x="444196" y="837392"/>
                  <a:pt x="471054" y="849746"/>
                  <a:pt x="498763" y="858982"/>
                </a:cubicBezTo>
                <a:lnTo>
                  <a:pt x="581890" y="886691"/>
                </a:lnTo>
                <a:cubicBezTo>
                  <a:pt x="595745" y="891309"/>
                  <a:pt x="608997" y="898480"/>
                  <a:pt x="623454" y="900545"/>
                </a:cubicBezTo>
                <a:lnTo>
                  <a:pt x="720436" y="914400"/>
                </a:lnTo>
                <a:cubicBezTo>
                  <a:pt x="720436" y="914400"/>
                  <a:pt x="715704" y="884240"/>
                  <a:pt x="706581" y="872836"/>
                </a:cubicBezTo>
                <a:cubicBezTo>
                  <a:pt x="696179" y="859834"/>
                  <a:pt x="679138" y="853952"/>
                  <a:pt x="665018" y="845127"/>
                </a:cubicBezTo>
                <a:cubicBezTo>
                  <a:pt x="642183" y="830855"/>
                  <a:pt x="620260" y="814706"/>
                  <a:pt x="595745" y="803563"/>
                </a:cubicBezTo>
                <a:cubicBezTo>
                  <a:pt x="569155" y="791477"/>
                  <a:pt x="536920" y="792055"/>
                  <a:pt x="512618" y="775854"/>
                </a:cubicBezTo>
                <a:lnTo>
                  <a:pt x="429490" y="720436"/>
                </a:lnTo>
                <a:lnTo>
                  <a:pt x="401781" y="637309"/>
                </a:lnTo>
                <a:lnTo>
                  <a:pt x="387927" y="595745"/>
                </a:lnTo>
                <a:cubicBezTo>
                  <a:pt x="392545" y="535709"/>
                  <a:pt x="394312" y="475385"/>
                  <a:pt x="401781" y="415636"/>
                </a:cubicBezTo>
                <a:cubicBezTo>
                  <a:pt x="403592" y="401145"/>
                  <a:pt x="405309" y="384399"/>
                  <a:pt x="415636" y="374072"/>
                </a:cubicBezTo>
                <a:cubicBezTo>
                  <a:pt x="439184" y="350524"/>
                  <a:pt x="498763" y="318654"/>
                  <a:pt x="498763" y="318654"/>
                </a:cubicBezTo>
                <a:cubicBezTo>
                  <a:pt x="517236" y="290945"/>
                  <a:pt x="526472" y="254000"/>
                  <a:pt x="554181" y="235527"/>
                </a:cubicBezTo>
                <a:lnTo>
                  <a:pt x="637309" y="180109"/>
                </a:lnTo>
                <a:cubicBezTo>
                  <a:pt x="670558" y="183803"/>
                  <a:pt x="853440" y="213359"/>
                  <a:pt x="886690" y="180109"/>
                </a:cubicBezTo>
                <a:cubicBezTo>
                  <a:pt x="907343" y="159456"/>
                  <a:pt x="831272" y="161636"/>
                  <a:pt x="803563" y="152400"/>
                </a:cubicBezTo>
                <a:lnTo>
                  <a:pt x="762000" y="138545"/>
                </a:lnTo>
                <a:cubicBezTo>
                  <a:pt x="752763" y="129309"/>
                  <a:pt x="742127" y="121286"/>
                  <a:pt x="734290" y="110836"/>
                </a:cubicBezTo>
                <a:cubicBezTo>
                  <a:pt x="714309" y="84194"/>
                  <a:pt x="706581" y="46182"/>
                  <a:pt x="678872" y="27709"/>
                </a:cubicBezTo>
                <a:lnTo>
                  <a:pt x="637309" y="0"/>
                </a:lnTo>
                <a:cubicBezTo>
                  <a:pt x="609600" y="9236"/>
                  <a:pt x="578484" y="11507"/>
                  <a:pt x="554181" y="27709"/>
                </a:cubicBezTo>
                <a:cubicBezTo>
                  <a:pt x="504933" y="60541"/>
                  <a:pt x="484908" y="50800"/>
                  <a:pt x="471054" y="55418"/>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3" name="Freeform 12"/>
          <p:cNvSpPr/>
          <p:nvPr/>
        </p:nvSpPr>
        <p:spPr>
          <a:xfrm>
            <a:off x="1979712" y="4005064"/>
            <a:ext cx="792088" cy="504056"/>
          </a:xfrm>
          <a:custGeom>
            <a:avLst/>
            <a:gdLst>
              <a:gd name="connsiteX0" fmla="*/ 313562 w 1020144"/>
              <a:gd name="connsiteY0" fmla="*/ 0 h 707960"/>
              <a:gd name="connsiteX1" fmla="*/ 313562 w 1020144"/>
              <a:gd name="connsiteY1" fmla="*/ 0 h 707960"/>
              <a:gd name="connsiteX2" fmla="*/ 271999 w 1020144"/>
              <a:gd name="connsiteY2" fmla="*/ 332509 h 707960"/>
              <a:gd name="connsiteX3" fmla="*/ 230435 w 1020144"/>
              <a:gd name="connsiteY3" fmla="*/ 360218 h 707960"/>
              <a:gd name="connsiteX4" fmla="*/ 202726 w 1020144"/>
              <a:gd name="connsiteY4" fmla="*/ 401782 h 707960"/>
              <a:gd name="connsiteX5" fmla="*/ 133453 w 1020144"/>
              <a:gd name="connsiteY5" fmla="*/ 498764 h 707960"/>
              <a:gd name="connsiteX6" fmla="*/ 188872 w 1020144"/>
              <a:gd name="connsiteY6" fmla="*/ 554182 h 707960"/>
              <a:gd name="connsiteX7" fmla="*/ 147308 w 1020144"/>
              <a:gd name="connsiteY7" fmla="*/ 595746 h 707960"/>
              <a:gd name="connsiteX8" fmla="*/ 105744 w 1020144"/>
              <a:gd name="connsiteY8" fmla="*/ 623455 h 707960"/>
              <a:gd name="connsiteX9" fmla="*/ 22617 w 1020144"/>
              <a:gd name="connsiteY9" fmla="*/ 651164 h 707960"/>
              <a:gd name="connsiteX10" fmla="*/ 8762 w 1020144"/>
              <a:gd name="connsiteY10" fmla="*/ 692727 h 707960"/>
              <a:gd name="connsiteX11" fmla="*/ 64181 w 1020144"/>
              <a:gd name="connsiteY11" fmla="*/ 706582 h 707960"/>
              <a:gd name="connsiteX12" fmla="*/ 216581 w 1020144"/>
              <a:gd name="connsiteY12" fmla="*/ 692727 h 707960"/>
              <a:gd name="connsiteX13" fmla="*/ 382835 w 1020144"/>
              <a:gd name="connsiteY13" fmla="*/ 665018 h 707960"/>
              <a:gd name="connsiteX14" fmla="*/ 424399 w 1020144"/>
              <a:gd name="connsiteY14" fmla="*/ 651164 h 707960"/>
              <a:gd name="connsiteX15" fmla="*/ 646072 w 1020144"/>
              <a:gd name="connsiteY15" fmla="*/ 651164 h 707960"/>
              <a:gd name="connsiteX16" fmla="*/ 618362 w 1020144"/>
              <a:gd name="connsiteY16" fmla="*/ 623455 h 707960"/>
              <a:gd name="connsiteX17" fmla="*/ 576799 w 1020144"/>
              <a:gd name="connsiteY17" fmla="*/ 595746 h 707960"/>
              <a:gd name="connsiteX18" fmla="*/ 493672 w 1020144"/>
              <a:gd name="connsiteY18" fmla="*/ 540327 h 707960"/>
              <a:gd name="connsiteX19" fmla="*/ 465962 w 1020144"/>
              <a:gd name="connsiteY19" fmla="*/ 512618 h 707960"/>
              <a:gd name="connsiteX20" fmla="*/ 424399 w 1020144"/>
              <a:gd name="connsiteY20" fmla="*/ 498764 h 707960"/>
              <a:gd name="connsiteX21" fmla="*/ 535235 w 1020144"/>
              <a:gd name="connsiteY21" fmla="*/ 471055 h 707960"/>
              <a:gd name="connsiteX22" fmla="*/ 632217 w 1020144"/>
              <a:gd name="connsiteY22" fmla="*/ 443346 h 707960"/>
              <a:gd name="connsiteX23" fmla="*/ 590653 w 1020144"/>
              <a:gd name="connsiteY23" fmla="*/ 429491 h 707960"/>
              <a:gd name="connsiteX24" fmla="*/ 576799 w 1020144"/>
              <a:gd name="connsiteY24" fmla="*/ 387927 h 707960"/>
              <a:gd name="connsiteX25" fmla="*/ 632217 w 1020144"/>
              <a:gd name="connsiteY25" fmla="*/ 374073 h 707960"/>
              <a:gd name="connsiteX26" fmla="*/ 770762 w 1020144"/>
              <a:gd name="connsiteY26" fmla="*/ 360218 h 707960"/>
              <a:gd name="connsiteX27" fmla="*/ 729199 w 1020144"/>
              <a:gd name="connsiteY27" fmla="*/ 374073 h 707960"/>
              <a:gd name="connsiteX28" fmla="*/ 687635 w 1020144"/>
              <a:gd name="connsiteY28" fmla="*/ 401782 h 707960"/>
              <a:gd name="connsiteX29" fmla="*/ 632217 w 1020144"/>
              <a:gd name="connsiteY29" fmla="*/ 387927 h 707960"/>
              <a:gd name="connsiteX30" fmla="*/ 646072 w 1020144"/>
              <a:gd name="connsiteY30" fmla="*/ 318655 h 707960"/>
              <a:gd name="connsiteX31" fmla="*/ 687635 w 1020144"/>
              <a:gd name="connsiteY31" fmla="*/ 277091 h 707960"/>
              <a:gd name="connsiteX32" fmla="*/ 715344 w 1020144"/>
              <a:gd name="connsiteY32" fmla="*/ 235527 h 707960"/>
              <a:gd name="connsiteX33" fmla="*/ 840035 w 1020144"/>
              <a:gd name="connsiteY33" fmla="*/ 138546 h 707960"/>
              <a:gd name="connsiteX34" fmla="*/ 881599 w 1020144"/>
              <a:gd name="connsiteY34" fmla="*/ 110837 h 707960"/>
              <a:gd name="connsiteX35" fmla="*/ 937017 w 1020144"/>
              <a:gd name="connsiteY35" fmla="*/ 83127 h 707960"/>
              <a:gd name="connsiteX36" fmla="*/ 1020144 w 1020144"/>
              <a:gd name="connsiteY36" fmla="*/ 55418 h 707960"/>
              <a:gd name="connsiteX37" fmla="*/ 978581 w 1020144"/>
              <a:gd name="connsiteY37" fmla="*/ 110837 h 707960"/>
              <a:gd name="connsiteX38" fmla="*/ 743053 w 1020144"/>
              <a:gd name="connsiteY38" fmla="*/ 138546 h 707960"/>
              <a:gd name="connsiteX39" fmla="*/ 659926 w 1020144"/>
              <a:gd name="connsiteY39" fmla="*/ 124691 h 707960"/>
              <a:gd name="connsiteX40" fmla="*/ 576799 w 1020144"/>
              <a:gd name="connsiteY40" fmla="*/ 96982 h 707960"/>
              <a:gd name="connsiteX41" fmla="*/ 535235 w 1020144"/>
              <a:gd name="connsiteY41" fmla="*/ 55418 h 707960"/>
              <a:gd name="connsiteX42" fmla="*/ 493672 w 1020144"/>
              <a:gd name="connsiteY42" fmla="*/ 41564 h 707960"/>
              <a:gd name="connsiteX43" fmla="*/ 396690 w 1020144"/>
              <a:gd name="connsiteY43" fmla="*/ 13855 h 707960"/>
              <a:gd name="connsiteX44" fmla="*/ 313562 w 1020144"/>
              <a:gd name="connsiteY44" fmla="*/ 0 h 70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20144" h="707960">
                <a:moveTo>
                  <a:pt x="313562" y="0"/>
                </a:moveTo>
                <a:lnTo>
                  <a:pt x="313562" y="0"/>
                </a:lnTo>
                <a:cubicBezTo>
                  <a:pt x="310806" y="57882"/>
                  <a:pt x="351526" y="252983"/>
                  <a:pt x="271999" y="332509"/>
                </a:cubicBezTo>
                <a:cubicBezTo>
                  <a:pt x="260225" y="344283"/>
                  <a:pt x="244290" y="350982"/>
                  <a:pt x="230435" y="360218"/>
                </a:cubicBezTo>
                <a:cubicBezTo>
                  <a:pt x="221199" y="374073"/>
                  <a:pt x="212404" y="388232"/>
                  <a:pt x="202726" y="401782"/>
                </a:cubicBezTo>
                <a:cubicBezTo>
                  <a:pt x="116802" y="522076"/>
                  <a:pt x="198755" y="400810"/>
                  <a:pt x="133453" y="498764"/>
                </a:cubicBezTo>
                <a:cubicBezTo>
                  <a:pt x="93490" y="618656"/>
                  <a:pt x="135372" y="447181"/>
                  <a:pt x="188872" y="554182"/>
                </a:cubicBezTo>
                <a:cubicBezTo>
                  <a:pt x="197634" y="571707"/>
                  <a:pt x="162360" y="583203"/>
                  <a:pt x="147308" y="595746"/>
                </a:cubicBezTo>
                <a:cubicBezTo>
                  <a:pt x="134516" y="606406"/>
                  <a:pt x="120960" y="616692"/>
                  <a:pt x="105744" y="623455"/>
                </a:cubicBezTo>
                <a:cubicBezTo>
                  <a:pt x="79054" y="635317"/>
                  <a:pt x="22617" y="651164"/>
                  <a:pt x="22617" y="651164"/>
                </a:cubicBezTo>
                <a:cubicBezTo>
                  <a:pt x="17999" y="665018"/>
                  <a:pt x="0" y="681044"/>
                  <a:pt x="8762" y="692727"/>
                </a:cubicBezTo>
                <a:cubicBezTo>
                  <a:pt x="20187" y="707960"/>
                  <a:pt x="45139" y="706582"/>
                  <a:pt x="64181" y="706582"/>
                </a:cubicBezTo>
                <a:cubicBezTo>
                  <a:pt x="115190" y="706582"/>
                  <a:pt x="165781" y="697345"/>
                  <a:pt x="216581" y="692727"/>
                </a:cubicBezTo>
                <a:cubicBezTo>
                  <a:pt x="314021" y="660248"/>
                  <a:pt x="197230" y="695952"/>
                  <a:pt x="382835" y="665018"/>
                </a:cubicBezTo>
                <a:cubicBezTo>
                  <a:pt x="397240" y="662617"/>
                  <a:pt x="410544" y="655782"/>
                  <a:pt x="424399" y="651164"/>
                </a:cubicBezTo>
                <a:cubicBezTo>
                  <a:pt x="494606" y="661193"/>
                  <a:pt x="576231" y="681096"/>
                  <a:pt x="646072" y="651164"/>
                </a:cubicBezTo>
                <a:cubicBezTo>
                  <a:pt x="658078" y="646019"/>
                  <a:pt x="628562" y="631615"/>
                  <a:pt x="618362" y="623455"/>
                </a:cubicBezTo>
                <a:cubicBezTo>
                  <a:pt x="605360" y="613053"/>
                  <a:pt x="589591" y="606406"/>
                  <a:pt x="576799" y="595746"/>
                </a:cubicBezTo>
                <a:cubicBezTo>
                  <a:pt x="507612" y="538090"/>
                  <a:pt x="566715" y="564676"/>
                  <a:pt x="493672" y="540327"/>
                </a:cubicBezTo>
                <a:cubicBezTo>
                  <a:pt x="484435" y="531091"/>
                  <a:pt x="477163" y="519338"/>
                  <a:pt x="465962" y="512618"/>
                </a:cubicBezTo>
                <a:cubicBezTo>
                  <a:pt x="453439" y="505105"/>
                  <a:pt x="411876" y="506277"/>
                  <a:pt x="424399" y="498764"/>
                </a:cubicBezTo>
                <a:cubicBezTo>
                  <a:pt x="457055" y="479171"/>
                  <a:pt x="499107" y="483098"/>
                  <a:pt x="535235" y="471055"/>
                </a:cubicBezTo>
                <a:cubicBezTo>
                  <a:pt x="594863" y="451179"/>
                  <a:pt x="562631" y="460742"/>
                  <a:pt x="632217" y="443346"/>
                </a:cubicBezTo>
                <a:cubicBezTo>
                  <a:pt x="618362" y="438728"/>
                  <a:pt x="600980" y="439818"/>
                  <a:pt x="590653" y="429491"/>
                </a:cubicBezTo>
                <a:cubicBezTo>
                  <a:pt x="580326" y="419164"/>
                  <a:pt x="568037" y="399610"/>
                  <a:pt x="576799" y="387927"/>
                </a:cubicBezTo>
                <a:cubicBezTo>
                  <a:pt x="588224" y="372694"/>
                  <a:pt x="613367" y="376766"/>
                  <a:pt x="632217" y="374073"/>
                </a:cubicBezTo>
                <a:cubicBezTo>
                  <a:pt x="678163" y="367509"/>
                  <a:pt x="724580" y="364836"/>
                  <a:pt x="770762" y="360218"/>
                </a:cubicBezTo>
                <a:cubicBezTo>
                  <a:pt x="756908" y="364836"/>
                  <a:pt x="742261" y="367542"/>
                  <a:pt x="729199" y="374073"/>
                </a:cubicBezTo>
                <a:cubicBezTo>
                  <a:pt x="714306" y="381520"/>
                  <a:pt x="704119" y="399427"/>
                  <a:pt x="687635" y="401782"/>
                </a:cubicBezTo>
                <a:cubicBezTo>
                  <a:pt x="668785" y="404475"/>
                  <a:pt x="650690" y="392545"/>
                  <a:pt x="632217" y="387927"/>
                </a:cubicBezTo>
                <a:cubicBezTo>
                  <a:pt x="636835" y="364836"/>
                  <a:pt x="635541" y="339717"/>
                  <a:pt x="646072" y="318655"/>
                </a:cubicBezTo>
                <a:cubicBezTo>
                  <a:pt x="654834" y="301130"/>
                  <a:pt x="675092" y="292143"/>
                  <a:pt x="687635" y="277091"/>
                </a:cubicBezTo>
                <a:cubicBezTo>
                  <a:pt x="698295" y="264299"/>
                  <a:pt x="704684" y="248319"/>
                  <a:pt x="715344" y="235527"/>
                </a:cubicBezTo>
                <a:cubicBezTo>
                  <a:pt x="756037" y="186696"/>
                  <a:pt x="782111" y="177162"/>
                  <a:pt x="840035" y="138546"/>
                </a:cubicBezTo>
                <a:cubicBezTo>
                  <a:pt x="853890" y="129310"/>
                  <a:pt x="866706" y="118284"/>
                  <a:pt x="881599" y="110837"/>
                </a:cubicBezTo>
                <a:cubicBezTo>
                  <a:pt x="900072" y="101600"/>
                  <a:pt x="917841" y="90798"/>
                  <a:pt x="937017" y="83127"/>
                </a:cubicBezTo>
                <a:cubicBezTo>
                  <a:pt x="964136" y="72279"/>
                  <a:pt x="1020144" y="55418"/>
                  <a:pt x="1020144" y="55418"/>
                </a:cubicBezTo>
                <a:cubicBezTo>
                  <a:pt x="1006290" y="73891"/>
                  <a:pt x="994909" y="94509"/>
                  <a:pt x="978581" y="110837"/>
                </a:cubicBezTo>
                <a:cubicBezTo>
                  <a:pt x="899041" y="190377"/>
                  <a:pt x="883470" y="149347"/>
                  <a:pt x="743053" y="138546"/>
                </a:cubicBezTo>
                <a:cubicBezTo>
                  <a:pt x="715344" y="133928"/>
                  <a:pt x="687178" y="131504"/>
                  <a:pt x="659926" y="124691"/>
                </a:cubicBezTo>
                <a:cubicBezTo>
                  <a:pt x="631590" y="117607"/>
                  <a:pt x="576799" y="96982"/>
                  <a:pt x="576799" y="96982"/>
                </a:cubicBezTo>
                <a:cubicBezTo>
                  <a:pt x="562944" y="83127"/>
                  <a:pt x="551538" y="66286"/>
                  <a:pt x="535235" y="55418"/>
                </a:cubicBezTo>
                <a:cubicBezTo>
                  <a:pt x="523084" y="47317"/>
                  <a:pt x="507714" y="45576"/>
                  <a:pt x="493672" y="41564"/>
                </a:cubicBezTo>
                <a:cubicBezTo>
                  <a:pt x="371897" y="6771"/>
                  <a:pt x="496343" y="47072"/>
                  <a:pt x="396690" y="13855"/>
                </a:cubicBezTo>
                <a:cubicBezTo>
                  <a:pt x="346364" y="30630"/>
                  <a:pt x="327417" y="2309"/>
                  <a:pt x="313562"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4" name="Freeform 13"/>
          <p:cNvSpPr/>
          <p:nvPr/>
        </p:nvSpPr>
        <p:spPr>
          <a:xfrm rot="21222876">
            <a:off x="2572120" y="2865122"/>
            <a:ext cx="1152128" cy="1080120"/>
          </a:xfrm>
          <a:custGeom>
            <a:avLst/>
            <a:gdLst>
              <a:gd name="connsiteX0" fmla="*/ 194713 w 997889"/>
              <a:gd name="connsiteY0" fmla="*/ 484910 h 1069147"/>
              <a:gd name="connsiteX1" fmla="*/ 194713 w 997889"/>
              <a:gd name="connsiteY1" fmla="*/ 484910 h 1069147"/>
              <a:gd name="connsiteX2" fmla="*/ 83877 w 997889"/>
              <a:gd name="connsiteY2" fmla="*/ 623455 h 1069147"/>
              <a:gd name="connsiteX3" fmla="*/ 42313 w 997889"/>
              <a:gd name="connsiteY3" fmla="*/ 651164 h 1069147"/>
              <a:gd name="connsiteX4" fmla="*/ 14604 w 997889"/>
              <a:gd name="connsiteY4" fmla="*/ 609600 h 1069147"/>
              <a:gd name="connsiteX5" fmla="*/ 28458 w 997889"/>
              <a:gd name="connsiteY5" fmla="*/ 651164 h 1069147"/>
              <a:gd name="connsiteX6" fmla="*/ 56168 w 997889"/>
              <a:gd name="connsiteY6" fmla="*/ 678873 h 1069147"/>
              <a:gd name="connsiteX7" fmla="*/ 125440 w 997889"/>
              <a:gd name="connsiteY7" fmla="*/ 762000 h 1069147"/>
              <a:gd name="connsiteX8" fmla="*/ 180858 w 997889"/>
              <a:gd name="connsiteY8" fmla="*/ 748146 h 1069147"/>
              <a:gd name="connsiteX9" fmla="*/ 222422 w 997889"/>
              <a:gd name="connsiteY9" fmla="*/ 734291 h 1069147"/>
              <a:gd name="connsiteX10" fmla="*/ 236277 w 997889"/>
              <a:gd name="connsiteY10" fmla="*/ 775855 h 1069147"/>
              <a:gd name="connsiteX11" fmla="*/ 194713 w 997889"/>
              <a:gd name="connsiteY11" fmla="*/ 914400 h 1069147"/>
              <a:gd name="connsiteX12" fmla="*/ 167004 w 997889"/>
              <a:gd name="connsiteY12" fmla="*/ 942110 h 1069147"/>
              <a:gd name="connsiteX13" fmla="*/ 83877 w 997889"/>
              <a:gd name="connsiteY13" fmla="*/ 955964 h 1069147"/>
              <a:gd name="connsiteX14" fmla="*/ 42313 w 997889"/>
              <a:gd name="connsiteY14" fmla="*/ 997528 h 1069147"/>
              <a:gd name="connsiteX15" fmla="*/ 83877 w 997889"/>
              <a:gd name="connsiteY15" fmla="*/ 1011382 h 1069147"/>
              <a:gd name="connsiteX16" fmla="*/ 236277 w 997889"/>
              <a:gd name="connsiteY16" fmla="*/ 1025237 h 1069147"/>
              <a:gd name="connsiteX17" fmla="*/ 360968 w 997889"/>
              <a:gd name="connsiteY17" fmla="*/ 1025237 h 1069147"/>
              <a:gd name="connsiteX18" fmla="*/ 430240 w 997889"/>
              <a:gd name="connsiteY18" fmla="*/ 969819 h 1069147"/>
              <a:gd name="connsiteX19" fmla="*/ 471804 w 997889"/>
              <a:gd name="connsiteY19" fmla="*/ 983673 h 1069147"/>
              <a:gd name="connsiteX20" fmla="*/ 679622 w 997889"/>
              <a:gd name="connsiteY20" fmla="*/ 969819 h 1069147"/>
              <a:gd name="connsiteX21" fmla="*/ 693477 w 997889"/>
              <a:gd name="connsiteY21" fmla="*/ 928255 h 1069147"/>
              <a:gd name="connsiteX22" fmla="*/ 651913 w 997889"/>
              <a:gd name="connsiteY22" fmla="*/ 831273 h 1069147"/>
              <a:gd name="connsiteX23" fmla="*/ 665768 w 997889"/>
              <a:gd name="connsiteY23" fmla="*/ 789710 h 1069147"/>
              <a:gd name="connsiteX24" fmla="*/ 776604 w 997889"/>
              <a:gd name="connsiteY24" fmla="*/ 692728 h 1069147"/>
              <a:gd name="connsiteX25" fmla="*/ 818168 w 997889"/>
              <a:gd name="connsiteY25" fmla="*/ 678873 h 1069147"/>
              <a:gd name="connsiteX26" fmla="*/ 901295 w 997889"/>
              <a:gd name="connsiteY26" fmla="*/ 609600 h 1069147"/>
              <a:gd name="connsiteX27" fmla="*/ 942858 w 997889"/>
              <a:gd name="connsiteY27" fmla="*/ 595746 h 1069147"/>
              <a:gd name="connsiteX28" fmla="*/ 956713 w 997889"/>
              <a:gd name="connsiteY28" fmla="*/ 110837 h 1069147"/>
              <a:gd name="connsiteX29" fmla="*/ 901295 w 997889"/>
              <a:gd name="connsiteY29" fmla="*/ 27710 h 1069147"/>
              <a:gd name="connsiteX30" fmla="*/ 845877 w 997889"/>
              <a:gd name="connsiteY30" fmla="*/ 13855 h 1069147"/>
              <a:gd name="connsiteX31" fmla="*/ 804313 w 997889"/>
              <a:gd name="connsiteY31" fmla="*/ 0 h 1069147"/>
              <a:gd name="connsiteX32" fmla="*/ 762749 w 997889"/>
              <a:gd name="connsiteY32" fmla="*/ 13855 h 1069147"/>
              <a:gd name="connsiteX33" fmla="*/ 748895 w 997889"/>
              <a:gd name="connsiteY33" fmla="*/ 110837 h 1069147"/>
              <a:gd name="connsiteX34" fmla="*/ 735040 w 997889"/>
              <a:gd name="connsiteY34" fmla="*/ 152400 h 1069147"/>
              <a:gd name="connsiteX35" fmla="*/ 748895 w 997889"/>
              <a:gd name="connsiteY35" fmla="*/ 235528 h 1069147"/>
              <a:gd name="connsiteX36" fmla="*/ 735040 w 997889"/>
              <a:gd name="connsiteY36" fmla="*/ 318655 h 1069147"/>
              <a:gd name="connsiteX37" fmla="*/ 693477 w 997889"/>
              <a:gd name="connsiteY37" fmla="*/ 346364 h 1069147"/>
              <a:gd name="connsiteX38" fmla="*/ 610349 w 997889"/>
              <a:gd name="connsiteY38" fmla="*/ 374073 h 1069147"/>
              <a:gd name="connsiteX39" fmla="*/ 568786 w 997889"/>
              <a:gd name="connsiteY39" fmla="*/ 401782 h 1069147"/>
              <a:gd name="connsiteX40" fmla="*/ 527222 w 997889"/>
              <a:gd name="connsiteY40" fmla="*/ 443346 h 1069147"/>
              <a:gd name="connsiteX41" fmla="*/ 485658 w 997889"/>
              <a:gd name="connsiteY41" fmla="*/ 457200 h 1069147"/>
              <a:gd name="connsiteX42" fmla="*/ 457949 w 997889"/>
              <a:gd name="connsiteY42" fmla="*/ 484910 h 1069147"/>
              <a:gd name="connsiteX43" fmla="*/ 250131 w 997889"/>
              <a:gd name="connsiteY43" fmla="*/ 498764 h 1069147"/>
              <a:gd name="connsiteX44" fmla="*/ 194713 w 997889"/>
              <a:gd name="connsiteY44" fmla="*/ 484910 h 1069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997889" h="1069147">
                <a:moveTo>
                  <a:pt x="194713" y="484910"/>
                </a:moveTo>
                <a:lnTo>
                  <a:pt x="194713" y="484910"/>
                </a:lnTo>
                <a:cubicBezTo>
                  <a:pt x="155596" y="539673"/>
                  <a:pt x="133041" y="582484"/>
                  <a:pt x="83877" y="623455"/>
                </a:cubicBezTo>
                <a:cubicBezTo>
                  <a:pt x="71085" y="634115"/>
                  <a:pt x="56168" y="641928"/>
                  <a:pt x="42313" y="651164"/>
                </a:cubicBezTo>
                <a:cubicBezTo>
                  <a:pt x="33077" y="637309"/>
                  <a:pt x="31255" y="609600"/>
                  <a:pt x="14604" y="609600"/>
                </a:cubicBezTo>
                <a:cubicBezTo>
                  <a:pt x="0" y="609600"/>
                  <a:pt x="20944" y="638641"/>
                  <a:pt x="28458" y="651164"/>
                </a:cubicBezTo>
                <a:cubicBezTo>
                  <a:pt x="35179" y="662365"/>
                  <a:pt x="48008" y="668673"/>
                  <a:pt x="56168" y="678873"/>
                </a:cubicBezTo>
                <a:cubicBezTo>
                  <a:pt x="133329" y="775324"/>
                  <a:pt x="26702" y="663262"/>
                  <a:pt x="125440" y="762000"/>
                </a:cubicBezTo>
                <a:cubicBezTo>
                  <a:pt x="143913" y="757382"/>
                  <a:pt x="162549" y="753377"/>
                  <a:pt x="180858" y="748146"/>
                </a:cubicBezTo>
                <a:cubicBezTo>
                  <a:pt x="194900" y="744134"/>
                  <a:pt x="209360" y="727760"/>
                  <a:pt x="222422" y="734291"/>
                </a:cubicBezTo>
                <a:cubicBezTo>
                  <a:pt x="235484" y="740822"/>
                  <a:pt x="231659" y="762000"/>
                  <a:pt x="236277" y="775855"/>
                </a:cubicBezTo>
                <a:cubicBezTo>
                  <a:pt x="229998" y="800970"/>
                  <a:pt x="205956" y="903157"/>
                  <a:pt x="194713" y="914400"/>
                </a:cubicBezTo>
                <a:cubicBezTo>
                  <a:pt x="185477" y="923637"/>
                  <a:pt x="179235" y="937523"/>
                  <a:pt x="167004" y="942110"/>
                </a:cubicBezTo>
                <a:cubicBezTo>
                  <a:pt x="140701" y="951974"/>
                  <a:pt x="111586" y="951346"/>
                  <a:pt x="83877" y="955964"/>
                </a:cubicBezTo>
                <a:cubicBezTo>
                  <a:pt x="70022" y="969819"/>
                  <a:pt x="42313" y="977935"/>
                  <a:pt x="42313" y="997528"/>
                </a:cubicBezTo>
                <a:cubicBezTo>
                  <a:pt x="42313" y="1012132"/>
                  <a:pt x="69420" y="1009317"/>
                  <a:pt x="83877" y="1011382"/>
                </a:cubicBezTo>
                <a:cubicBezTo>
                  <a:pt x="134374" y="1018596"/>
                  <a:pt x="185477" y="1020619"/>
                  <a:pt x="236277" y="1025237"/>
                </a:cubicBezTo>
                <a:cubicBezTo>
                  <a:pt x="335201" y="1058212"/>
                  <a:pt x="295102" y="1069147"/>
                  <a:pt x="360968" y="1025237"/>
                </a:cubicBezTo>
                <a:cubicBezTo>
                  <a:pt x="382244" y="993322"/>
                  <a:pt x="385626" y="969819"/>
                  <a:pt x="430240" y="969819"/>
                </a:cubicBezTo>
                <a:cubicBezTo>
                  <a:pt x="444844" y="969819"/>
                  <a:pt x="457949" y="979055"/>
                  <a:pt x="471804" y="983673"/>
                </a:cubicBezTo>
                <a:cubicBezTo>
                  <a:pt x="541077" y="979055"/>
                  <a:pt x="612268" y="986657"/>
                  <a:pt x="679622" y="969819"/>
                </a:cubicBezTo>
                <a:cubicBezTo>
                  <a:pt x="693790" y="966277"/>
                  <a:pt x="693477" y="942859"/>
                  <a:pt x="693477" y="928255"/>
                </a:cubicBezTo>
                <a:cubicBezTo>
                  <a:pt x="693477" y="883524"/>
                  <a:pt x="674536" y="865209"/>
                  <a:pt x="651913" y="831273"/>
                </a:cubicBezTo>
                <a:cubicBezTo>
                  <a:pt x="656531" y="817419"/>
                  <a:pt x="657006" y="801393"/>
                  <a:pt x="665768" y="789710"/>
                </a:cubicBezTo>
                <a:cubicBezTo>
                  <a:pt x="687438" y="760816"/>
                  <a:pt x="738145" y="711958"/>
                  <a:pt x="776604" y="692728"/>
                </a:cubicBezTo>
                <a:cubicBezTo>
                  <a:pt x="789666" y="686197"/>
                  <a:pt x="805106" y="685404"/>
                  <a:pt x="818168" y="678873"/>
                </a:cubicBezTo>
                <a:cubicBezTo>
                  <a:pt x="908824" y="633545"/>
                  <a:pt x="809372" y="670882"/>
                  <a:pt x="901295" y="609600"/>
                </a:cubicBezTo>
                <a:cubicBezTo>
                  <a:pt x="913446" y="601499"/>
                  <a:pt x="929004" y="600364"/>
                  <a:pt x="942858" y="595746"/>
                </a:cubicBezTo>
                <a:cubicBezTo>
                  <a:pt x="997889" y="375628"/>
                  <a:pt x="981618" y="484405"/>
                  <a:pt x="956713" y="110837"/>
                </a:cubicBezTo>
                <a:cubicBezTo>
                  <a:pt x="954487" y="77447"/>
                  <a:pt x="929271" y="43696"/>
                  <a:pt x="901295" y="27710"/>
                </a:cubicBezTo>
                <a:cubicBezTo>
                  <a:pt x="884763" y="18263"/>
                  <a:pt x="864186" y="19086"/>
                  <a:pt x="845877" y="13855"/>
                </a:cubicBezTo>
                <a:cubicBezTo>
                  <a:pt x="831835" y="9843"/>
                  <a:pt x="818168" y="4618"/>
                  <a:pt x="804313" y="0"/>
                </a:cubicBezTo>
                <a:cubicBezTo>
                  <a:pt x="790458" y="4618"/>
                  <a:pt x="769280" y="793"/>
                  <a:pt x="762749" y="13855"/>
                </a:cubicBezTo>
                <a:cubicBezTo>
                  <a:pt x="748145" y="43063"/>
                  <a:pt x="755299" y="78816"/>
                  <a:pt x="748895" y="110837"/>
                </a:cubicBezTo>
                <a:cubicBezTo>
                  <a:pt x="746031" y="125157"/>
                  <a:pt x="739658" y="138546"/>
                  <a:pt x="735040" y="152400"/>
                </a:cubicBezTo>
                <a:cubicBezTo>
                  <a:pt x="739658" y="180109"/>
                  <a:pt x="742801" y="208105"/>
                  <a:pt x="748895" y="235528"/>
                </a:cubicBezTo>
                <a:cubicBezTo>
                  <a:pt x="759945" y="285254"/>
                  <a:pt x="780050" y="273644"/>
                  <a:pt x="735040" y="318655"/>
                </a:cubicBezTo>
                <a:cubicBezTo>
                  <a:pt x="723266" y="330429"/>
                  <a:pt x="708693" y="339601"/>
                  <a:pt x="693477" y="346364"/>
                </a:cubicBezTo>
                <a:cubicBezTo>
                  <a:pt x="666786" y="358227"/>
                  <a:pt x="610349" y="374073"/>
                  <a:pt x="610349" y="374073"/>
                </a:cubicBezTo>
                <a:cubicBezTo>
                  <a:pt x="596495" y="383309"/>
                  <a:pt x="581578" y="391122"/>
                  <a:pt x="568786" y="401782"/>
                </a:cubicBezTo>
                <a:cubicBezTo>
                  <a:pt x="553734" y="414325"/>
                  <a:pt x="543525" y="432478"/>
                  <a:pt x="527222" y="443346"/>
                </a:cubicBezTo>
                <a:cubicBezTo>
                  <a:pt x="515071" y="451447"/>
                  <a:pt x="499513" y="452582"/>
                  <a:pt x="485658" y="457200"/>
                </a:cubicBezTo>
                <a:cubicBezTo>
                  <a:pt x="476422" y="466437"/>
                  <a:pt x="468149" y="476750"/>
                  <a:pt x="457949" y="484910"/>
                </a:cubicBezTo>
                <a:cubicBezTo>
                  <a:pt x="383374" y="544571"/>
                  <a:pt x="388698" y="510312"/>
                  <a:pt x="250131" y="498764"/>
                </a:cubicBezTo>
                <a:cubicBezTo>
                  <a:pt x="204187" y="483450"/>
                  <a:pt x="203949" y="487219"/>
                  <a:pt x="194713" y="4849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5" name="Freeform 14"/>
          <p:cNvSpPr/>
          <p:nvPr/>
        </p:nvSpPr>
        <p:spPr>
          <a:xfrm rot="17777117">
            <a:off x="3556583" y="3141925"/>
            <a:ext cx="864096" cy="360040"/>
          </a:xfrm>
          <a:custGeom>
            <a:avLst/>
            <a:gdLst>
              <a:gd name="connsiteX0" fmla="*/ 305385 w 1192542"/>
              <a:gd name="connsiteY0" fmla="*/ 31443 h 554671"/>
              <a:gd name="connsiteX1" fmla="*/ 305385 w 1192542"/>
              <a:gd name="connsiteY1" fmla="*/ 31443 h 554671"/>
              <a:gd name="connsiteX2" fmla="*/ 222258 w 1192542"/>
              <a:gd name="connsiteY2" fmla="*/ 128424 h 554671"/>
              <a:gd name="connsiteX3" fmla="*/ 194549 w 1192542"/>
              <a:gd name="connsiteY3" fmla="*/ 156134 h 554671"/>
              <a:gd name="connsiteX4" fmla="*/ 152985 w 1192542"/>
              <a:gd name="connsiteY4" fmla="*/ 183843 h 554671"/>
              <a:gd name="connsiteX5" fmla="*/ 83712 w 1192542"/>
              <a:gd name="connsiteY5" fmla="*/ 266970 h 554671"/>
              <a:gd name="connsiteX6" fmla="*/ 42149 w 1192542"/>
              <a:gd name="connsiteY6" fmla="*/ 294679 h 554671"/>
              <a:gd name="connsiteX7" fmla="*/ 139131 w 1192542"/>
              <a:gd name="connsiteY7" fmla="*/ 322388 h 554671"/>
              <a:gd name="connsiteX8" fmla="*/ 125276 w 1192542"/>
              <a:gd name="connsiteY8" fmla="*/ 322388 h 554671"/>
              <a:gd name="connsiteX9" fmla="*/ 222258 w 1192542"/>
              <a:gd name="connsiteY9" fmla="*/ 433224 h 554671"/>
              <a:gd name="connsiteX10" fmla="*/ 236112 w 1192542"/>
              <a:gd name="connsiteY10" fmla="*/ 474788 h 554671"/>
              <a:gd name="connsiteX11" fmla="*/ 305385 w 1192542"/>
              <a:gd name="connsiteY11" fmla="*/ 433224 h 554671"/>
              <a:gd name="connsiteX12" fmla="*/ 346949 w 1192542"/>
              <a:gd name="connsiteY12" fmla="*/ 419370 h 554671"/>
              <a:gd name="connsiteX13" fmla="*/ 430076 w 1192542"/>
              <a:gd name="connsiteY13" fmla="*/ 377806 h 554671"/>
              <a:gd name="connsiteX14" fmla="*/ 513203 w 1192542"/>
              <a:gd name="connsiteY14" fmla="*/ 433224 h 554671"/>
              <a:gd name="connsiteX15" fmla="*/ 596331 w 1192542"/>
              <a:gd name="connsiteY15" fmla="*/ 460934 h 554671"/>
              <a:gd name="connsiteX16" fmla="*/ 721022 w 1192542"/>
              <a:gd name="connsiteY16" fmla="*/ 433224 h 554671"/>
              <a:gd name="connsiteX17" fmla="*/ 845712 w 1192542"/>
              <a:gd name="connsiteY17" fmla="*/ 377806 h 554671"/>
              <a:gd name="connsiteX18" fmla="*/ 859567 w 1192542"/>
              <a:gd name="connsiteY18" fmla="*/ 336243 h 554671"/>
              <a:gd name="connsiteX19" fmla="*/ 873422 w 1192542"/>
              <a:gd name="connsiteY19" fmla="*/ 280824 h 554671"/>
              <a:gd name="connsiteX20" fmla="*/ 956549 w 1192542"/>
              <a:gd name="connsiteY20" fmla="*/ 336243 h 554671"/>
              <a:gd name="connsiteX21" fmla="*/ 998112 w 1192542"/>
              <a:gd name="connsiteY21" fmla="*/ 350097 h 554671"/>
              <a:gd name="connsiteX22" fmla="*/ 1025822 w 1192542"/>
              <a:gd name="connsiteY22" fmla="*/ 377806 h 554671"/>
              <a:gd name="connsiteX23" fmla="*/ 1067385 w 1192542"/>
              <a:gd name="connsiteY23" fmla="*/ 225406 h 554671"/>
              <a:gd name="connsiteX24" fmla="*/ 1164367 w 1192542"/>
              <a:gd name="connsiteY24" fmla="*/ 100715 h 554671"/>
              <a:gd name="connsiteX25" fmla="*/ 1178222 w 1192542"/>
              <a:gd name="connsiteY25" fmla="*/ 59152 h 554671"/>
              <a:gd name="connsiteX26" fmla="*/ 901131 w 1192542"/>
              <a:gd name="connsiteY26" fmla="*/ 86861 h 554671"/>
              <a:gd name="connsiteX27" fmla="*/ 859567 w 1192542"/>
              <a:gd name="connsiteY27" fmla="*/ 100715 h 554671"/>
              <a:gd name="connsiteX28" fmla="*/ 693312 w 1192542"/>
              <a:gd name="connsiteY28" fmla="*/ 73006 h 554671"/>
              <a:gd name="connsiteX29" fmla="*/ 513203 w 1192542"/>
              <a:gd name="connsiteY29" fmla="*/ 142279 h 554671"/>
              <a:gd name="connsiteX30" fmla="*/ 471640 w 1192542"/>
              <a:gd name="connsiteY30" fmla="*/ 128424 h 554671"/>
              <a:gd name="connsiteX31" fmla="*/ 416222 w 1192542"/>
              <a:gd name="connsiteY31" fmla="*/ 45297 h 554671"/>
              <a:gd name="connsiteX32" fmla="*/ 388512 w 1192542"/>
              <a:gd name="connsiteY32" fmla="*/ 17588 h 554671"/>
              <a:gd name="connsiteX33" fmla="*/ 333094 w 1192542"/>
              <a:gd name="connsiteY33" fmla="*/ 3734 h 554671"/>
              <a:gd name="connsiteX34" fmla="*/ 305385 w 1192542"/>
              <a:gd name="connsiteY34" fmla="*/ 31443 h 554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92542" h="554671">
                <a:moveTo>
                  <a:pt x="305385" y="31443"/>
                </a:moveTo>
                <a:lnTo>
                  <a:pt x="305385" y="31443"/>
                </a:lnTo>
                <a:cubicBezTo>
                  <a:pt x="277676" y="63770"/>
                  <a:pt x="250545" y="96601"/>
                  <a:pt x="222258" y="128424"/>
                </a:cubicBezTo>
                <a:cubicBezTo>
                  <a:pt x="213580" y="138187"/>
                  <a:pt x="204749" y="147974"/>
                  <a:pt x="194549" y="156134"/>
                </a:cubicBezTo>
                <a:cubicBezTo>
                  <a:pt x="181547" y="166536"/>
                  <a:pt x="166840" y="174607"/>
                  <a:pt x="152985" y="183843"/>
                </a:cubicBezTo>
                <a:cubicBezTo>
                  <a:pt x="125739" y="224711"/>
                  <a:pt x="123715" y="233634"/>
                  <a:pt x="83712" y="266970"/>
                </a:cubicBezTo>
                <a:cubicBezTo>
                  <a:pt x="70920" y="277630"/>
                  <a:pt x="56003" y="285443"/>
                  <a:pt x="42149" y="294679"/>
                </a:cubicBezTo>
                <a:cubicBezTo>
                  <a:pt x="215394" y="337992"/>
                  <a:pt x="0" y="282636"/>
                  <a:pt x="139131" y="322388"/>
                </a:cubicBezTo>
                <a:cubicBezTo>
                  <a:pt x="184791" y="335434"/>
                  <a:pt x="253540" y="348042"/>
                  <a:pt x="125276" y="322388"/>
                </a:cubicBezTo>
                <a:cubicBezTo>
                  <a:pt x="189930" y="419370"/>
                  <a:pt x="152985" y="387042"/>
                  <a:pt x="222258" y="433224"/>
                </a:cubicBezTo>
                <a:cubicBezTo>
                  <a:pt x="226876" y="447079"/>
                  <a:pt x="223050" y="468257"/>
                  <a:pt x="236112" y="474788"/>
                </a:cubicBezTo>
                <a:cubicBezTo>
                  <a:pt x="264657" y="489061"/>
                  <a:pt x="290078" y="442408"/>
                  <a:pt x="305385" y="433224"/>
                </a:cubicBezTo>
                <a:cubicBezTo>
                  <a:pt x="317908" y="425710"/>
                  <a:pt x="333094" y="423988"/>
                  <a:pt x="346949" y="419370"/>
                </a:cubicBezTo>
                <a:cubicBezTo>
                  <a:pt x="357064" y="412627"/>
                  <a:pt x="410956" y="371433"/>
                  <a:pt x="430076" y="377806"/>
                </a:cubicBezTo>
                <a:cubicBezTo>
                  <a:pt x="461669" y="388337"/>
                  <a:pt x="481610" y="422693"/>
                  <a:pt x="513203" y="433224"/>
                </a:cubicBezTo>
                <a:lnTo>
                  <a:pt x="596331" y="460934"/>
                </a:lnTo>
                <a:cubicBezTo>
                  <a:pt x="627576" y="554671"/>
                  <a:pt x="587020" y="477891"/>
                  <a:pt x="721022" y="433224"/>
                </a:cubicBezTo>
                <a:cubicBezTo>
                  <a:pt x="819945" y="400250"/>
                  <a:pt x="779847" y="421717"/>
                  <a:pt x="845712" y="377806"/>
                </a:cubicBezTo>
                <a:cubicBezTo>
                  <a:pt x="850330" y="363952"/>
                  <a:pt x="855555" y="350285"/>
                  <a:pt x="859567" y="336243"/>
                </a:cubicBezTo>
                <a:cubicBezTo>
                  <a:pt x="864798" y="317934"/>
                  <a:pt x="854380" y="280824"/>
                  <a:pt x="873422" y="280824"/>
                </a:cubicBezTo>
                <a:cubicBezTo>
                  <a:pt x="906724" y="280824"/>
                  <a:pt x="924956" y="325712"/>
                  <a:pt x="956549" y="336243"/>
                </a:cubicBezTo>
                <a:lnTo>
                  <a:pt x="998112" y="350097"/>
                </a:lnTo>
                <a:cubicBezTo>
                  <a:pt x="1007349" y="359333"/>
                  <a:pt x="1016585" y="387042"/>
                  <a:pt x="1025822" y="377806"/>
                </a:cubicBezTo>
                <a:cubicBezTo>
                  <a:pt x="1059061" y="344568"/>
                  <a:pt x="1049348" y="265087"/>
                  <a:pt x="1067385" y="225406"/>
                </a:cubicBezTo>
                <a:cubicBezTo>
                  <a:pt x="1095004" y="164644"/>
                  <a:pt x="1122005" y="143077"/>
                  <a:pt x="1164367" y="100715"/>
                </a:cubicBezTo>
                <a:cubicBezTo>
                  <a:pt x="1168985" y="86861"/>
                  <a:pt x="1192542" y="62016"/>
                  <a:pt x="1178222" y="59152"/>
                </a:cubicBezTo>
                <a:cubicBezTo>
                  <a:pt x="1165617" y="56631"/>
                  <a:pt x="927766" y="83901"/>
                  <a:pt x="901131" y="86861"/>
                </a:cubicBezTo>
                <a:cubicBezTo>
                  <a:pt x="887276" y="91479"/>
                  <a:pt x="874171" y="100715"/>
                  <a:pt x="859567" y="100715"/>
                </a:cubicBezTo>
                <a:cubicBezTo>
                  <a:pt x="794698" y="100715"/>
                  <a:pt x="751681" y="87598"/>
                  <a:pt x="693312" y="73006"/>
                </a:cubicBezTo>
                <a:cubicBezTo>
                  <a:pt x="587094" y="179225"/>
                  <a:pt x="648978" y="161676"/>
                  <a:pt x="513203" y="142279"/>
                </a:cubicBezTo>
                <a:cubicBezTo>
                  <a:pt x="499349" y="137661"/>
                  <a:pt x="481966" y="138751"/>
                  <a:pt x="471640" y="128424"/>
                </a:cubicBezTo>
                <a:cubicBezTo>
                  <a:pt x="448092" y="104876"/>
                  <a:pt x="439771" y="68845"/>
                  <a:pt x="416222" y="45297"/>
                </a:cubicBezTo>
                <a:cubicBezTo>
                  <a:pt x="406985" y="36061"/>
                  <a:pt x="400195" y="23430"/>
                  <a:pt x="388512" y="17588"/>
                </a:cubicBezTo>
                <a:cubicBezTo>
                  <a:pt x="371481" y="9073"/>
                  <a:pt x="351765" y="0"/>
                  <a:pt x="333094" y="3734"/>
                </a:cubicBezTo>
                <a:cubicBezTo>
                  <a:pt x="322968" y="5759"/>
                  <a:pt x="310003" y="26825"/>
                  <a:pt x="305385" y="31443"/>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6" name="Freeform 15"/>
          <p:cNvSpPr/>
          <p:nvPr/>
        </p:nvSpPr>
        <p:spPr>
          <a:xfrm>
            <a:off x="1736601" y="4581128"/>
            <a:ext cx="531143" cy="288032"/>
          </a:xfrm>
          <a:custGeom>
            <a:avLst/>
            <a:gdLst>
              <a:gd name="connsiteX0" fmla="*/ 458063 w 991243"/>
              <a:gd name="connsiteY0" fmla="*/ 27709 h 597203"/>
              <a:gd name="connsiteX1" fmla="*/ 458063 w 991243"/>
              <a:gd name="connsiteY1" fmla="*/ 27709 h 597203"/>
              <a:gd name="connsiteX2" fmla="*/ 28572 w 991243"/>
              <a:gd name="connsiteY2" fmla="*/ 41564 h 597203"/>
              <a:gd name="connsiteX3" fmla="*/ 863 w 991243"/>
              <a:gd name="connsiteY3" fmla="*/ 124691 h 597203"/>
              <a:gd name="connsiteX4" fmla="*/ 42426 w 991243"/>
              <a:gd name="connsiteY4" fmla="*/ 138546 h 597203"/>
              <a:gd name="connsiteX5" fmla="*/ 139408 w 991243"/>
              <a:gd name="connsiteY5" fmla="*/ 193964 h 597203"/>
              <a:gd name="connsiteX6" fmla="*/ 180972 w 991243"/>
              <a:gd name="connsiteY6" fmla="*/ 277091 h 597203"/>
              <a:gd name="connsiteX7" fmla="*/ 194826 w 991243"/>
              <a:gd name="connsiteY7" fmla="*/ 332509 h 597203"/>
              <a:gd name="connsiteX8" fmla="*/ 333372 w 991243"/>
              <a:gd name="connsiteY8" fmla="*/ 346364 h 597203"/>
              <a:gd name="connsiteX9" fmla="*/ 388790 w 991243"/>
              <a:gd name="connsiteY9" fmla="*/ 360218 h 597203"/>
              <a:gd name="connsiteX10" fmla="*/ 402645 w 991243"/>
              <a:gd name="connsiteY10" fmla="*/ 401782 h 597203"/>
              <a:gd name="connsiteX11" fmla="*/ 430354 w 991243"/>
              <a:gd name="connsiteY11" fmla="*/ 443346 h 597203"/>
              <a:gd name="connsiteX12" fmla="*/ 513481 w 991243"/>
              <a:gd name="connsiteY12" fmla="*/ 498764 h 597203"/>
              <a:gd name="connsiteX13" fmla="*/ 596608 w 991243"/>
              <a:gd name="connsiteY13" fmla="*/ 540327 h 597203"/>
              <a:gd name="connsiteX14" fmla="*/ 679735 w 991243"/>
              <a:gd name="connsiteY14" fmla="*/ 554182 h 597203"/>
              <a:gd name="connsiteX15" fmla="*/ 665881 w 991243"/>
              <a:gd name="connsiteY15" fmla="*/ 512618 h 597203"/>
              <a:gd name="connsiteX16" fmla="*/ 693590 w 991243"/>
              <a:gd name="connsiteY16" fmla="*/ 332509 h 597203"/>
              <a:gd name="connsiteX17" fmla="*/ 707445 w 991243"/>
              <a:gd name="connsiteY17" fmla="*/ 290946 h 597203"/>
              <a:gd name="connsiteX18" fmla="*/ 749008 w 991243"/>
              <a:gd name="connsiteY18" fmla="*/ 277091 h 597203"/>
              <a:gd name="connsiteX19" fmla="*/ 735154 w 991243"/>
              <a:gd name="connsiteY19" fmla="*/ 235527 h 597203"/>
              <a:gd name="connsiteX20" fmla="*/ 818281 w 991243"/>
              <a:gd name="connsiteY20" fmla="*/ 207818 h 597203"/>
              <a:gd name="connsiteX21" fmla="*/ 942972 w 991243"/>
              <a:gd name="connsiteY21" fmla="*/ 138546 h 597203"/>
              <a:gd name="connsiteX22" fmla="*/ 956826 w 991243"/>
              <a:gd name="connsiteY22" fmla="*/ 55418 h 597203"/>
              <a:gd name="connsiteX23" fmla="*/ 873699 w 991243"/>
              <a:gd name="connsiteY23" fmla="*/ 0 h 597203"/>
              <a:gd name="connsiteX24" fmla="*/ 845990 w 991243"/>
              <a:gd name="connsiteY24" fmla="*/ 41564 h 597203"/>
              <a:gd name="connsiteX25" fmla="*/ 762863 w 991243"/>
              <a:gd name="connsiteY25" fmla="*/ 83127 h 597203"/>
              <a:gd name="connsiteX26" fmla="*/ 596608 w 991243"/>
              <a:gd name="connsiteY26" fmla="*/ 55418 h 597203"/>
              <a:gd name="connsiteX27" fmla="*/ 527335 w 991243"/>
              <a:gd name="connsiteY27" fmla="*/ 41564 h 597203"/>
              <a:gd name="connsiteX28" fmla="*/ 458063 w 991243"/>
              <a:gd name="connsiteY28" fmla="*/ 27709 h 597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91243" h="597203">
                <a:moveTo>
                  <a:pt x="458063" y="27709"/>
                </a:moveTo>
                <a:lnTo>
                  <a:pt x="458063" y="27709"/>
                </a:lnTo>
                <a:cubicBezTo>
                  <a:pt x="314899" y="32327"/>
                  <a:pt x="168692" y="11841"/>
                  <a:pt x="28572" y="41564"/>
                </a:cubicBezTo>
                <a:cubicBezTo>
                  <a:pt x="0" y="47625"/>
                  <a:pt x="863" y="124691"/>
                  <a:pt x="863" y="124691"/>
                </a:cubicBezTo>
                <a:cubicBezTo>
                  <a:pt x="14717" y="129309"/>
                  <a:pt x="29746" y="131301"/>
                  <a:pt x="42426" y="138546"/>
                </a:cubicBezTo>
                <a:cubicBezTo>
                  <a:pt x="159853" y="205647"/>
                  <a:pt x="44111" y="162197"/>
                  <a:pt x="139408" y="193964"/>
                </a:cubicBezTo>
                <a:cubicBezTo>
                  <a:pt x="169767" y="239502"/>
                  <a:pt x="166632" y="226902"/>
                  <a:pt x="180972" y="277091"/>
                </a:cubicBezTo>
                <a:cubicBezTo>
                  <a:pt x="186203" y="295400"/>
                  <a:pt x="177492" y="324630"/>
                  <a:pt x="194826" y="332509"/>
                </a:cubicBezTo>
                <a:cubicBezTo>
                  <a:pt x="237078" y="351715"/>
                  <a:pt x="287190" y="341746"/>
                  <a:pt x="333372" y="346364"/>
                </a:cubicBezTo>
                <a:cubicBezTo>
                  <a:pt x="351845" y="350982"/>
                  <a:pt x="373921" y="348323"/>
                  <a:pt x="388790" y="360218"/>
                </a:cubicBezTo>
                <a:cubicBezTo>
                  <a:pt x="400194" y="369341"/>
                  <a:pt x="396114" y="388720"/>
                  <a:pt x="402645" y="401782"/>
                </a:cubicBezTo>
                <a:cubicBezTo>
                  <a:pt x="410092" y="416675"/>
                  <a:pt x="417823" y="432381"/>
                  <a:pt x="430354" y="443346"/>
                </a:cubicBezTo>
                <a:cubicBezTo>
                  <a:pt x="455416" y="465276"/>
                  <a:pt x="485772" y="480291"/>
                  <a:pt x="513481" y="498764"/>
                </a:cubicBezTo>
                <a:cubicBezTo>
                  <a:pt x="567195" y="534573"/>
                  <a:pt x="539249" y="521208"/>
                  <a:pt x="596608" y="540327"/>
                </a:cubicBezTo>
                <a:cubicBezTo>
                  <a:pt x="609447" y="548887"/>
                  <a:pt x="658225" y="597203"/>
                  <a:pt x="679735" y="554182"/>
                </a:cubicBezTo>
                <a:cubicBezTo>
                  <a:pt x="686266" y="541120"/>
                  <a:pt x="670499" y="526473"/>
                  <a:pt x="665881" y="512618"/>
                </a:cubicBezTo>
                <a:cubicBezTo>
                  <a:pt x="677047" y="412123"/>
                  <a:pt x="671773" y="408864"/>
                  <a:pt x="693590" y="332509"/>
                </a:cubicBezTo>
                <a:cubicBezTo>
                  <a:pt x="697602" y="318467"/>
                  <a:pt x="697119" y="301272"/>
                  <a:pt x="707445" y="290946"/>
                </a:cubicBezTo>
                <a:cubicBezTo>
                  <a:pt x="717771" y="280620"/>
                  <a:pt x="735154" y="281709"/>
                  <a:pt x="749008" y="277091"/>
                </a:cubicBezTo>
                <a:cubicBezTo>
                  <a:pt x="744390" y="263236"/>
                  <a:pt x="724827" y="245854"/>
                  <a:pt x="735154" y="235527"/>
                </a:cubicBezTo>
                <a:cubicBezTo>
                  <a:pt x="755807" y="214874"/>
                  <a:pt x="793979" y="224020"/>
                  <a:pt x="818281" y="207818"/>
                </a:cubicBezTo>
                <a:cubicBezTo>
                  <a:pt x="913559" y="144299"/>
                  <a:pt x="869815" y="162931"/>
                  <a:pt x="942972" y="138546"/>
                </a:cubicBezTo>
                <a:cubicBezTo>
                  <a:pt x="961342" y="110991"/>
                  <a:pt x="991243" y="89835"/>
                  <a:pt x="956826" y="55418"/>
                </a:cubicBezTo>
                <a:cubicBezTo>
                  <a:pt x="933278" y="31870"/>
                  <a:pt x="873699" y="0"/>
                  <a:pt x="873699" y="0"/>
                </a:cubicBezTo>
                <a:cubicBezTo>
                  <a:pt x="864463" y="13855"/>
                  <a:pt x="857764" y="29790"/>
                  <a:pt x="845990" y="41564"/>
                </a:cubicBezTo>
                <a:cubicBezTo>
                  <a:pt x="819133" y="68421"/>
                  <a:pt x="796667" y="71859"/>
                  <a:pt x="762863" y="83127"/>
                </a:cubicBezTo>
                <a:cubicBezTo>
                  <a:pt x="599608" y="50477"/>
                  <a:pt x="802826" y="89787"/>
                  <a:pt x="596608" y="55418"/>
                </a:cubicBezTo>
                <a:cubicBezTo>
                  <a:pt x="573380" y="51547"/>
                  <a:pt x="550814" y="43370"/>
                  <a:pt x="527335" y="41564"/>
                </a:cubicBezTo>
                <a:cubicBezTo>
                  <a:pt x="490498" y="38731"/>
                  <a:pt x="469608" y="30018"/>
                  <a:pt x="458063" y="27709"/>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Freeform 16"/>
          <p:cNvSpPr/>
          <p:nvPr/>
        </p:nvSpPr>
        <p:spPr>
          <a:xfrm rot="20378063">
            <a:off x="2877923" y="4022505"/>
            <a:ext cx="792088" cy="360040"/>
          </a:xfrm>
          <a:custGeom>
            <a:avLst/>
            <a:gdLst>
              <a:gd name="connsiteX0" fmla="*/ 217007 w 989454"/>
              <a:gd name="connsiteY0" fmla="*/ 27709 h 498764"/>
              <a:gd name="connsiteX1" fmla="*/ 217007 w 989454"/>
              <a:gd name="connsiteY1" fmla="*/ 27709 h 498764"/>
              <a:gd name="connsiteX2" fmla="*/ 106170 w 989454"/>
              <a:gd name="connsiteY2" fmla="*/ 69273 h 498764"/>
              <a:gd name="connsiteX3" fmla="*/ 64607 w 989454"/>
              <a:gd name="connsiteY3" fmla="*/ 83127 h 498764"/>
              <a:gd name="connsiteX4" fmla="*/ 50752 w 989454"/>
              <a:gd name="connsiteY4" fmla="*/ 221673 h 498764"/>
              <a:gd name="connsiteX5" fmla="*/ 36898 w 989454"/>
              <a:gd name="connsiteY5" fmla="*/ 304800 h 498764"/>
              <a:gd name="connsiteX6" fmla="*/ 23043 w 989454"/>
              <a:gd name="connsiteY6" fmla="*/ 374073 h 498764"/>
              <a:gd name="connsiteX7" fmla="*/ 300134 w 989454"/>
              <a:gd name="connsiteY7" fmla="*/ 360218 h 498764"/>
              <a:gd name="connsiteX8" fmla="*/ 452534 w 989454"/>
              <a:gd name="connsiteY8" fmla="*/ 360218 h 498764"/>
              <a:gd name="connsiteX9" fmla="*/ 410970 w 989454"/>
              <a:gd name="connsiteY9" fmla="*/ 387927 h 498764"/>
              <a:gd name="connsiteX10" fmla="*/ 341698 w 989454"/>
              <a:gd name="connsiteY10" fmla="*/ 415636 h 498764"/>
              <a:gd name="connsiteX11" fmla="*/ 258570 w 989454"/>
              <a:gd name="connsiteY11" fmla="*/ 443345 h 498764"/>
              <a:gd name="connsiteX12" fmla="*/ 217007 w 989454"/>
              <a:gd name="connsiteY12" fmla="*/ 457200 h 498764"/>
              <a:gd name="connsiteX13" fmla="*/ 106170 w 989454"/>
              <a:gd name="connsiteY13" fmla="*/ 484909 h 498764"/>
              <a:gd name="connsiteX14" fmla="*/ 147734 w 989454"/>
              <a:gd name="connsiteY14" fmla="*/ 498764 h 498764"/>
              <a:gd name="connsiteX15" fmla="*/ 300134 w 989454"/>
              <a:gd name="connsiteY15" fmla="*/ 471054 h 498764"/>
              <a:gd name="connsiteX16" fmla="*/ 424825 w 989454"/>
              <a:gd name="connsiteY16" fmla="*/ 457200 h 498764"/>
              <a:gd name="connsiteX17" fmla="*/ 466389 w 989454"/>
              <a:gd name="connsiteY17" fmla="*/ 443345 h 498764"/>
              <a:gd name="connsiteX18" fmla="*/ 549516 w 989454"/>
              <a:gd name="connsiteY18" fmla="*/ 429491 h 498764"/>
              <a:gd name="connsiteX19" fmla="*/ 591080 w 989454"/>
              <a:gd name="connsiteY19" fmla="*/ 401782 h 498764"/>
              <a:gd name="connsiteX20" fmla="*/ 688061 w 989454"/>
              <a:gd name="connsiteY20" fmla="*/ 360218 h 498764"/>
              <a:gd name="connsiteX21" fmla="*/ 701916 w 989454"/>
              <a:gd name="connsiteY21" fmla="*/ 277091 h 498764"/>
              <a:gd name="connsiteX22" fmla="*/ 729625 w 989454"/>
              <a:gd name="connsiteY22" fmla="*/ 235527 h 498764"/>
              <a:gd name="connsiteX23" fmla="*/ 743480 w 989454"/>
              <a:gd name="connsiteY23" fmla="*/ 193964 h 498764"/>
              <a:gd name="connsiteX24" fmla="*/ 785043 w 989454"/>
              <a:gd name="connsiteY24" fmla="*/ 180109 h 498764"/>
              <a:gd name="connsiteX25" fmla="*/ 937443 w 989454"/>
              <a:gd name="connsiteY25" fmla="*/ 166254 h 498764"/>
              <a:gd name="connsiteX26" fmla="*/ 923589 w 989454"/>
              <a:gd name="connsiteY26" fmla="*/ 55418 h 498764"/>
              <a:gd name="connsiteX27" fmla="*/ 840461 w 989454"/>
              <a:gd name="connsiteY27" fmla="*/ 69273 h 498764"/>
              <a:gd name="connsiteX28" fmla="*/ 785043 w 989454"/>
              <a:gd name="connsiteY28" fmla="*/ 83127 h 498764"/>
              <a:gd name="connsiteX29" fmla="*/ 674207 w 989454"/>
              <a:gd name="connsiteY29" fmla="*/ 69273 h 498764"/>
              <a:gd name="connsiteX30" fmla="*/ 438680 w 989454"/>
              <a:gd name="connsiteY30" fmla="*/ 41564 h 498764"/>
              <a:gd name="connsiteX31" fmla="*/ 272425 w 989454"/>
              <a:gd name="connsiteY31" fmla="*/ 0 h 498764"/>
              <a:gd name="connsiteX32" fmla="*/ 272425 w 989454"/>
              <a:gd name="connsiteY32" fmla="*/ 83127 h 498764"/>
              <a:gd name="connsiteX33" fmla="*/ 230861 w 989454"/>
              <a:gd name="connsiteY33" fmla="*/ 69273 h 498764"/>
              <a:gd name="connsiteX34" fmla="*/ 217007 w 989454"/>
              <a:gd name="connsiteY34" fmla="*/ 27709 h 498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9454" h="498764">
                <a:moveTo>
                  <a:pt x="217007" y="27709"/>
                </a:moveTo>
                <a:lnTo>
                  <a:pt x="217007" y="27709"/>
                </a:lnTo>
                <a:lnTo>
                  <a:pt x="106170" y="69273"/>
                </a:lnTo>
                <a:cubicBezTo>
                  <a:pt x="92446" y="74264"/>
                  <a:pt x="69598" y="69403"/>
                  <a:pt x="64607" y="83127"/>
                </a:cubicBezTo>
                <a:cubicBezTo>
                  <a:pt x="48746" y="126745"/>
                  <a:pt x="56509" y="175619"/>
                  <a:pt x="50752" y="221673"/>
                </a:cubicBezTo>
                <a:cubicBezTo>
                  <a:pt x="47268" y="249547"/>
                  <a:pt x="41923" y="277162"/>
                  <a:pt x="36898" y="304800"/>
                </a:cubicBezTo>
                <a:cubicBezTo>
                  <a:pt x="32686" y="327968"/>
                  <a:pt x="0" y="369222"/>
                  <a:pt x="23043" y="374073"/>
                </a:cubicBezTo>
                <a:cubicBezTo>
                  <a:pt x="113538" y="393125"/>
                  <a:pt x="207770" y="364836"/>
                  <a:pt x="300134" y="360218"/>
                </a:cubicBezTo>
                <a:cubicBezTo>
                  <a:pt x="316401" y="357507"/>
                  <a:pt x="431234" y="328269"/>
                  <a:pt x="452534" y="360218"/>
                </a:cubicBezTo>
                <a:cubicBezTo>
                  <a:pt x="461770" y="374073"/>
                  <a:pt x="425863" y="380480"/>
                  <a:pt x="410970" y="387927"/>
                </a:cubicBezTo>
                <a:cubicBezTo>
                  <a:pt x="388726" y="399049"/>
                  <a:pt x="365070" y="407137"/>
                  <a:pt x="341698" y="415636"/>
                </a:cubicBezTo>
                <a:cubicBezTo>
                  <a:pt x="314248" y="425618"/>
                  <a:pt x="286279" y="434108"/>
                  <a:pt x="258570" y="443345"/>
                </a:cubicBezTo>
                <a:cubicBezTo>
                  <a:pt x="244716" y="447963"/>
                  <a:pt x="231175" y="453658"/>
                  <a:pt x="217007" y="457200"/>
                </a:cubicBezTo>
                <a:lnTo>
                  <a:pt x="106170" y="484909"/>
                </a:lnTo>
                <a:cubicBezTo>
                  <a:pt x="120025" y="489527"/>
                  <a:pt x="133130" y="498764"/>
                  <a:pt x="147734" y="498764"/>
                </a:cubicBezTo>
                <a:cubicBezTo>
                  <a:pt x="375093" y="498764"/>
                  <a:pt x="183227" y="490538"/>
                  <a:pt x="300134" y="471054"/>
                </a:cubicBezTo>
                <a:cubicBezTo>
                  <a:pt x="341384" y="464179"/>
                  <a:pt x="383261" y="461818"/>
                  <a:pt x="424825" y="457200"/>
                </a:cubicBezTo>
                <a:cubicBezTo>
                  <a:pt x="438680" y="452582"/>
                  <a:pt x="452133" y="446513"/>
                  <a:pt x="466389" y="443345"/>
                </a:cubicBezTo>
                <a:cubicBezTo>
                  <a:pt x="493811" y="437251"/>
                  <a:pt x="522866" y="438374"/>
                  <a:pt x="549516" y="429491"/>
                </a:cubicBezTo>
                <a:cubicBezTo>
                  <a:pt x="565313" y="424226"/>
                  <a:pt x="576623" y="410043"/>
                  <a:pt x="591080" y="401782"/>
                </a:cubicBezTo>
                <a:cubicBezTo>
                  <a:pt x="639015" y="374391"/>
                  <a:pt x="641432" y="375762"/>
                  <a:pt x="688061" y="360218"/>
                </a:cubicBezTo>
                <a:cubicBezTo>
                  <a:pt x="692679" y="332509"/>
                  <a:pt x="693033" y="303741"/>
                  <a:pt x="701916" y="277091"/>
                </a:cubicBezTo>
                <a:cubicBezTo>
                  <a:pt x="707182" y="261294"/>
                  <a:pt x="722178" y="250420"/>
                  <a:pt x="729625" y="235527"/>
                </a:cubicBezTo>
                <a:cubicBezTo>
                  <a:pt x="736156" y="222465"/>
                  <a:pt x="733154" y="204290"/>
                  <a:pt x="743480" y="193964"/>
                </a:cubicBezTo>
                <a:cubicBezTo>
                  <a:pt x="753806" y="183638"/>
                  <a:pt x="770586" y="182174"/>
                  <a:pt x="785043" y="180109"/>
                </a:cubicBezTo>
                <a:cubicBezTo>
                  <a:pt x="835540" y="172895"/>
                  <a:pt x="886643" y="170872"/>
                  <a:pt x="937443" y="166254"/>
                </a:cubicBezTo>
                <a:cubicBezTo>
                  <a:pt x="970417" y="67331"/>
                  <a:pt x="989454" y="99329"/>
                  <a:pt x="923589" y="55418"/>
                </a:cubicBezTo>
                <a:cubicBezTo>
                  <a:pt x="895880" y="60036"/>
                  <a:pt x="868007" y="63764"/>
                  <a:pt x="840461" y="69273"/>
                </a:cubicBezTo>
                <a:cubicBezTo>
                  <a:pt x="821790" y="73007"/>
                  <a:pt x="804084" y="83127"/>
                  <a:pt x="785043" y="83127"/>
                </a:cubicBezTo>
                <a:cubicBezTo>
                  <a:pt x="747810" y="83127"/>
                  <a:pt x="711113" y="74194"/>
                  <a:pt x="674207" y="69273"/>
                </a:cubicBezTo>
                <a:cubicBezTo>
                  <a:pt x="490427" y="44769"/>
                  <a:pt x="667781" y="64473"/>
                  <a:pt x="438680" y="41564"/>
                </a:cubicBezTo>
                <a:cubicBezTo>
                  <a:pt x="328902" y="4971"/>
                  <a:pt x="384363" y="18656"/>
                  <a:pt x="272425" y="0"/>
                </a:cubicBezTo>
                <a:cubicBezTo>
                  <a:pt x="287981" y="23334"/>
                  <a:pt x="330760" y="59793"/>
                  <a:pt x="272425" y="83127"/>
                </a:cubicBezTo>
                <a:cubicBezTo>
                  <a:pt x="258865" y="88551"/>
                  <a:pt x="244716" y="73891"/>
                  <a:pt x="230861" y="69273"/>
                </a:cubicBezTo>
                <a:lnTo>
                  <a:pt x="217007" y="27709"/>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8" name="Freeform 17"/>
          <p:cNvSpPr/>
          <p:nvPr/>
        </p:nvSpPr>
        <p:spPr>
          <a:xfrm>
            <a:off x="2411760" y="4437112"/>
            <a:ext cx="432048" cy="360040"/>
          </a:xfrm>
          <a:custGeom>
            <a:avLst/>
            <a:gdLst>
              <a:gd name="connsiteX0" fmla="*/ 27709 w 656588"/>
              <a:gd name="connsiteY0" fmla="*/ 396444 h 798225"/>
              <a:gd name="connsiteX1" fmla="*/ 27709 w 656588"/>
              <a:gd name="connsiteY1" fmla="*/ 396444 h 798225"/>
              <a:gd name="connsiteX2" fmla="*/ 13855 w 656588"/>
              <a:gd name="connsiteY2" fmla="*/ 562698 h 798225"/>
              <a:gd name="connsiteX3" fmla="*/ 55419 w 656588"/>
              <a:gd name="connsiteY3" fmla="*/ 548844 h 798225"/>
              <a:gd name="connsiteX4" fmla="*/ 41564 w 656588"/>
              <a:gd name="connsiteY4" fmla="*/ 590407 h 798225"/>
              <a:gd name="connsiteX5" fmla="*/ 0 w 656588"/>
              <a:gd name="connsiteY5" fmla="*/ 631971 h 798225"/>
              <a:gd name="connsiteX6" fmla="*/ 221673 w 656588"/>
              <a:gd name="connsiteY6" fmla="*/ 645825 h 798225"/>
              <a:gd name="connsiteX7" fmla="*/ 290946 w 656588"/>
              <a:gd name="connsiteY7" fmla="*/ 659680 h 798225"/>
              <a:gd name="connsiteX8" fmla="*/ 180109 w 656588"/>
              <a:gd name="connsiteY8" fmla="*/ 701244 h 798225"/>
              <a:gd name="connsiteX9" fmla="*/ 138546 w 656588"/>
              <a:gd name="connsiteY9" fmla="*/ 728953 h 798225"/>
              <a:gd name="connsiteX10" fmla="*/ 55419 w 656588"/>
              <a:gd name="connsiteY10" fmla="*/ 742807 h 798225"/>
              <a:gd name="connsiteX11" fmla="*/ 138546 w 656588"/>
              <a:gd name="connsiteY11" fmla="*/ 798225 h 798225"/>
              <a:gd name="connsiteX12" fmla="*/ 221673 w 656588"/>
              <a:gd name="connsiteY12" fmla="*/ 770516 h 798225"/>
              <a:gd name="connsiteX13" fmla="*/ 304800 w 656588"/>
              <a:gd name="connsiteY13" fmla="*/ 715098 h 798225"/>
              <a:gd name="connsiteX14" fmla="*/ 346364 w 656588"/>
              <a:gd name="connsiteY14" fmla="*/ 631971 h 798225"/>
              <a:gd name="connsiteX15" fmla="*/ 429491 w 656588"/>
              <a:gd name="connsiteY15" fmla="*/ 604262 h 798225"/>
              <a:gd name="connsiteX16" fmla="*/ 443346 w 656588"/>
              <a:gd name="connsiteY16" fmla="*/ 438007 h 798225"/>
              <a:gd name="connsiteX17" fmla="*/ 484909 w 656588"/>
              <a:gd name="connsiteY17" fmla="*/ 410298 h 798225"/>
              <a:gd name="connsiteX18" fmla="*/ 609600 w 656588"/>
              <a:gd name="connsiteY18" fmla="*/ 382589 h 798225"/>
              <a:gd name="connsiteX19" fmla="*/ 651164 w 656588"/>
              <a:gd name="connsiteY19" fmla="*/ 354880 h 798225"/>
              <a:gd name="connsiteX20" fmla="*/ 637309 w 656588"/>
              <a:gd name="connsiteY20" fmla="*/ 313316 h 798225"/>
              <a:gd name="connsiteX21" fmla="*/ 554182 w 656588"/>
              <a:gd name="connsiteY21" fmla="*/ 271753 h 798225"/>
              <a:gd name="connsiteX22" fmla="*/ 512619 w 656588"/>
              <a:gd name="connsiteY22" fmla="*/ 285607 h 798225"/>
              <a:gd name="connsiteX23" fmla="*/ 484909 w 656588"/>
              <a:gd name="connsiteY23" fmla="*/ 313316 h 798225"/>
              <a:gd name="connsiteX24" fmla="*/ 443346 w 656588"/>
              <a:gd name="connsiteY24" fmla="*/ 341025 h 798225"/>
              <a:gd name="connsiteX25" fmla="*/ 387928 w 656588"/>
              <a:gd name="connsiteY25" fmla="*/ 327171 h 798225"/>
              <a:gd name="connsiteX26" fmla="*/ 332509 w 656588"/>
              <a:gd name="connsiteY26" fmla="*/ 244044 h 798225"/>
              <a:gd name="connsiteX27" fmla="*/ 360219 w 656588"/>
              <a:gd name="connsiteY27" fmla="*/ 133207 h 798225"/>
              <a:gd name="connsiteX28" fmla="*/ 374073 w 656588"/>
              <a:gd name="connsiteY28" fmla="*/ 91644 h 798225"/>
              <a:gd name="connsiteX29" fmla="*/ 415637 w 656588"/>
              <a:gd name="connsiteY29" fmla="*/ 77789 h 798225"/>
              <a:gd name="connsiteX30" fmla="*/ 401782 w 656588"/>
              <a:gd name="connsiteY30" fmla="*/ 8516 h 798225"/>
              <a:gd name="connsiteX31" fmla="*/ 387928 w 656588"/>
              <a:gd name="connsiteY31" fmla="*/ 63934 h 798225"/>
              <a:gd name="connsiteX32" fmla="*/ 374073 w 656588"/>
              <a:gd name="connsiteY32" fmla="*/ 105498 h 798225"/>
              <a:gd name="connsiteX33" fmla="*/ 332509 w 656588"/>
              <a:gd name="connsiteY33" fmla="*/ 119353 h 798225"/>
              <a:gd name="connsiteX34" fmla="*/ 249382 w 656588"/>
              <a:gd name="connsiteY34" fmla="*/ 133207 h 798225"/>
              <a:gd name="connsiteX35" fmla="*/ 221673 w 656588"/>
              <a:gd name="connsiteY35" fmla="*/ 174771 h 798225"/>
              <a:gd name="connsiteX36" fmla="*/ 207819 w 656588"/>
              <a:gd name="connsiteY36" fmla="*/ 216334 h 798225"/>
              <a:gd name="connsiteX37" fmla="*/ 138546 w 656588"/>
              <a:gd name="connsiteY37" fmla="*/ 271753 h 798225"/>
              <a:gd name="connsiteX38" fmla="*/ 83128 w 656588"/>
              <a:gd name="connsiteY38" fmla="*/ 368734 h 798225"/>
              <a:gd name="connsiteX39" fmla="*/ 27709 w 656588"/>
              <a:gd name="connsiteY39" fmla="*/ 396444 h 798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56588" h="798225">
                <a:moveTo>
                  <a:pt x="27709" y="396444"/>
                </a:moveTo>
                <a:lnTo>
                  <a:pt x="27709" y="396444"/>
                </a:lnTo>
                <a:cubicBezTo>
                  <a:pt x="23091" y="451862"/>
                  <a:pt x="3907" y="507985"/>
                  <a:pt x="13855" y="562698"/>
                </a:cubicBezTo>
                <a:cubicBezTo>
                  <a:pt x="16468" y="577066"/>
                  <a:pt x="45092" y="538517"/>
                  <a:pt x="55419" y="548844"/>
                </a:cubicBezTo>
                <a:cubicBezTo>
                  <a:pt x="65745" y="559170"/>
                  <a:pt x="49665" y="578256"/>
                  <a:pt x="41564" y="590407"/>
                </a:cubicBezTo>
                <a:cubicBezTo>
                  <a:pt x="30695" y="606710"/>
                  <a:pt x="13855" y="618116"/>
                  <a:pt x="0" y="631971"/>
                </a:cubicBezTo>
                <a:cubicBezTo>
                  <a:pt x="73891" y="636589"/>
                  <a:pt x="147971" y="638806"/>
                  <a:pt x="221673" y="645825"/>
                </a:cubicBezTo>
                <a:cubicBezTo>
                  <a:pt x="245115" y="648058"/>
                  <a:pt x="283499" y="637340"/>
                  <a:pt x="290946" y="659680"/>
                </a:cubicBezTo>
                <a:cubicBezTo>
                  <a:pt x="296519" y="676399"/>
                  <a:pt x="183630" y="700364"/>
                  <a:pt x="180109" y="701244"/>
                </a:cubicBezTo>
                <a:cubicBezTo>
                  <a:pt x="166255" y="710480"/>
                  <a:pt x="154342" y="723688"/>
                  <a:pt x="138546" y="728953"/>
                </a:cubicBezTo>
                <a:cubicBezTo>
                  <a:pt x="111896" y="737836"/>
                  <a:pt x="55419" y="714716"/>
                  <a:pt x="55419" y="742807"/>
                </a:cubicBezTo>
                <a:cubicBezTo>
                  <a:pt x="55419" y="776109"/>
                  <a:pt x="138546" y="798225"/>
                  <a:pt x="138546" y="798225"/>
                </a:cubicBezTo>
                <a:cubicBezTo>
                  <a:pt x="166255" y="788989"/>
                  <a:pt x="197371" y="786718"/>
                  <a:pt x="221673" y="770516"/>
                </a:cubicBezTo>
                <a:lnTo>
                  <a:pt x="304800" y="715098"/>
                </a:lnTo>
                <a:cubicBezTo>
                  <a:pt x="312349" y="692451"/>
                  <a:pt x="323747" y="646106"/>
                  <a:pt x="346364" y="631971"/>
                </a:cubicBezTo>
                <a:cubicBezTo>
                  <a:pt x="371132" y="616491"/>
                  <a:pt x="429491" y="604262"/>
                  <a:pt x="429491" y="604262"/>
                </a:cubicBezTo>
                <a:cubicBezTo>
                  <a:pt x="434109" y="548844"/>
                  <a:pt x="428069" y="491478"/>
                  <a:pt x="443346" y="438007"/>
                </a:cubicBezTo>
                <a:cubicBezTo>
                  <a:pt x="447920" y="421997"/>
                  <a:pt x="470016" y="417744"/>
                  <a:pt x="484909" y="410298"/>
                </a:cubicBezTo>
                <a:cubicBezTo>
                  <a:pt x="519013" y="393246"/>
                  <a:pt x="577680" y="387909"/>
                  <a:pt x="609600" y="382589"/>
                </a:cubicBezTo>
                <a:cubicBezTo>
                  <a:pt x="623455" y="373353"/>
                  <a:pt x="644980" y="370340"/>
                  <a:pt x="651164" y="354880"/>
                </a:cubicBezTo>
                <a:cubicBezTo>
                  <a:pt x="656588" y="341320"/>
                  <a:pt x="646432" y="324720"/>
                  <a:pt x="637309" y="313316"/>
                </a:cubicBezTo>
                <a:cubicBezTo>
                  <a:pt x="617776" y="288899"/>
                  <a:pt x="581563" y="280880"/>
                  <a:pt x="554182" y="271753"/>
                </a:cubicBezTo>
                <a:cubicBezTo>
                  <a:pt x="540328" y="276371"/>
                  <a:pt x="525142" y="278094"/>
                  <a:pt x="512619" y="285607"/>
                </a:cubicBezTo>
                <a:cubicBezTo>
                  <a:pt x="501418" y="292327"/>
                  <a:pt x="495109" y="305156"/>
                  <a:pt x="484909" y="313316"/>
                </a:cubicBezTo>
                <a:cubicBezTo>
                  <a:pt x="471907" y="323718"/>
                  <a:pt x="457200" y="331789"/>
                  <a:pt x="443346" y="341025"/>
                </a:cubicBezTo>
                <a:cubicBezTo>
                  <a:pt x="424873" y="336407"/>
                  <a:pt x="404460" y="336618"/>
                  <a:pt x="387928" y="327171"/>
                </a:cubicBezTo>
                <a:cubicBezTo>
                  <a:pt x="345195" y="302752"/>
                  <a:pt x="345735" y="283719"/>
                  <a:pt x="332509" y="244044"/>
                </a:cubicBezTo>
                <a:cubicBezTo>
                  <a:pt x="341746" y="207098"/>
                  <a:pt x="348176" y="169336"/>
                  <a:pt x="360219" y="133207"/>
                </a:cubicBezTo>
                <a:cubicBezTo>
                  <a:pt x="364837" y="119353"/>
                  <a:pt x="363747" y="101970"/>
                  <a:pt x="374073" y="91644"/>
                </a:cubicBezTo>
                <a:cubicBezTo>
                  <a:pt x="384400" y="81317"/>
                  <a:pt x="401782" y="82407"/>
                  <a:pt x="415637" y="77789"/>
                </a:cubicBezTo>
                <a:cubicBezTo>
                  <a:pt x="411019" y="54698"/>
                  <a:pt x="422844" y="19047"/>
                  <a:pt x="401782" y="8516"/>
                </a:cubicBezTo>
                <a:cubicBezTo>
                  <a:pt x="384751" y="0"/>
                  <a:pt x="393159" y="45625"/>
                  <a:pt x="387928" y="63934"/>
                </a:cubicBezTo>
                <a:cubicBezTo>
                  <a:pt x="383916" y="77976"/>
                  <a:pt x="384400" y="95171"/>
                  <a:pt x="374073" y="105498"/>
                </a:cubicBezTo>
                <a:cubicBezTo>
                  <a:pt x="363746" y="115825"/>
                  <a:pt x="346765" y="116185"/>
                  <a:pt x="332509" y="119353"/>
                </a:cubicBezTo>
                <a:cubicBezTo>
                  <a:pt x="305087" y="125447"/>
                  <a:pt x="277091" y="128589"/>
                  <a:pt x="249382" y="133207"/>
                </a:cubicBezTo>
                <a:cubicBezTo>
                  <a:pt x="240146" y="147062"/>
                  <a:pt x="229120" y="159878"/>
                  <a:pt x="221673" y="174771"/>
                </a:cubicBezTo>
                <a:cubicBezTo>
                  <a:pt x="215142" y="187833"/>
                  <a:pt x="215333" y="203811"/>
                  <a:pt x="207819" y="216334"/>
                </a:cubicBezTo>
                <a:cubicBezTo>
                  <a:pt x="194658" y="238269"/>
                  <a:pt x="157424" y="259167"/>
                  <a:pt x="138546" y="271753"/>
                </a:cubicBezTo>
                <a:cubicBezTo>
                  <a:pt x="117449" y="377235"/>
                  <a:pt x="147096" y="313904"/>
                  <a:pt x="83128" y="368734"/>
                </a:cubicBezTo>
                <a:cubicBezTo>
                  <a:pt x="63293" y="385736"/>
                  <a:pt x="36945" y="391826"/>
                  <a:pt x="27709" y="396444"/>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9" name="Freeform 18"/>
          <p:cNvSpPr/>
          <p:nvPr/>
        </p:nvSpPr>
        <p:spPr>
          <a:xfrm>
            <a:off x="2040851" y="2852936"/>
            <a:ext cx="590163" cy="336802"/>
          </a:xfrm>
          <a:custGeom>
            <a:avLst/>
            <a:gdLst>
              <a:gd name="connsiteX0" fmla="*/ 101113 w 745869"/>
              <a:gd name="connsiteY0" fmla="*/ 13062 h 463854"/>
              <a:gd name="connsiteX1" fmla="*/ 101113 w 745869"/>
              <a:gd name="connsiteY1" fmla="*/ 13062 h 463854"/>
              <a:gd name="connsiteX2" fmla="*/ 31840 w 745869"/>
              <a:gd name="connsiteY2" fmla="*/ 110043 h 463854"/>
              <a:gd name="connsiteX3" fmla="*/ 4131 w 745869"/>
              <a:gd name="connsiteY3" fmla="*/ 137753 h 463854"/>
              <a:gd name="connsiteX4" fmla="*/ 45695 w 745869"/>
              <a:gd name="connsiteY4" fmla="*/ 151607 h 463854"/>
              <a:gd name="connsiteX5" fmla="*/ 87258 w 745869"/>
              <a:gd name="connsiteY5" fmla="*/ 137753 h 463854"/>
              <a:gd name="connsiteX6" fmla="*/ 101113 w 745869"/>
              <a:gd name="connsiteY6" fmla="*/ 179316 h 463854"/>
              <a:gd name="connsiteX7" fmla="*/ 114967 w 745869"/>
              <a:gd name="connsiteY7" fmla="*/ 248589 h 463854"/>
              <a:gd name="connsiteX8" fmla="*/ 225804 w 745869"/>
              <a:gd name="connsiteY8" fmla="*/ 276298 h 463854"/>
              <a:gd name="connsiteX9" fmla="*/ 267367 w 745869"/>
              <a:gd name="connsiteY9" fmla="*/ 304007 h 463854"/>
              <a:gd name="connsiteX10" fmla="*/ 253513 w 745869"/>
              <a:gd name="connsiteY10" fmla="*/ 262443 h 463854"/>
              <a:gd name="connsiteX11" fmla="*/ 239658 w 745869"/>
              <a:gd name="connsiteY11" fmla="*/ 331716 h 463854"/>
              <a:gd name="connsiteX12" fmla="*/ 225804 w 745869"/>
              <a:gd name="connsiteY12" fmla="*/ 373280 h 463854"/>
              <a:gd name="connsiteX13" fmla="*/ 198095 w 745869"/>
              <a:gd name="connsiteY13" fmla="*/ 414843 h 463854"/>
              <a:gd name="connsiteX14" fmla="*/ 184240 w 745869"/>
              <a:gd name="connsiteY14" fmla="*/ 456407 h 463854"/>
              <a:gd name="connsiteX15" fmla="*/ 225804 w 745869"/>
              <a:gd name="connsiteY15" fmla="*/ 428698 h 463854"/>
              <a:gd name="connsiteX16" fmla="*/ 267367 w 745869"/>
              <a:gd name="connsiteY16" fmla="*/ 414843 h 463854"/>
              <a:gd name="connsiteX17" fmla="*/ 295077 w 745869"/>
              <a:gd name="connsiteY17" fmla="*/ 387134 h 463854"/>
              <a:gd name="connsiteX18" fmla="*/ 336640 w 745869"/>
              <a:gd name="connsiteY18" fmla="*/ 304007 h 463854"/>
              <a:gd name="connsiteX19" fmla="*/ 378204 w 745869"/>
              <a:gd name="connsiteY19" fmla="*/ 276298 h 463854"/>
              <a:gd name="connsiteX20" fmla="*/ 405913 w 745869"/>
              <a:gd name="connsiteY20" fmla="*/ 234734 h 463854"/>
              <a:gd name="connsiteX21" fmla="*/ 572167 w 745869"/>
              <a:gd name="connsiteY21" fmla="*/ 151607 h 463854"/>
              <a:gd name="connsiteX22" fmla="*/ 655295 w 745869"/>
              <a:gd name="connsiteY22" fmla="*/ 123898 h 463854"/>
              <a:gd name="connsiteX23" fmla="*/ 696858 w 745869"/>
              <a:gd name="connsiteY23" fmla="*/ 96189 h 463854"/>
              <a:gd name="connsiteX24" fmla="*/ 710713 w 745869"/>
              <a:gd name="connsiteY24" fmla="*/ 54625 h 463854"/>
              <a:gd name="connsiteX25" fmla="*/ 738422 w 745869"/>
              <a:gd name="connsiteY25" fmla="*/ 13062 h 463854"/>
              <a:gd name="connsiteX26" fmla="*/ 696858 w 745869"/>
              <a:gd name="connsiteY26" fmla="*/ 26916 h 463854"/>
              <a:gd name="connsiteX27" fmla="*/ 544458 w 745869"/>
              <a:gd name="connsiteY27" fmla="*/ 40771 h 463854"/>
              <a:gd name="connsiteX28" fmla="*/ 461331 w 745869"/>
              <a:gd name="connsiteY28" fmla="*/ 54625 h 463854"/>
              <a:gd name="connsiteX29" fmla="*/ 419767 w 745869"/>
              <a:gd name="connsiteY29" fmla="*/ 68480 h 463854"/>
              <a:gd name="connsiteX30" fmla="*/ 405913 w 745869"/>
              <a:gd name="connsiteY30" fmla="*/ 110043 h 463854"/>
              <a:gd name="connsiteX31" fmla="*/ 322786 w 745869"/>
              <a:gd name="connsiteY31" fmla="*/ 96189 h 463854"/>
              <a:gd name="connsiteX32" fmla="*/ 295077 w 745869"/>
              <a:gd name="connsiteY32" fmla="*/ 137753 h 463854"/>
              <a:gd name="connsiteX33" fmla="*/ 281222 w 745869"/>
              <a:gd name="connsiteY33" fmla="*/ 179316 h 463854"/>
              <a:gd name="connsiteX34" fmla="*/ 239658 w 745869"/>
              <a:gd name="connsiteY34" fmla="*/ 193171 h 463854"/>
              <a:gd name="connsiteX35" fmla="*/ 142677 w 745869"/>
              <a:gd name="connsiteY35" fmla="*/ 165462 h 463854"/>
              <a:gd name="connsiteX36" fmla="*/ 114967 w 745869"/>
              <a:gd name="connsiteY36" fmla="*/ 137753 h 463854"/>
              <a:gd name="connsiteX37" fmla="*/ 101113 w 745869"/>
              <a:gd name="connsiteY37" fmla="*/ 96189 h 463854"/>
              <a:gd name="connsiteX38" fmla="*/ 142677 w 745869"/>
              <a:gd name="connsiteY38" fmla="*/ 13062 h 463854"/>
              <a:gd name="connsiteX39" fmla="*/ 211949 w 745869"/>
              <a:gd name="connsiteY39" fmla="*/ 26916 h 463854"/>
              <a:gd name="connsiteX40" fmla="*/ 170386 w 745869"/>
              <a:gd name="connsiteY40" fmla="*/ 40771 h 463854"/>
              <a:gd name="connsiteX41" fmla="*/ 128822 w 745869"/>
              <a:gd name="connsiteY41" fmla="*/ 26916 h 463854"/>
              <a:gd name="connsiteX42" fmla="*/ 101113 w 745869"/>
              <a:gd name="connsiteY42" fmla="*/ 13062 h 463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745869" h="463854">
                <a:moveTo>
                  <a:pt x="101113" y="13062"/>
                </a:moveTo>
                <a:lnTo>
                  <a:pt x="101113" y="13062"/>
                </a:lnTo>
                <a:cubicBezTo>
                  <a:pt x="78022" y="45389"/>
                  <a:pt x="56230" y="78684"/>
                  <a:pt x="31840" y="110043"/>
                </a:cubicBezTo>
                <a:cubicBezTo>
                  <a:pt x="23820" y="120354"/>
                  <a:pt x="0" y="125361"/>
                  <a:pt x="4131" y="137753"/>
                </a:cubicBezTo>
                <a:cubicBezTo>
                  <a:pt x="8749" y="151608"/>
                  <a:pt x="31840" y="146989"/>
                  <a:pt x="45695" y="151607"/>
                </a:cubicBezTo>
                <a:cubicBezTo>
                  <a:pt x="59549" y="146989"/>
                  <a:pt x="74196" y="131222"/>
                  <a:pt x="87258" y="137753"/>
                </a:cubicBezTo>
                <a:cubicBezTo>
                  <a:pt x="100320" y="144284"/>
                  <a:pt x="97571" y="165148"/>
                  <a:pt x="101113" y="179316"/>
                </a:cubicBezTo>
                <a:cubicBezTo>
                  <a:pt x="106824" y="202161"/>
                  <a:pt x="96379" y="234132"/>
                  <a:pt x="114967" y="248589"/>
                </a:cubicBezTo>
                <a:cubicBezTo>
                  <a:pt x="145028" y="271970"/>
                  <a:pt x="225804" y="276298"/>
                  <a:pt x="225804" y="276298"/>
                </a:cubicBezTo>
                <a:cubicBezTo>
                  <a:pt x="239658" y="285534"/>
                  <a:pt x="252474" y="311454"/>
                  <a:pt x="267367" y="304007"/>
                </a:cubicBezTo>
                <a:cubicBezTo>
                  <a:pt x="280429" y="297476"/>
                  <a:pt x="263840" y="252116"/>
                  <a:pt x="253513" y="262443"/>
                </a:cubicBezTo>
                <a:cubicBezTo>
                  <a:pt x="236862" y="279094"/>
                  <a:pt x="245369" y="308871"/>
                  <a:pt x="239658" y="331716"/>
                </a:cubicBezTo>
                <a:cubicBezTo>
                  <a:pt x="236116" y="345884"/>
                  <a:pt x="232335" y="360218"/>
                  <a:pt x="225804" y="373280"/>
                </a:cubicBezTo>
                <a:cubicBezTo>
                  <a:pt x="218358" y="388173"/>
                  <a:pt x="205542" y="399950"/>
                  <a:pt x="198095" y="414843"/>
                </a:cubicBezTo>
                <a:cubicBezTo>
                  <a:pt x="191564" y="427905"/>
                  <a:pt x="171178" y="449876"/>
                  <a:pt x="184240" y="456407"/>
                </a:cubicBezTo>
                <a:cubicBezTo>
                  <a:pt x="199133" y="463854"/>
                  <a:pt x="210911" y="436145"/>
                  <a:pt x="225804" y="428698"/>
                </a:cubicBezTo>
                <a:cubicBezTo>
                  <a:pt x="238866" y="422167"/>
                  <a:pt x="253513" y="419461"/>
                  <a:pt x="267367" y="414843"/>
                </a:cubicBezTo>
                <a:cubicBezTo>
                  <a:pt x="276604" y="405607"/>
                  <a:pt x="288356" y="398335"/>
                  <a:pt x="295077" y="387134"/>
                </a:cubicBezTo>
                <a:cubicBezTo>
                  <a:pt x="328883" y="330791"/>
                  <a:pt x="284084" y="356563"/>
                  <a:pt x="336640" y="304007"/>
                </a:cubicBezTo>
                <a:cubicBezTo>
                  <a:pt x="348414" y="292233"/>
                  <a:pt x="364349" y="285534"/>
                  <a:pt x="378204" y="276298"/>
                </a:cubicBezTo>
                <a:cubicBezTo>
                  <a:pt x="387440" y="262443"/>
                  <a:pt x="393382" y="245699"/>
                  <a:pt x="405913" y="234734"/>
                </a:cubicBezTo>
                <a:cubicBezTo>
                  <a:pt x="472022" y="176888"/>
                  <a:pt x="493687" y="177766"/>
                  <a:pt x="572167" y="151607"/>
                </a:cubicBezTo>
                <a:cubicBezTo>
                  <a:pt x="572172" y="151605"/>
                  <a:pt x="655291" y="123901"/>
                  <a:pt x="655295" y="123898"/>
                </a:cubicBezTo>
                <a:lnTo>
                  <a:pt x="696858" y="96189"/>
                </a:lnTo>
                <a:cubicBezTo>
                  <a:pt x="701476" y="82334"/>
                  <a:pt x="704182" y="67687"/>
                  <a:pt x="710713" y="54625"/>
                </a:cubicBezTo>
                <a:cubicBezTo>
                  <a:pt x="718160" y="39732"/>
                  <a:pt x="745869" y="27955"/>
                  <a:pt x="738422" y="13062"/>
                </a:cubicBezTo>
                <a:cubicBezTo>
                  <a:pt x="731891" y="0"/>
                  <a:pt x="711315" y="24851"/>
                  <a:pt x="696858" y="26916"/>
                </a:cubicBezTo>
                <a:cubicBezTo>
                  <a:pt x="646361" y="34130"/>
                  <a:pt x="595118" y="34811"/>
                  <a:pt x="544458" y="40771"/>
                </a:cubicBezTo>
                <a:cubicBezTo>
                  <a:pt x="516559" y="44053"/>
                  <a:pt x="489040" y="50007"/>
                  <a:pt x="461331" y="54625"/>
                </a:cubicBezTo>
                <a:cubicBezTo>
                  <a:pt x="447476" y="59243"/>
                  <a:pt x="430094" y="58153"/>
                  <a:pt x="419767" y="68480"/>
                </a:cubicBezTo>
                <a:cubicBezTo>
                  <a:pt x="409441" y="78806"/>
                  <a:pt x="419955" y="106031"/>
                  <a:pt x="405913" y="110043"/>
                </a:cubicBezTo>
                <a:cubicBezTo>
                  <a:pt x="378903" y="117760"/>
                  <a:pt x="350495" y="100807"/>
                  <a:pt x="322786" y="96189"/>
                </a:cubicBezTo>
                <a:cubicBezTo>
                  <a:pt x="313550" y="110044"/>
                  <a:pt x="302524" y="122860"/>
                  <a:pt x="295077" y="137753"/>
                </a:cubicBezTo>
                <a:cubicBezTo>
                  <a:pt x="288546" y="150815"/>
                  <a:pt x="291549" y="168990"/>
                  <a:pt x="281222" y="179316"/>
                </a:cubicBezTo>
                <a:cubicBezTo>
                  <a:pt x="270895" y="189643"/>
                  <a:pt x="253513" y="188553"/>
                  <a:pt x="239658" y="193171"/>
                </a:cubicBezTo>
                <a:cubicBezTo>
                  <a:pt x="229310" y="190584"/>
                  <a:pt x="156872" y="173979"/>
                  <a:pt x="142677" y="165462"/>
                </a:cubicBezTo>
                <a:cubicBezTo>
                  <a:pt x="131476" y="158742"/>
                  <a:pt x="124204" y="146989"/>
                  <a:pt x="114967" y="137753"/>
                </a:cubicBezTo>
                <a:cubicBezTo>
                  <a:pt x="110349" y="123898"/>
                  <a:pt x="101113" y="110793"/>
                  <a:pt x="101113" y="96189"/>
                </a:cubicBezTo>
                <a:cubicBezTo>
                  <a:pt x="101113" y="45120"/>
                  <a:pt x="113180" y="42558"/>
                  <a:pt x="142677" y="13062"/>
                </a:cubicBezTo>
                <a:cubicBezTo>
                  <a:pt x="165768" y="17680"/>
                  <a:pt x="195298" y="10265"/>
                  <a:pt x="211949" y="26916"/>
                </a:cubicBezTo>
                <a:cubicBezTo>
                  <a:pt x="222275" y="37242"/>
                  <a:pt x="184990" y="40771"/>
                  <a:pt x="170386" y="40771"/>
                </a:cubicBezTo>
                <a:cubicBezTo>
                  <a:pt x="155782" y="40771"/>
                  <a:pt x="142990" y="30458"/>
                  <a:pt x="128822" y="26916"/>
                </a:cubicBezTo>
                <a:cubicBezTo>
                  <a:pt x="124342" y="25796"/>
                  <a:pt x="105731" y="15371"/>
                  <a:pt x="101113" y="13062"/>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cxnSp>
        <p:nvCxnSpPr>
          <p:cNvPr id="32" name="Straight Arrow Connector 31"/>
          <p:cNvCxnSpPr/>
          <p:nvPr/>
        </p:nvCxnSpPr>
        <p:spPr>
          <a:xfrm flipV="1">
            <a:off x="4572000" y="2204864"/>
            <a:ext cx="612000" cy="3600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8630" name="Rectangle 3"/>
          <p:cNvSpPr>
            <a:spLocks noChangeArrowheads="1"/>
          </p:cNvSpPr>
          <p:nvPr/>
        </p:nvSpPr>
        <p:spPr bwMode="auto">
          <a:xfrm>
            <a:off x="-180528" y="188640"/>
            <a:ext cx="5400600" cy="1862818"/>
          </a:xfrm>
          <a:prstGeom prst="rect">
            <a:avLst/>
          </a:prstGeom>
          <a:noFill/>
          <a:ln w="9525">
            <a:noFill/>
            <a:miter lim="800000"/>
            <a:headEnd/>
            <a:tailEnd/>
          </a:ln>
        </p:spPr>
        <p:txBody>
          <a:bodyPr wrap="square" anchor="ctr">
            <a:spAutoFit/>
          </a:bodyPr>
          <a:lstStyle/>
          <a:p>
            <a:pPr algn="ctr" eaLnBrk="0" hangingPunct="0">
              <a:lnSpc>
                <a:spcPts val="2300"/>
              </a:lnSpc>
            </a:pPr>
            <a:r>
              <a:rPr lang="en-US" altLang="ko-KR" sz="2400" b="1" dirty="0" smtClean="0">
                <a:latin typeface="Calibri" pitchFamily="34" charset="0"/>
                <a:ea typeface="Gulim" pitchFamily="34" charset="-127"/>
                <a:cs typeface="Times New Roman" pitchFamily="18" charset="0"/>
              </a:rPr>
              <a:t>God covers our sins</a:t>
            </a:r>
          </a:p>
          <a:p>
            <a:pPr algn="ctr" eaLnBrk="0" hangingPunct="0">
              <a:lnSpc>
                <a:spcPts val="2300"/>
              </a:lnSpc>
            </a:pPr>
            <a:r>
              <a:rPr lang="en-US" altLang="ko-KR" sz="2400" b="1" dirty="0" smtClean="0">
                <a:latin typeface="Calibri" pitchFamily="34" charset="0"/>
                <a:ea typeface="Gulim" pitchFamily="34" charset="-127"/>
                <a:cs typeface="Times New Roman" pitchFamily="18" charset="0"/>
              </a:rPr>
              <a:t>God cancels our debts</a:t>
            </a:r>
          </a:p>
          <a:p>
            <a:pPr algn="ctr" eaLnBrk="0" hangingPunct="0">
              <a:lnSpc>
                <a:spcPts val="2300"/>
              </a:lnSpc>
            </a:pPr>
            <a:r>
              <a:rPr lang="en-US" altLang="ko-KR" sz="2400" b="1" dirty="0" smtClean="0">
                <a:latin typeface="Calibri" pitchFamily="34" charset="0"/>
                <a:ea typeface="Gulim" pitchFamily="34" charset="-127"/>
                <a:cs typeface="Times New Roman" pitchFamily="18" charset="0"/>
              </a:rPr>
              <a:t>God sends away our sins </a:t>
            </a:r>
          </a:p>
          <a:p>
            <a:pPr algn="ctr" eaLnBrk="0" hangingPunct="0">
              <a:lnSpc>
                <a:spcPts val="2300"/>
              </a:lnSpc>
            </a:pPr>
            <a:r>
              <a:rPr lang="en-US" altLang="ko-KR" sz="2400" b="1" dirty="0" smtClean="0">
                <a:latin typeface="Calibri" pitchFamily="34" charset="0"/>
                <a:ea typeface="Gulim" pitchFamily="34" charset="-127"/>
                <a:cs typeface="Times New Roman" pitchFamily="18" charset="0"/>
              </a:rPr>
              <a:t>God frees us from our sins </a:t>
            </a:r>
          </a:p>
          <a:p>
            <a:pPr algn="ctr" eaLnBrk="0" hangingPunct="0">
              <a:lnSpc>
                <a:spcPts val="2300"/>
              </a:lnSpc>
            </a:pPr>
            <a:r>
              <a:rPr lang="en-US" altLang="ko-KR" sz="2400" b="1" dirty="0" smtClean="0">
                <a:latin typeface="Calibri" pitchFamily="34" charset="0"/>
                <a:ea typeface="Gulim" pitchFamily="34" charset="-127"/>
                <a:cs typeface="Times New Roman" pitchFamily="18" charset="0"/>
              </a:rPr>
              <a:t>God lifts off (</a:t>
            </a:r>
            <a:r>
              <a:rPr lang="en-US" altLang="ko-KR" sz="2400" b="1" dirty="0" err="1" smtClean="0">
                <a:latin typeface="Calibri" pitchFamily="34" charset="0"/>
                <a:ea typeface="Gulim" pitchFamily="34" charset="-127"/>
                <a:cs typeface="Times New Roman" pitchFamily="18" charset="0"/>
              </a:rPr>
              <a:t>nasa</a:t>
            </a:r>
            <a:r>
              <a:rPr lang="en-US" altLang="ko-KR" sz="2400" b="1" dirty="0" smtClean="0">
                <a:latin typeface="Calibri" pitchFamily="34" charset="0"/>
                <a:ea typeface="Gulim" pitchFamily="34" charset="-127"/>
                <a:cs typeface="Times New Roman" pitchFamily="18" charset="0"/>
              </a:rPr>
              <a:t>) our sins</a:t>
            </a:r>
          </a:p>
          <a:p>
            <a:pPr algn="ctr" eaLnBrk="0" hangingPunct="0">
              <a:lnSpc>
                <a:spcPts val="2300"/>
              </a:lnSpc>
            </a:pPr>
            <a:r>
              <a:rPr lang="en-US" altLang="ko-KR" sz="2400" b="1" dirty="0" smtClean="0">
                <a:latin typeface="Calibri" pitchFamily="34" charset="0"/>
                <a:ea typeface="Gulim" pitchFamily="34" charset="-127"/>
                <a:cs typeface="Times New Roman" pitchFamily="18" charset="0"/>
              </a:rPr>
              <a:t>God removes our sins from us</a:t>
            </a:r>
          </a:p>
        </p:txBody>
      </p:sp>
      <p:sp>
        <p:nvSpPr>
          <p:cNvPr id="27" name="Rectangle 26"/>
          <p:cNvSpPr/>
          <p:nvPr/>
        </p:nvSpPr>
        <p:spPr>
          <a:xfrm>
            <a:off x="6588224" y="44624"/>
            <a:ext cx="504056" cy="2926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Rectangle 27"/>
          <p:cNvSpPr/>
          <p:nvPr/>
        </p:nvSpPr>
        <p:spPr>
          <a:xfrm rot="16200000">
            <a:off x="6620808" y="-642928"/>
            <a:ext cx="504000" cy="27432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TextBox 28"/>
          <p:cNvSpPr txBox="1"/>
          <p:nvPr/>
        </p:nvSpPr>
        <p:spPr>
          <a:xfrm>
            <a:off x="5148064" y="457508"/>
            <a:ext cx="3312368" cy="523220"/>
          </a:xfrm>
          <a:prstGeom prst="rect">
            <a:avLst/>
          </a:prstGeom>
          <a:noFill/>
        </p:spPr>
        <p:txBody>
          <a:bodyPr wrap="square" rtlCol="0">
            <a:spAutoFit/>
          </a:bodyPr>
          <a:lstStyle/>
          <a:p>
            <a:pPr algn="ctr"/>
            <a:r>
              <a:rPr lang="en-US" altLang="ko-KR" sz="2800" b="1" dirty="0" smtClean="0">
                <a:latin typeface="SutonnyMJ" pitchFamily="2" charset="0"/>
                <a:ea typeface="Gulim" pitchFamily="34" charset="-127"/>
                <a:cs typeface="SutonnyMJ" pitchFamily="2" charset="0"/>
              </a:rPr>
              <a:t>4. </a:t>
            </a:r>
            <a:r>
              <a:rPr lang="en-US" sz="2800" dirty="0" err="1">
                <a:latin typeface="SutonnyMJ" pitchFamily="2" charset="0"/>
                <a:cs typeface="SutonnyMJ" pitchFamily="2" charset="0"/>
              </a:rPr>
              <a:t>ÿgv</a:t>
            </a:r>
            <a:r>
              <a:rPr lang="en-US" sz="2800" dirty="0">
                <a:latin typeface="SutonnyMJ" pitchFamily="2" charset="0"/>
                <a:cs typeface="SutonnyMJ" pitchFamily="2" charset="0"/>
              </a:rPr>
              <a:t> </a:t>
            </a:r>
            <a:r>
              <a:rPr lang="en-US" sz="2800" dirty="0" err="1">
                <a:latin typeface="SutonnyMJ" pitchFamily="2" charset="0"/>
                <a:cs typeface="SutonnyMJ" pitchFamily="2" charset="0"/>
              </a:rPr>
              <a:t>cvIqv</a:t>
            </a:r>
            <a:r>
              <a:rPr lang="en-US" sz="2800" dirty="0">
                <a:latin typeface="SutonnyMJ" pitchFamily="2" charset="0"/>
                <a:cs typeface="SutonnyMJ" pitchFamily="2" charset="0"/>
              </a:rPr>
              <a:t>| </a:t>
            </a:r>
            <a:endParaRPr lang="en-CA" sz="2800" b="1" dirty="0">
              <a:latin typeface="SutonnyMJ" pitchFamily="2" charset="0"/>
              <a:cs typeface="SutonnyMJ" pitchFamily="2" charset="0"/>
            </a:endParaRPr>
          </a:p>
        </p:txBody>
      </p:sp>
      <p:sp>
        <p:nvSpPr>
          <p:cNvPr id="30" name="Rectangle 3"/>
          <p:cNvSpPr>
            <a:spLocks noChangeArrowheads="1"/>
          </p:cNvSpPr>
          <p:nvPr/>
        </p:nvSpPr>
        <p:spPr bwMode="auto">
          <a:xfrm>
            <a:off x="2987824" y="2982431"/>
            <a:ext cx="6192688" cy="2246769"/>
          </a:xfrm>
          <a:prstGeom prst="rect">
            <a:avLst/>
          </a:prstGeom>
          <a:noFill/>
          <a:ln w="9525">
            <a:noFill/>
            <a:miter lim="800000"/>
            <a:headEnd/>
            <a:tailEnd/>
          </a:ln>
        </p:spPr>
        <p:txBody>
          <a:bodyPr wrap="square" anchor="ctr">
            <a:spAutoFit/>
          </a:bodyPr>
          <a:lstStyle/>
          <a:p>
            <a:pPr eaLnBrk="0" hangingPunct="0">
              <a:lnSpc>
                <a:spcPts val="2300"/>
              </a:lnSpc>
            </a:pPr>
            <a:r>
              <a:rPr lang="en-US" altLang="ko-KR" sz="2200" dirty="0" smtClean="0">
                <a:solidFill>
                  <a:schemeClr val="bg1"/>
                </a:solidFill>
                <a:ea typeface="Gulim" pitchFamily="34" charset="-127"/>
                <a:cs typeface="Times New Roman" pitchFamily="18" charset="0"/>
              </a:rPr>
              <a:t>                    </a:t>
            </a:r>
            <a:r>
              <a:rPr lang="en-US" altLang="ko-KR" sz="2400" b="1" dirty="0" smtClean="0">
                <a:latin typeface="Calibri" pitchFamily="34" charset="0"/>
                <a:ea typeface="Gulim" pitchFamily="34" charset="-127"/>
                <a:cs typeface="Times New Roman" pitchFamily="18" charset="0"/>
              </a:rPr>
              <a:t>God treads our sins underfoot</a:t>
            </a:r>
          </a:p>
          <a:p>
            <a:pPr eaLnBrk="0" hangingPunct="0">
              <a:lnSpc>
                <a:spcPts val="2300"/>
              </a:lnSpc>
            </a:pPr>
            <a:r>
              <a:rPr lang="en-US" altLang="ko-KR" sz="2400" b="1" dirty="0" smtClean="0">
                <a:latin typeface="Calibri" pitchFamily="34" charset="0"/>
                <a:ea typeface="Gulim" pitchFamily="34" charset="-127"/>
                <a:cs typeface="Times New Roman" pitchFamily="18" charset="0"/>
              </a:rPr>
              <a:t>                   God casts our sins into the sea</a:t>
            </a:r>
          </a:p>
          <a:p>
            <a:pPr eaLnBrk="0" hangingPunct="0">
              <a:lnSpc>
                <a:spcPts val="2300"/>
              </a:lnSpc>
            </a:pPr>
            <a:r>
              <a:rPr lang="en-US" altLang="ko-KR" sz="2400" b="1" dirty="0" smtClean="0">
                <a:latin typeface="Calibri" pitchFamily="34" charset="0"/>
                <a:ea typeface="Gulim" pitchFamily="34" charset="-127"/>
                <a:cs typeface="Times New Roman" pitchFamily="18" charset="0"/>
              </a:rPr>
              <a:t>                 God blots out / wipes out our sins</a:t>
            </a:r>
          </a:p>
          <a:p>
            <a:pPr eaLnBrk="0" hangingPunct="0">
              <a:lnSpc>
                <a:spcPts val="2300"/>
              </a:lnSpc>
            </a:pPr>
            <a:r>
              <a:rPr lang="en-US" altLang="ko-KR" sz="2400" b="1" dirty="0" smtClean="0">
                <a:latin typeface="Calibri" pitchFamily="34" charset="0"/>
                <a:ea typeface="Gulim" pitchFamily="34" charset="-127"/>
                <a:cs typeface="Times New Roman" pitchFamily="18" charset="0"/>
              </a:rPr>
              <a:t>              God remembers our sins no more</a:t>
            </a:r>
          </a:p>
          <a:p>
            <a:pPr eaLnBrk="0" hangingPunct="0">
              <a:lnSpc>
                <a:spcPts val="2300"/>
              </a:lnSpc>
            </a:pPr>
            <a:r>
              <a:rPr lang="en-CA" sz="2400" b="1" dirty="0" smtClean="0">
                <a:latin typeface="Calibri" pitchFamily="34" charset="0"/>
                <a:ea typeface="Gulim" pitchFamily="34" charset="-127"/>
                <a:cs typeface="Times New Roman" pitchFamily="18" charset="0"/>
              </a:rPr>
              <a:t>          God washes, cleanses us from sin</a:t>
            </a:r>
          </a:p>
          <a:p>
            <a:pPr eaLnBrk="0" hangingPunct="0">
              <a:lnSpc>
                <a:spcPts val="2300"/>
              </a:lnSpc>
            </a:pPr>
            <a:r>
              <a:rPr lang="en-US" altLang="ko-KR" sz="2400" b="1" dirty="0" smtClean="0">
                <a:latin typeface="Calibri" pitchFamily="34" charset="0"/>
                <a:ea typeface="Gulim" pitchFamily="34" charset="-127"/>
                <a:cs typeface="Times New Roman" pitchFamily="18" charset="0"/>
              </a:rPr>
              <a:t>      God casts our sins behind his back</a:t>
            </a:r>
          </a:p>
          <a:p>
            <a:pPr eaLnBrk="0" hangingPunct="0">
              <a:lnSpc>
                <a:spcPts val="2300"/>
              </a:lnSpc>
            </a:pPr>
            <a:r>
              <a:rPr lang="en-US" altLang="ko-KR" sz="2400" b="1" dirty="0" smtClean="0">
                <a:latin typeface="Calibri" pitchFamily="34" charset="0"/>
                <a:ea typeface="Gulim" pitchFamily="34" charset="-127"/>
                <a:cs typeface="Times New Roman" pitchFamily="18" charset="0"/>
              </a:rPr>
              <a:t>God does not count our sins against us</a:t>
            </a:r>
            <a:endParaRPr lang="en-US" altLang="ko-KR" sz="2400" b="1" dirty="0">
              <a:latin typeface="Calibri" pitchFamily="34" charset="0"/>
              <a:ea typeface="Gulim" pitchFamily="34" charset="-127"/>
              <a:cs typeface="Times New Roman" pitchFamily="18" charset="0"/>
            </a:endParaRPr>
          </a:p>
        </p:txBody>
      </p:sp>
      <p:sp>
        <p:nvSpPr>
          <p:cNvPr id="31" name="TextBox 30"/>
          <p:cNvSpPr txBox="1"/>
          <p:nvPr/>
        </p:nvSpPr>
        <p:spPr>
          <a:xfrm>
            <a:off x="35496" y="5350857"/>
            <a:ext cx="9108504" cy="1246495"/>
          </a:xfrm>
          <a:prstGeom prst="rect">
            <a:avLst/>
          </a:prstGeom>
          <a:noFill/>
        </p:spPr>
        <p:txBody>
          <a:bodyPr wrap="square" rtlCol="0">
            <a:spAutoFit/>
          </a:bodyPr>
          <a:lstStyle/>
          <a:p>
            <a:pPr algn="ctr">
              <a:lnSpc>
                <a:spcPts val="3000"/>
              </a:lnSpc>
            </a:pPr>
            <a:r>
              <a:rPr lang="en-CA" sz="2800" b="1" dirty="0" smtClean="0">
                <a:solidFill>
                  <a:schemeClr val="bg1"/>
                </a:solidFill>
                <a:latin typeface="Calibri" pitchFamily="34" charset="0"/>
              </a:rPr>
              <a:t>“Christ crucified and reigning is our forgiveness.  </a:t>
            </a:r>
          </a:p>
          <a:p>
            <a:pPr algn="ctr">
              <a:lnSpc>
                <a:spcPts val="3000"/>
              </a:lnSpc>
            </a:pPr>
            <a:r>
              <a:rPr lang="en-CA" sz="2800" b="1" dirty="0" smtClean="0">
                <a:solidFill>
                  <a:schemeClr val="bg1"/>
                </a:solidFill>
                <a:latin typeface="Calibri" pitchFamily="34" charset="0"/>
              </a:rPr>
              <a:t>Thank y</a:t>
            </a:r>
            <a:r>
              <a:rPr lang="en-CA" sz="2800" b="1" dirty="0" smtClean="0">
                <a:solidFill>
                  <a:schemeClr val="bg1"/>
                </a:solidFill>
                <a:latin typeface="Calibri" pitchFamily="34" charset="0"/>
                <a:cs typeface="Calibri" pitchFamily="34" charset="0"/>
              </a:rPr>
              <a:t>ou, Lord!</a:t>
            </a:r>
          </a:p>
          <a:p>
            <a:pPr algn="ctr">
              <a:lnSpc>
                <a:spcPts val="3000"/>
              </a:lnSpc>
            </a:pPr>
            <a:r>
              <a:rPr lang="en-US" sz="2800" b="1" dirty="0" err="1">
                <a:solidFill>
                  <a:schemeClr val="bg1"/>
                </a:solidFill>
                <a:latin typeface="SutonnyMJ" pitchFamily="2" charset="0"/>
                <a:cs typeface="SutonnyMJ" pitchFamily="2" charset="0"/>
              </a:rPr>
              <a:t>Bwd</a:t>
            </a:r>
            <a:r>
              <a:rPr lang="en-US" sz="2800" b="1" dirty="0">
                <a:solidFill>
                  <a:schemeClr val="bg1"/>
                </a:solidFill>
                <a:latin typeface="SutonnyMJ" pitchFamily="2" charset="0"/>
                <a:cs typeface="SutonnyMJ" pitchFamily="2" charset="0"/>
              </a:rPr>
              <a:t>: 1:7; 1 †</a:t>
            </a:r>
            <a:r>
              <a:rPr lang="en-US" sz="2800" b="1" dirty="0" err="1">
                <a:solidFill>
                  <a:schemeClr val="bg1"/>
                </a:solidFill>
                <a:latin typeface="SutonnyMJ" pitchFamily="2" charset="0"/>
                <a:cs typeface="SutonnyMJ" pitchFamily="2" charset="0"/>
              </a:rPr>
              <a:t>hvnb</a:t>
            </a:r>
            <a:r>
              <a:rPr lang="en-US" sz="2800" b="1" dirty="0">
                <a:solidFill>
                  <a:schemeClr val="bg1"/>
                </a:solidFill>
                <a:latin typeface="SutonnyMJ" pitchFamily="2" charset="0"/>
                <a:cs typeface="SutonnyMJ" pitchFamily="2" charset="0"/>
              </a:rPr>
              <a:t> 1:9; †</a:t>
            </a:r>
            <a:r>
              <a:rPr lang="en-US" sz="2800" b="1" dirty="0" err="1">
                <a:solidFill>
                  <a:schemeClr val="bg1"/>
                </a:solidFill>
                <a:latin typeface="SutonnyMJ" pitchFamily="2" charset="0"/>
                <a:cs typeface="SutonnyMJ" pitchFamily="2" charset="0"/>
              </a:rPr>
              <a:t>cÖ</a:t>
            </a:r>
            <a:r>
              <a:rPr lang="en-US" sz="2800" b="1" dirty="0">
                <a:solidFill>
                  <a:schemeClr val="bg1"/>
                </a:solidFill>
                <a:latin typeface="SutonnyMJ" pitchFamily="2" charset="0"/>
                <a:cs typeface="SutonnyMJ" pitchFamily="2" charset="0"/>
              </a:rPr>
              <a:t>: 5:31, 13:38; †iv: 4:7-8 </a:t>
            </a:r>
            <a:endParaRPr lang="en-US" sz="2800" b="1" kern="1100" dirty="0" smtClean="0">
              <a:solidFill>
                <a:schemeClr val="bg1"/>
              </a:solidFill>
              <a:latin typeface="SutonnyMJ" pitchFamily="2" charset="0"/>
              <a:cs typeface="SutonnyMJ" pitchFamily="2" charset="0"/>
            </a:endParaRPr>
          </a:p>
        </p:txBody>
      </p:sp>
      <p:sp>
        <p:nvSpPr>
          <p:cNvPr id="33" name="TextBox 32"/>
          <p:cNvSpPr txBox="1"/>
          <p:nvPr/>
        </p:nvSpPr>
        <p:spPr>
          <a:xfrm>
            <a:off x="72008" y="6453336"/>
            <a:ext cx="323528" cy="369332"/>
          </a:xfrm>
          <a:prstGeom prst="rect">
            <a:avLst/>
          </a:prstGeom>
          <a:noFill/>
        </p:spPr>
        <p:txBody>
          <a:bodyPr wrap="square" rtlCol="0">
            <a:spAutoFit/>
          </a:bodyPr>
          <a:lstStyle/>
          <a:p>
            <a:r>
              <a:rPr lang="en-CA" dirty="0" smtClean="0"/>
              <a:t>4</a:t>
            </a:r>
            <a:endParaRPr lang="en-CA" dirty="0"/>
          </a:p>
        </p:txBody>
      </p:sp>
      <p:pic>
        <p:nvPicPr>
          <p:cNvPr id="34" name="Picture 33" descr="egyptian.gif"/>
          <p:cNvPicPr>
            <a:picLocks noChangeAspect="1"/>
          </p:cNvPicPr>
          <p:nvPr/>
        </p:nvPicPr>
        <p:blipFill>
          <a:blip r:embed="rId2" cstate="print"/>
          <a:stretch>
            <a:fillRect/>
          </a:stretch>
        </p:blipFill>
        <p:spPr>
          <a:xfrm rot="7200000">
            <a:off x="6457296" y="1460980"/>
            <a:ext cx="1689816" cy="1005840"/>
          </a:xfrm>
          <a:prstGeom prst="rect">
            <a:avLst/>
          </a:prstGeom>
        </p:spPr>
      </p:pic>
      <p:pic>
        <p:nvPicPr>
          <p:cNvPr id="35" name="Picture 34" descr="egyptian.gif"/>
          <p:cNvPicPr>
            <a:picLocks noChangeAspect="1"/>
          </p:cNvPicPr>
          <p:nvPr/>
        </p:nvPicPr>
        <p:blipFill>
          <a:blip r:embed="rId2" cstate="print"/>
          <a:stretch>
            <a:fillRect/>
          </a:stretch>
        </p:blipFill>
        <p:spPr>
          <a:xfrm rot="14400000" flipH="1">
            <a:off x="5521193" y="1460979"/>
            <a:ext cx="1689812" cy="1005840"/>
          </a:xfrm>
          <a:prstGeom prst="rect">
            <a:avLst/>
          </a:prstGeom>
        </p:spPr>
      </p:pic>
      <p:pic>
        <p:nvPicPr>
          <p:cNvPr id="36" name="Picture 35" descr="egyptian.gif"/>
          <p:cNvPicPr>
            <a:picLocks noChangeAspect="1"/>
          </p:cNvPicPr>
          <p:nvPr/>
        </p:nvPicPr>
        <p:blipFill>
          <a:blip r:embed="rId2" cstate="print"/>
          <a:stretch>
            <a:fillRect/>
          </a:stretch>
        </p:blipFill>
        <p:spPr>
          <a:xfrm>
            <a:off x="6012160" y="764704"/>
            <a:ext cx="1689817" cy="1005840"/>
          </a:xfrm>
          <a:prstGeom prst="rect">
            <a:avLst/>
          </a:prstGeom>
        </p:spPr>
      </p:pic>
      <p:sp>
        <p:nvSpPr>
          <p:cNvPr id="37" name="TextBox 36"/>
          <p:cNvSpPr txBox="1"/>
          <p:nvPr/>
        </p:nvSpPr>
        <p:spPr>
          <a:xfrm>
            <a:off x="7380312" y="2564904"/>
            <a:ext cx="1944216" cy="246221"/>
          </a:xfrm>
          <a:prstGeom prst="rect">
            <a:avLst/>
          </a:prstGeom>
          <a:noFill/>
        </p:spPr>
        <p:txBody>
          <a:bodyPr wrap="square" rtlCol="0">
            <a:spAutoFit/>
          </a:bodyPr>
          <a:lstStyle/>
          <a:p>
            <a:pPr algn="ctr"/>
            <a:r>
              <a:rPr lang="en-CA" sz="1000" dirty="0" smtClean="0">
                <a:solidFill>
                  <a:schemeClr val="tx1">
                    <a:lumMod val="85000"/>
                  </a:schemeClr>
                </a:solidFill>
              </a:rPr>
              <a:t>Smiley © sherv.net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5" name="Picture 4" descr="nasa.gov 152294main_Launch-lg.jpg"/>
          <p:cNvPicPr>
            <a:picLocks noChangeAspect="1"/>
          </p:cNvPicPr>
          <p:nvPr/>
        </p:nvPicPr>
        <p:blipFill>
          <a:blip r:embed="rId2" cstate="print"/>
          <a:srcRect b="4020"/>
          <a:stretch>
            <a:fillRect/>
          </a:stretch>
        </p:blipFill>
        <p:spPr>
          <a:xfrm>
            <a:off x="357431" y="1412776"/>
            <a:ext cx="8463041" cy="5417840"/>
          </a:xfrm>
          <a:prstGeom prst="rect">
            <a:avLst/>
          </a:prstGeom>
        </p:spPr>
      </p:pic>
      <p:sp>
        <p:nvSpPr>
          <p:cNvPr id="20482" name="Title 1"/>
          <p:cNvSpPr>
            <a:spLocks noGrp="1"/>
          </p:cNvSpPr>
          <p:nvPr>
            <p:ph type="title"/>
          </p:nvPr>
        </p:nvSpPr>
        <p:spPr>
          <a:xfrm>
            <a:off x="323528" y="44624"/>
            <a:ext cx="8496944" cy="1719064"/>
          </a:xfrm>
          <a:solidFill>
            <a:srgbClr val="00B0F0"/>
          </a:solidFill>
        </p:spPr>
        <p:txBody>
          <a:bodyPr/>
          <a:lstStyle/>
          <a:p>
            <a:r>
              <a:rPr lang="en-US" sz="2800" b="1" dirty="0" smtClean="0">
                <a:solidFill>
                  <a:schemeClr val="tx1"/>
                </a:solidFill>
                <a:latin typeface="Calibri" pitchFamily="34" charset="0"/>
              </a:rPr>
              <a:t>Lord, thank you that when you forgive us </a:t>
            </a:r>
            <a:br>
              <a:rPr lang="en-US" sz="2800" b="1" dirty="0" smtClean="0">
                <a:solidFill>
                  <a:schemeClr val="tx1"/>
                </a:solidFill>
                <a:latin typeface="Calibri" pitchFamily="34" charset="0"/>
              </a:rPr>
            </a:br>
            <a:r>
              <a:rPr lang="en-US" sz="2800" b="1" dirty="0" smtClean="0">
                <a:solidFill>
                  <a:schemeClr val="tx1"/>
                </a:solidFill>
                <a:latin typeface="Calibri" pitchFamily="34" charset="0"/>
              </a:rPr>
              <a:t>you “lift off / </a:t>
            </a:r>
            <a:r>
              <a:rPr lang="en-US" sz="2800" b="1" dirty="0" err="1" smtClean="0">
                <a:solidFill>
                  <a:schemeClr val="tx1"/>
                </a:solidFill>
                <a:latin typeface="Calibri" pitchFamily="34" charset="0"/>
              </a:rPr>
              <a:t>nasa</a:t>
            </a:r>
            <a:r>
              <a:rPr lang="en-US" sz="2800" b="1" dirty="0" smtClean="0">
                <a:solidFill>
                  <a:schemeClr val="tx1"/>
                </a:solidFill>
                <a:latin typeface="Calibri" pitchFamily="34" charset="0"/>
              </a:rPr>
              <a:t>” our sins from us. </a:t>
            </a:r>
            <a:br>
              <a:rPr lang="en-US" sz="2800" b="1" dirty="0" smtClean="0">
                <a:solidFill>
                  <a:schemeClr val="tx1"/>
                </a:solidFill>
                <a:latin typeface="Calibri" pitchFamily="34" charset="0"/>
              </a:rPr>
            </a:br>
            <a:r>
              <a:rPr lang="en-US" sz="2800" b="1" dirty="0" smtClean="0">
                <a:solidFill>
                  <a:schemeClr val="tx1"/>
                </a:solidFill>
                <a:latin typeface="Calibri" pitchFamily="34" charset="0"/>
              </a:rPr>
              <a:t>Praise you that we can join your NASA (lift off) program of forgiveness!</a:t>
            </a:r>
          </a:p>
        </p:txBody>
      </p:sp>
      <p:sp>
        <p:nvSpPr>
          <p:cNvPr id="4" name="Rectangle 3"/>
          <p:cNvSpPr/>
          <p:nvPr/>
        </p:nvSpPr>
        <p:spPr>
          <a:xfrm>
            <a:off x="360040" y="3989382"/>
            <a:ext cx="8748464" cy="1815882"/>
          </a:xfrm>
          <a:prstGeom prst="rect">
            <a:avLst/>
          </a:prstGeom>
        </p:spPr>
        <p:txBody>
          <a:bodyPr wrap="square">
            <a:spAutoFit/>
          </a:bodyPr>
          <a:lstStyle/>
          <a:p>
            <a:r>
              <a:rPr lang="en-CA" sz="2800" b="1" dirty="0" smtClean="0">
                <a:solidFill>
                  <a:schemeClr val="bg1"/>
                </a:solidFill>
                <a:latin typeface="Calibri" pitchFamily="34" charset="0"/>
              </a:rPr>
              <a:t>“Please </a:t>
            </a:r>
            <a:r>
              <a:rPr lang="en-CA" sz="2800" b="1" dirty="0" smtClean="0">
                <a:solidFill>
                  <a:srgbClr val="FFFF00"/>
                </a:solidFill>
                <a:latin typeface="Calibri" pitchFamily="34" charset="0"/>
              </a:rPr>
              <a:t>forgive</a:t>
            </a:r>
            <a:r>
              <a:rPr lang="en-CA" sz="2800" b="1" dirty="0" smtClean="0">
                <a:latin typeface="Calibri" pitchFamily="34" charset="0"/>
              </a:rPr>
              <a:t> </a:t>
            </a:r>
            <a:r>
              <a:rPr lang="en-US" sz="2800" b="1" dirty="0" smtClean="0">
                <a:solidFill>
                  <a:schemeClr val="bg1"/>
                </a:solidFill>
                <a:latin typeface="Calibri" pitchFamily="34" charset="0"/>
              </a:rPr>
              <a:t>(Hebrew </a:t>
            </a:r>
            <a:r>
              <a:rPr lang="en-US" sz="2800" b="1" i="1" dirty="0" err="1" smtClean="0">
                <a:solidFill>
                  <a:schemeClr val="bg1"/>
                </a:solidFill>
                <a:latin typeface="Calibri" pitchFamily="34" charset="0"/>
              </a:rPr>
              <a:t>nasa</a:t>
            </a:r>
            <a:r>
              <a:rPr lang="en-US" sz="2800" b="1" dirty="0" smtClean="0">
                <a:solidFill>
                  <a:schemeClr val="bg1"/>
                </a:solidFill>
                <a:latin typeface="Calibri" pitchFamily="34" charset="0"/>
              </a:rPr>
              <a:t> = lift off) </a:t>
            </a:r>
            <a:r>
              <a:rPr lang="en-CA" sz="2800" b="1" dirty="0" smtClean="0">
                <a:solidFill>
                  <a:schemeClr val="bg1"/>
                </a:solidFill>
                <a:latin typeface="Calibri" pitchFamily="34" charset="0"/>
              </a:rPr>
              <a:t>the transgression of your brothers and their sin, because they did evil to you. And now, please </a:t>
            </a:r>
            <a:r>
              <a:rPr lang="en-CA" sz="2800" b="1" dirty="0" smtClean="0">
                <a:solidFill>
                  <a:srgbClr val="FFFF00"/>
                </a:solidFill>
                <a:latin typeface="Calibri" pitchFamily="34" charset="0"/>
              </a:rPr>
              <a:t>forgive </a:t>
            </a:r>
            <a:r>
              <a:rPr lang="en-US" sz="2800" b="1" dirty="0" smtClean="0">
                <a:solidFill>
                  <a:schemeClr val="bg1"/>
                </a:solidFill>
                <a:latin typeface="Calibri" pitchFamily="34" charset="0"/>
              </a:rPr>
              <a:t>(</a:t>
            </a:r>
            <a:r>
              <a:rPr lang="en-US" sz="2800" b="1" i="1" dirty="0" err="1" smtClean="0">
                <a:solidFill>
                  <a:schemeClr val="bg1"/>
                </a:solidFill>
                <a:latin typeface="Calibri" pitchFamily="34" charset="0"/>
              </a:rPr>
              <a:t>nasa</a:t>
            </a:r>
            <a:r>
              <a:rPr lang="en-US" sz="2800" b="1" dirty="0" smtClean="0">
                <a:solidFill>
                  <a:schemeClr val="bg1"/>
                </a:solidFill>
                <a:latin typeface="Calibri" pitchFamily="34" charset="0"/>
              </a:rPr>
              <a:t>) </a:t>
            </a:r>
            <a:r>
              <a:rPr lang="en-CA" sz="2800" b="1" dirty="0" smtClean="0">
                <a:solidFill>
                  <a:schemeClr val="bg1"/>
                </a:solidFill>
                <a:latin typeface="Calibri" pitchFamily="34" charset="0"/>
              </a:rPr>
              <a:t>the transgression of the servants of the God of your father.” Gen </a:t>
            </a:r>
            <a:r>
              <a:rPr lang="en-US" sz="2800" b="1" dirty="0" smtClean="0">
                <a:solidFill>
                  <a:schemeClr val="bg1"/>
                </a:solidFill>
                <a:latin typeface="Calibri" pitchFamily="34" charset="0"/>
              </a:rPr>
              <a:t>50:17</a:t>
            </a:r>
            <a:endParaRPr lang="en-CA" sz="2800" b="1" dirty="0">
              <a:solidFill>
                <a:schemeClr val="bg1"/>
              </a:solidFill>
              <a:latin typeface="Calibri" pitchFamily="34" charset="0"/>
            </a:endParaRPr>
          </a:p>
        </p:txBody>
      </p:sp>
      <p:sp>
        <p:nvSpPr>
          <p:cNvPr id="6" name="TextBox 5"/>
          <p:cNvSpPr txBox="1"/>
          <p:nvPr/>
        </p:nvSpPr>
        <p:spPr>
          <a:xfrm>
            <a:off x="395536" y="6433591"/>
            <a:ext cx="3816424" cy="307777"/>
          </a:xfrm>
          <a:prstGeom prst="rect">
            <a:avLst/>
          </a:prstGeom>
          <a:noFill/>
        </p:spPr>
        <p:txBody>
          <a:bodyPr wrap="square" rtlCol="0">
            <a:spAutoFit/>
          </a:bodyPr>
          <a:lstStyle/>
          <a:p>
            <a:r>
              <a:rPr lang="en-CA" sz="1400" dirty="0" smtClean="0"/>
              <a:t>www.nasa.gov  152294main_Launch-lg.jpg</a:t>
            </a:r>
            <a:endParaRPr lang="en-CA" sz="1400" dirty="0"/>
          </a:p>
        </p:txBody>
      </p:sp>
      <p:sp>
        <p:nvSpPr>
          <p:cNvPr id="7" name="TextBox 6"/>
          <p:cNvSpPr txBox="1"/>
          <p:nvPr/>
        </p:nvSpPr>
        <p:spPr>
          <a:xfrm>
            <a:off x="72008" y="6453336"/>
            <a:ext cx="323528" cy="369332"/>
          </a:xfrm>
          <a:prstGeom prst="rect">
            <a:avLst/>
          </a:prstGeom>
          <a:noFill/>
        </p:spPr>
        <p:txBody>
          <a:bodyPr wrap="square" rtlCol="0">
            <a:spAutoFit/>
          </a:bodyPr>
          <a:lstStyle/>
          <a:p>
            <a:r>
              <a:rPr lang="en-CA" dirty="0" smtClean="0"/>
              <a:t>4</a:t>
            </a:r>
            <a:endParaRPr lang="en-C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6" name="Explosion 1 15"/>
          <p:cNvSpPr/>
          <p:nvPr/>
        </p:nvSpPr>
        <p:spPr>
          <a:xfrm>
            <a:off x="107504" y="3789040"/>
            <a:ext cx="1645920" cy="2232248"/>
          </a:xfrm>
          <a:prstGeom prst="irregularSeal1">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5" name="Straight Arrow Connector 4"/>
          <p:cNvCxnSpPr/>
          <p:nvPr/>
        </p:nvCxnSpPr>
        <p:spPr>
          <a:xfrm flipV="1">
            <a:off x="3203848" y="3783320"/>
            <a:ext cx="548640" cy="36576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V="1">
            <a:off x="5292080" y="2199144"/>
            <a:ext cx="548640" cy="36576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4427984" y="2492896"/>
            <a:ext cx="432048" cy="22322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a:off x="3659872" y="2852936"/>
            <a:ext cx="1920240" cy="4320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2" name="Picture 21" descr="angry MH900433821.JPG"/>
          <p:cNvPicPr>
            <a:picLocks noChangeAspect="1"/>
          </p:cNvPicPr>
          <p:nvPr/>
        </p:nvPicPr>
        <p:blipFill>
          <a:blip r:embed="rId2" cstate="print">
            <a:duotone>
              <a:prstClr val="black"/>
              <a:srgbClr val="00FF00">
                <a:tint val="45000"/>
                <a:satMod val="400000"/>
              </a:srgbClr>
            </a:duotone>
          </a:blip>
          <a:stretch>
            <a:fillRect/>
          </a:stretch>
        </p:blipFill>
        <p:spPr>
          <a:xfrm flipH="1">
            <a:off x="2654436" y="4365104"/>
            <a:ext cx="1053468" cy="1083568"/>
          </a:xfrm>
          <a:prstGeom prst="ellipse">
            <a:avLst/>
          </a:prstGeom>
        </p:spPr>
      </p:pic>
      <p:sp>
        <p:nvSpPr>
          <p:cNvPr id="23" name="TextBox 22"/>
          <p:cNvSpPr txBox="1"/>
          <p:nvPr/>
        </p:nvSpPr>
        <p:spPr>
          <a:xfrm rot="16200000">
            <a:off x="2895781" y="4705110"/>
            <a:ext cx="2088232" cy="400110"/>
          </a:xfrm>
          <a:prstGeom prst="rect">
            <a:avLst/>
          </a:prstGeom>
          <a:noFill/>
        </p:spPr>
        <p:txBody>
          <a:bodyPr wrap="square" rtlCol="0">
            <a:spAutoFit/>
          </a:bodyPr>
          <a:lstStyle/>
          <a:p>
            <a:pPr algn="ctr"/>
            <a:r>
              <a:rPr lang="en-CA" sz="1000" dirty="0" smtClean="0">
                <a:solidFill>
                  <a:schemeClr val="tx1">
                    <a:lumMod val="85000"/>
                  </a:schemeClr>
                </a:solidFill>
              </a:rPr>
              <a:t>Microsoft clip art © 2013 </a:t>
            </a:r>
          </a:p>
          <a:p>
            <a:pPr algn="ctr"/>
            <a:r>
              <a:rPr lang="en-CA" sz="1000" dirty="0" smtClean="0">
                <a:solidFill>
                  <a:schemeClr val="tx1">
                    <a:lumMod val="85000"/>
                  </a:schemeClr>
                </a:solidFill>
              </a:rPr>
              <a:t>Microsoft Corporation. </a:t>
            </a:r>
            <a:endParaRPr lang="en-CA" sz="1000" dirty="0">
              <a:solidFill>
                <a:schemeClr val="tx1">
                  <a:lumMod val="85000"/>
                </a:schemeClr>
              </a:solidFill>
            </a:endParaRPr>
          </a:p>
        </p:txBody>
      </p:sp>
      <p:sp>
        <p:nvSpPr>
          <p:cNvPr id="27" name="TextBox 34"/>
          <p:cNvSpPr txBox="1">
            <a:spLocks noChangeArrowheads="1"/>
          </p:cNvSpPr>
          <p:nvPr/>
        </p:nvSpPr>
        <p:spPr bwMode="auto">
          <a:xfrm>
            <a:off x="3635896" y="2772217"/>
            <a:ext cx="2007220" cy="584775"/>
          </a:xfrm>
          <a:prstGeom prst="rect">
            <a:avLst/>
          </a:prstGeom>
          <a:noFill/>
          <a:ln w="9525">
            <a:noFill/>
            <a:miter lim="800000"/>
            <a:headEnd/>
            <a:tailEnd/>
          </a:ln>
        </p:spPr>
        <p:txBody>
          <a:bodyPr wrap="square">
            <a:spAutoFit/>
          </a:bodyPr>
          <a:lstStyle/>
          <a:p>
            <a:pPr algn="ctr"/>
            <a:r>
              <a:rPr lang="en-CA" sz="3200" b="1" dirty="0" smtClean="0"/>
              <a:t>SHALOM</a:t>
            </a:r>
            <a:endParaRPr lang="en-CA" sz="3200" b="1" dirty="0"/>
          </a:p>
        </p:txBody>
      </p:sp>
      <p:sp>
        <p:nvSpPr>
          <p:cNvPr id="24" name="Rectangle 23"/>
          <p:cNvSpPr/>
          <p:nvPr/>
        </p:nvSpPr>
        <p:spPr>
          <a:xfrm>
            <a:off x="418956" y="4437112"/>
            <a:ext cx="1056700" cy="830997"/>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400" b="1" cap="none" spc="0" dirty="0" smtClean="0">
                <a:ln w="50800"/>
                <a:solidFill>
                  <a:schemeClr val="bg1">
                    <a:shade val="50000"/>
                  </a:schemeClr>
                </a:solidFill>
                <a:effectLst/>
              </a:rPr>
              <a:t>THE</a:t>
            </a:r>
          </a:p>
          <a:p>
            <a:pPr algn="ctr"/>
            <a:r>
              <a:rPr lang="en-US" sz="2400" b="1" cap="none" spc="0" dirty="0" smtClean="0">
                <a:ln w="50800" cap="rnd"/>
                <a:solidFill>
                  <a:schemeClr val="bg1">
                    <a:shade val="50000"/>
                  </a:schemeClr>
                </a:solidFill>
                <a:effectLst/>
              </a:rPr>
              <a:t>LORD</a:t>
            </a:r>
            <a:endParaRPr lang="en-US" sz="2400" b="1" cap="none" spc="0" dirty="0">
              <a:ln w="50800" cap="rnd"/>
              <a:solidFill>
                <a:schemeClr val="bg1">
                  <a:shade val="50000"/>
                </a:schemeClr>
              </a:solidFill>
              <a:effectLst/>
            </a:endParaRPr>
          </a:p>
        </p:txBody>
      </p:sp>
      <p:sp>
        <p:nvSpPr>
          <p:cNvPr id="25" name="TextBox 24"/>
          <p:cNvSpPr txBox="1"/>
          <p:nvPr/>
        </p:nvSpPr>
        <p:spPr>
          <a:xfrm>
            <a:off x="395536" y="260648"/>
            <a:ext cx="4968552" cy="523220"/>
          </a:xfrm>
          <a:prstGeom prst="rect">
            <a:avLst/>
          </a:prstGeom>
          <a:solidFill>
            <a:schemeClr val="tx1"/>
          </a:solidFill>
        </p:spPr>
        <p:txBody>
          <a:bodyPr wrap="square" rtlCol="0">
            <a:spAutoFit/>
          </a:bodyPr>
          <a:lstStyle/>
          <a:p>
            <a:pPr algn="ctr"/>
            <a:r>
              <a:rPr lang="en-US" sz="2800" b="1" dirty="0" smtClean="0">
                <a:solidFill>
                  <a:srgbClr val="FF0000"/>
                </a:solidFill>
                <a:latin typeface="SutonnyMJ" pitchFamily="2" charset="0"/>
                <a:cs typeface="SutonnyMJ" pitchFamily="2" charset="0"/>
              </a:rPr>
              <a:t>5. </a:t>
            </a:r>
            <a:r>
              <a:rPr lang="en-US" sz="2800" b="1" dirty="0" err="1">
                <a:solidFill>
                  <a:srgbClr val="FF0000"/>
                </a:solidFill>
                <a:latin typeface="SutonnyMJ" pitchFamily="2" charset="0"/>
                <a:cs typeface="SutonnyMJ" pitchFamily="2" charset="0"/>
              </a:rPr>
              <a:t>Ck</a:t>
            </a:r>
            <a:r>
              <a:rPr lang="en-US" sz="2800" b="1" dirty="0">
                <a:solidFill>
                  <a:srgbClr val="FF0000"/>
                </a:solidFill>
                <a:latin typeface="SutonnyMJ" pitchFamily="2" charset="0"/>
                <a:cs typeface="SutonnyMJ" pitchFamily="2" charset="0"/>
              </a:rPr>
              <a:t>¦‡ii mv‡_ </a:t>
            </a:r>
            <a:r>
              <a:rPr lang="en-US" sz="2800" b="1" dirty="0" err="1">
                <a:solidFill>
                  <a:srgbClr val="FF0000"/>
                </a:solidFill>
                <a:latin typeface="SutonnyMJ" pitchFamily="2" charset="0"/>
                <a:cs typeface="SutonnyMJ" pitchFamily="2" charset="0"/>
              </a:rPr>
              <a:t>kvwšÍ</a:t>
            </a:r>
            <a:r>
              <a:rPr lang="en-US" sz="2800" b="1" dirty="0">
                <a:solidFill>
                  <a:srgbClr val="FF0000"/>
                </a:solidFill>
                <a:latin typeface="SutonnyMJ" pitchFamily="2" charset="0"/>
                <a:cs typeface="SutonnyMJ" pitchFamily="2" charset="0"/>
              </a:rPr>
              <a:t>| </a:t>
            </a:r>
            <a:endParaRPr lang="en-CA" b="1" dirty="0">
              <a:solidFill>
                <a:srgbClr val="FF0000"/>
              </a:solidFill>
              <a:latin typeface="SutonnyMJ" pitchFamily="2" charset="0"/>
              <a:cs typeface="SutonnyMJ" pitchFamily="2" charset="0"/>
            </a:endParaRPr>
          </a:p>
        </p:txBody>
      </p:sp>
      <p:sp>
        <p:nvSpPr>
          <p:cNvPr id="36" name="TextBox 35"/>
          <p:cNvSpPr txBox="1"/>
          <p:nvPr/>
        </p:nvSpPr>
        <p:spPr>
          <a:xfrm>
            <a:off x="2771800" y="5469031"/>
            <a:ext cx="864096" cy="1200329"/>
          </a:xfrm>
          <a:prstGeom prst="rect">
            <a:avLst/>
          </a:prstGeom>
          <a:noFill/>
        </p:spPr>
        <p:txBody>
          <a:bodyPr wrap="square" rtlCol="0">
            <a:spAutoFit/>
          </a:bodyPr>
          <a:lstStyle/>
          <a:p>
            <a:pPr algn="ctr"/>
            <a:r>
              <a:rPr lang="en-CA" sz="2400" b="1" dirty="0" smtClean="0">
                <a:solidFill>
                  <a:schemeClr val="bg1"/>
                </a:solidFill>
              </a:rPr>
              <a:t>me! me!</a:t>
            </a:r>
          </a:p>
          <a:p>
            <a:pPr algn="ctr"/>
            <a:r>
              <a:rPr lang="en-CA" sz="2400" b="1" dirty="0" smtClean="0">
                <a:solidFill>
                  <a:schemeClr val="bg1"/>
                </a:solidFill>
              </a:rPr>
              <a:t>me! </a:t>
            </a:r>
            <a:endParaRPr lang="en-CA" sz="3600" b="1" dirty="0">
              <a:solidFill>
                <a:schemeClr val="bg1"/>
              </a:solidFill>
            </a:endParaRPr>
          </a:p>
        </p:txBody>
      </p:sp>
      <p:sp>
        <p:nvSpPr>
          <p:cNvPr id="28" name="TextBox 27"/>
          <p:cNvSpPr txBox="1"/>
          <p:nvPr/>
        </p:nvSpPr>
        <p:spPr>
          <a:xfrm>
            <a:off x="72008" y="6453336"/>
            <a:ext cx="323528" cy="369332"/>
          </a:xfrm>
          <a:prstGeom prst="rect">
            <a:avLst/>
          </a:prstGeom>
          <a:noFill/>
        </p:spPr>
        <p:txBody>
          <a:bodyPr wrap="square" rtlCol="0">
            <a:spAutoFit/>
          </a:bodyPr>
          <a:lstStyle/>
          <a:p>
            <a:r>
              <a:rPr lang="en-CA" dirty="0" smtClean="0"/>
              <a:t>5</a:t>
            </a:r>
            <a:endParaRPr lang="en-CA" dirty="0"/>
          </a:p>
        </p:txBody>
      </p:sp>
      <p:sp>
        <p:nvSpPr>
          <p:cNvPr id="43" name="WordArt 2"/>
          <p:cNvSpPr>
            <a:spLocks noChangeArrowheads="1" noChangeShapeType="1" noTextEdit="1"/>
          </p:cNvSpPr>
          <p:nvPr/>
        </p:nvSpPr>
        <p:spPr bwMode="auto">
          <a:xfrm>
            <a:off x="6588224" y="620688"/>
            <a:ext cx="1872208"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30" name="Rectangle 29"/>
          <p:cNvSpPr/>
          <p:nvPr/>
        </p:nvSpPr>
        <p:spPr>
          <a:xfrm rot="-2100000">
            <a:off x="2007543" y="3873359"/>
            <a:ext cx="182880" cy="1828800"/>
          </a:xfrm>
          <a:prstGeom prst="rect">
            <a:avLst/>
          </a:prstGeom>
          <a:solidFill>
            <a:schemeClr val="tx1">
              <a:lumMod val="65000"/>
            </a:schemeClr>
          </a:solidFill>
          <a:ln>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Rectangle 30"/>
          <p:cNvSpPr/>
          <p:nvPr/>
        </p:nvSpPr>
        <p:spPr>
          <a:xfrm rot="2100000">
            <a:off x="2273057" y="3873359"/>
            <a:ext cx="182880" cy="1828800"/>
          </a:xfrm>
          <a:prstGeom prst="rect">
            <a:avLst/>
          </a:prstGeom>
          <a:solidFill>
            <a:schemeClr val="tx1">
              <a:lumMod val="65000"/>
            </a:schemeClr>
          </a:solidFill>
          <a:ln>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Rectangle 31"/>
          <p:cNvSpPr/>
          <p:nvPr/>
        </p:nvSpPr>
        <p:spPr>
          <a:xfrm rot="3180000">
            <a:off x="2360100" y="4970527"/>
            <a:ext cx="91440" cy="457200"/>
          </a:xfrm>
          <a:prstGeom prst="rect">
            <a:avLst/>
          </a:prstGeom>
          <a:solidFill>
            <a:schemeClr val="tx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Rectangle 36"/>
          <p:cNvSpPr/>
          <p:nvPr/>
        </p:nvSpPr>
        <p:spPr>
          <a:xfrm rot="-3180000">
            <a:off x="2015595" y="4970527"/>
            <a:ext cx="91440" cy="457200"/>
          </a:xfrm>
          <a:prstGeom prst="rect">
            <a:avLst/>
          </a:prstGeom>
          <a:solidFill>
            <a:schemeClr val="tx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Isosceles Triangle 43"/>
          <p:cNvSpPr/>
          <p:nvPr/>
        </p:nvSpPr>
        <p:spPr>
          <a:xfrm rot="2100000">
            <a:off x="2971729" y="3415301"/>
            <a:ext cx="182880" cy="731520"/>
          </a:xfrm>
          <a:prstGeom prst="triangle">
            <a:avLst/>
          </a:prstGeom>
          <a:solidFill>
            <a:schemeClr val="tx1">
              <a:lumMod val="65000"/>
            </a:schemeClr>
          </a:solidFill>
          <a:ln>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Isosceles Triangle 44"/>
          <p:cNvSpPr/>
          <p:nvPr/>
        </p:nvSpPr>
        <p:spPr>
          <a:xfrm rot="-2100000">
            <a:off x="1308871" y="3431259"/>
            <a:ext cx="182880" cy="731520"/>
          </a:xfrm>
          <a:prstGeom prst="triangle">
            <a:avLst/>
          </a:prstGeom>
          <a:solidFill>
            <a:schemeClr val="tx1">
              <a:lumMod val="65000"/>
            </a:schemeClr>
          </a:solidFill>
          <a:ln>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6" name="TextBox 45"/>
          <p:cNvSpPr txBox="1"/>
          <p:nvPr/>
        </p:nvSpPr>
        <p:spPr>
          <a:xfrm rot="16200000">
            <a:off x="7832395" y="1320733"/>
            <a:ext cx="2088232" cy="400110"/>
          </a:xfrm>
          <a:prstGeom prst="rect">
            <a:avLst/>
          </a:prstGeom>
          <a:noFill/>
        </p:spPr>
        <p:txBody>
          <a:bodyPr wrap="square" rtlCol="0">
            <a:spAutoFit/>
          </a:bodyPr>
          <a:lstStyle/>
          <a:p>
            <a:pPr algn="ctr"/>
            <a:r>
              <a:rPr lang="en-CA" sz="1000" dirty="0" smtClean="0">
                <a:solidFill>
                  <a:schemeClr val="tx1">
                    <a:lumMod val="85000"/>
                  </a:schemeClr>
                </a:solidFill>
              </a:rPr>
              <a:t> 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47" name="TextBox 46"/>
          <p:cNvSpPr txBox="1"/>
          <p:nvPr/>
        </p:nvSpPr>
        <p:spPr>
          <a:xfrm>
            <a:off x="1763688" y="5469031"/>
            <a:ext cx="936104" cy="1200329"/>
          </a:xfrm>
          <a:prstGeom prst="rect">
            <a:avLst/>
          </a:prstGeom>
          <a:noFill/>
        </p:spPr>
        <p:txBody>
          <a:bodyPr wrap="square" rtlCol="0">
            <a:spAutoFit/>
          </a:bodyPr>
          <a:lstStyle/>
          <a:p>
            <a:pPr algn="ctr"/>
            <a:r>
              <a:rPr lang="en-CA" sz="2400" b="1" dirty="0" smtClean="0">
                <a:solidFill>
                  <a:schemeClr val="bg1"/>
                </a:solidFill>
              </a:rPr>
              <a:t>war </a:t>
            </a:r>
            <a:r>
              <a:rPr lang="en-CA" sz="2400" b="1" dirty="0" err="1" smtClean="0">
                <a:solidFill>
                  <a:schemeClr val="bg1"/>
                </a:solidFill>
              </a:rPr>
              <a:t>war</a:t>
            </a:r>
            <a:endParaRPr lang="en-CA" sz="2400" b="1" dirty="0" smtClean="0">
              <a:solidFill>
                <a:schemeClr val="bg1"/>
              </a:solidFill>
            </a:endParaRPr>
          </a:p>
          <a:p>
            <a:pPr algn="ctr"/>
            <a:r>
              <a:rPr lang="en-CA" sz="2400" b="1" dirty="0" smtClean="0">
                <a:solidFill>
                  <a:schemeClr val="bg1"/>
                </a:solidFill>
              </a:rPr>
              <a:t>war </a:t>
            </a:r>
            <a:endParaRPr lang="en-CA" sz="3600" b="1" dirty="0">
              <a:solidFill>
                <a:schemeClr val="bg1"/>
              </a:solidFill>
            </a:endParaRPr>
          </a:p>
        </p:txBody>
      </p:sp>
      <p:sp>
        <p:nvSpPr>
          <p:cNvPr id="42" name="TextBox 41"/>
          <p:cNvSpPr txBox="1"/>
          <p:nvPr/>
        </p:nvSpPr>
        <p:spPr>
          <a:xfrm>
            <a:off x="7452320" y="2636912"/>
            <a:ext cx="1440160" cy="1200329"/>
          </a:xfrm>
          <a:prstGeom prst="rect">
            <a:avLst/>
          </a:prstGeom>
          <a:noFill/>
        </p:spPr>
        <p:txBody>
          <a:bodyPr wrap="square" rtlCol="0">
            <a:spAutoFit/>
          </a:bodyPr>
          <a:lstStyle/>
          <a:p>
            <a:pPr algn="ctr"/>
            <a:r>
              <a:rPr lang="en-CA" sz="2400" b="1" dirty="0" smtClean="0">
                <a:solidFill>
                  <a:schemeClr val="bg1"/>
                </a:solidFill>
              </a:rPr>
              <a:t>You</a:t>
            </a:r>
          </a:p>
          <a:p>
            <a:pPr algn="ctr"/>
            <a:r>
              <a:rPr lang="en-CA" sz="2400" b="1" dirty="0" smtClean="0">
                <a:solidFill>
                  <a:schemeClr val="bg1"/>
                </a:solidFill>
              </a:rPr>
              <a:t>You</a:t>
            </a:r>
          </a:p>
          <a:p>
            <a:pPr algn="ctr"/>
            <a:r>
              <a:rPr lang="en-CA" sz="2400" b="1" dirty="0" smtClean="0">
                <a:solidFill>
                  <a:schemeClr val="bg1"/>
                </a:solidFill>
              </a:rPr>
              <a:t>You</a:t>
            </a:r>
            <a:endParaRPr lang="en-CA" sz="3600" b="1" dirty="0">
              <a:solidFill>
                <a:schemeClr val="bg1"/>
              </a:solidFill>
            </a:endParaRPr>
          </a:p>
        </p:txBody>
      </p:sp>
      <p:sp>
        <p:nvSpPr>
          <p:cNvPr id="48" name="TextBox 47"/>
          <p:cNvSpPr txBox="1"/>
          <p:nvPr/>
        </p:nvSpPr>
        <p:spPr>
          <a:xfrm>
            <a:off x="6300192" y="2636912"/>
            <a:ext cx="1440160" cy="1200329"/>
          </a:xfrm>
          <a:prstGeom prst="rect">
            <a:avLst/>
          </a:prstGeom>
          <a:noFill/>
        </p:spPr>
        <p:txBody>
          <a:bodyPr wrap="square" rtlCol="0">
            <a:spAutoFit/>
          </a:bodyPr>
          <a:lstStyle/>
          <a:p>
            <a:pPr algn="ctr"/>
            <a:r>
              <a:rPr lang="en-CA" sz="2400" b="1" dirty="0" smtClean="0">
                <a:solidFill>
                  <a:schemeClr val="bg1"/>
                </a:solidFill>
              </a:rPr>
              <a:t>peace</a:t>
            </a:r>
          </a:p>
          <a:p>
            <a:pPr algn="ctr"/>
            <a:r>
              <a:rPr lang="en-CA" sz="2400" b="1" dirty="0" smtClean="0">
                <a:solidFill>
                  <a:schemeClr val="bg1"/>
                </a:solidFill>
              </a:rPr>
              <a:t>peace</a:t>
            </a:r>
          </a:p>
          <a:p>
            <a:pPr algn="ctr"/>
            <a:r>
              <a:rPr lang="en-CA" sz="2400" b="1" dirty="0" smtClean="0">
                <a:solidFill>
                  <a:schemeClr val="bg1"/>
                </a:solidFill>
              </a:rPr>
              <a:t>peace</a:t>
            </a:r>
            <a:endParaRPr lang="en-CA" sz="3600" b="1" dirty="0">
              <a:solidFill>
                <a:schemeClr val="bg1"/>
              </a:solidFill>
            </a:endParaRPr>
          </a:p>
        </p:txBody>
      </p:sp>
      <p:sp>
        <p:nvSpPr>
          <p:cNvPr id="35" name="TextBox 34"/>
          <p:cNvSpPr txBox="1"/>
          <p:nvPr/>
        </p:nvSpPr>
        <p:spPr>
          <a:xfrm>
            <a:off x="5292080" y="4365104"/>
            <a:ext cx="3456384" cy="1815882"/>
          </a:xfrm>
          <a:prstGeom prst="rect">
            <a:avLst/>
          </a:prstGeom>
          <a:noFill/>
        </p:spPr>
        <p:txBody>
          <a:bodyPr wrap="square" rtlCol="0">
            <a:spAutoFit/>
          </a:bodyPr>
          <a:lstStyle/>
          <a:p>
            <a:pPr algn="ctr"/>
            <a:r>
              <a:rPr lang="en-US" sz="2800" b="1" dirty="0">
                <a:solidFill>
                  <a:schemeClr val="bg1"/>
                </a:solidFill>
                <a:latin typeface="SutonnyMJ" pitchFamily="2" charset="0"/>
                <a:cs typeface="SutonnyMJ" pitchFamily="2" charset="0"/>
              </a:rPr>
              <a:t>†iv</a:t>
            </a:r>
            <a:r>
              <a:rPr lang="en-US" sz="2800" b="1" dirty="0" smtClean="0">
                <a:solidFill>
                  <a:schemeClr val="bg1"/>
                </a:solidFill>
                <a:latin typeface="SutonnyMJ" pitchFamily="2" charset="0"/>
                <a:cs typeface="SutonnyMJ" pitchFamily="2" charset="0"/>
              </a:rPr>
              <a:t>: 5:1</a:t>
            </a:r>
            <a:r>
              <a:rPr lang="en-US" sz="2800" b="1" dirty="0">
                <a:solidFill>
                  <a:schemeClr val="bg1"/>
                </a:solidFill>
                <a:latin typeface="SutonnyMJ" pitchFamily="2" charset="0"/>
                <a:cs typeface="SutonnyMJ" pitchFamily="2" charset="0"/>
              </a:rPr>
              <a:t>; </a:t>
            </a:r>
            <a:endParaRPr lang="en-US" sz="2800" b="1" dirty="0" smtClean="0">
              <a:solidFill>
                <a:schemeClr val="bg1"/>
              </a:solidFill>
              <a:latin typeface="SutonnyMJ" pitchFamily="2" charset="0"/>
              <a:cs typeface="SutonnyMJ" pitchFamily="2" charset="0"/>
            </a:endParaRPr>
          </a:p>
          <a:p>
            <a:pPr algn="ctr"/>
            <a:r>
              <a:rPr lang="en-US" sz="2800" b="1" dirty="0" smtClean="0">
                <a:solidFill>
                  <a:schemeClr val="bg1"/>
                </a:solidFill>
                <a:latin typeface="SutonnyMJ" pitchFamily="2" charset="0"/>
                <a:cs typeface="SutonnyMJ" pitchFamily="2" charset="0"/>
              </a:rPr>
              <a:t>†</a:t>
            </a:r>
            <a:r>
              <a:rPr lang="en-US" sz="2800" b="1" dirty="0" err="1">
                <a:solidFill>
                  <a:schemeClr val="bg1"/>
                </a:solidFill>
                <a:latin typeface="SutonnyMJ" pitchFamily="2" charset="0"/>
                <a:cs typeface="SutonnyMJ" pitchFamily="2" charset="0"/>
              </a:rPr>
              <a:t>cÖ</a:t>
            </a:r>
            <a:r>
              <a:rPr lang="en-US" sz="2800" b="1" dirty="0">
                <a:solidFill>
                  <a:schemeClr val="bg1"/>
                </a:solidFill>
                <a:latin typeface="SutonnyMJ" pitchFamily="2" charset="0"/>
                <a:cs typeface="SutonnyMJ" pitchFamily="2" charset="0"/>
              </a:rPr>
              <a:t>: 10:36; </a:t>
            </a:r>
            <a:endParaRPr lang="en-US" sz="2800" b="1" dirty="0" smtClean="0">
              <a:solidFill>
                <a:schemeClr val="bg1"/>
              </a:solidFill>
              <a:latin typeface="SutonnyMJ" pitchFamily="2" charset="0"/>
              <a:cs typeface="SutonnyMJ" pitchFamily="2" charset="0"/>
            </a:endParaRPr>
          </a:p>
          <a:p>
            <a:pPr algn="ctr"/>
            <a:r>
              <a:rPr lang="en-US" sz="2800" b="1" dirty="0" smtClean="0">
                <a:solidFill>
                  <a:schemeClr val="bg1"/>
                </a:solidFill>
                <a:latin typeface="SutonnyMJ" pitchFamily="2" charset="0"/>
                <a:cs typeface="SutonnyMJ" pitchFamily="2" charset="0"/>
              </a:rPr>
              <a:t>†</a:t>
            </a:r>
            <a:r>
              <a:rPr lang="en-US" sz="2800" b="1" dirty="0" err="1">
                <a:solidFill>
                  <a:schemeClr val="bg1"/>
                </a:solidFill>
                <a:latin typeface="SutonnyMJ" pitchFamily="2" charset="0"/>
                <a:cs typeface="SutonnyMJ" pitchFamily="2" charset="0"/>
              </a:rPr>
              <a:t>hv</a:t>
            </a:r>
            <a:r>
              <a:rPr lang="en-US" sz="2800" b="1" dirty="0">
                <a:solidFill>
                  <a:schemeClr val="bg1"/>
                </a:solidFill>
                <a:latin typeface="SutonnyMJ" pitchFamily="2" charset="0"/>
                <a:cs typeface="SutonnyMJ" pitchFamily="2" charset="0"/>
              </a:rPr>
              <a:t>: 16:33; </a:t>
            </a:r>
            <a:endParaRPr lang="en-US" sz="2800" b="1" dirty="0" smtClean="0">
              <a:solidFill>
                <a:schemeClr val="bg1"/>
              </a:solidFill>
              <a:latin typeface="SutonnyMJ" pitchFamily="2" charset="0"/>
              <a:cs typeface="SutonnyMJ" pitchFamily="2" charset="0"/>
            </a:endParaRPr>
          </a:p>
          <a:p>
            <a:pPr algn="ctr"/>
            <a:r>
              <a:rPr lang="en-US" sz="2800" b="1" dirty="0" err="1" smtClean="0">
                <a:solidFill>
                  <a:schemeClr val="bg1"/>
                </a:solidFill>
                <a:latin typeface="SutonnyMJ" pitchFamily="2" charset="0"/>
                <a:cs typeface="SutonnyMJ" pitchFamily="2" charset="0"/>
              </a:rPr>
              <a:t>Kj</a:t>
            </a:r>
            <a:r>
              <a:rPr lang="en-US" sz="2800" b="1" dirty="0">
                <a:solidFill>
                  <a:schemeClr val="bg1"/>
                </a:solidFill>
                <a:latin typeface="SutonnyMJ" pitchFamily="2" charset="0"/>
                <a:cs typeface="SutonnyMJ" pitchFamily="2" charset="0"/>
              </a:rPr>
              <a:t>: 1:20</a:t>
            </a:r>
            <a:endParaRPr lang="en-US" sz="2800" dirty="0">
              <a:solidFill>
                <a:schemeClr val="bg1"/>
              </a:solidFill>
              <a:latin typeface="SutonnyMJ" pitchFamily="2" charset="0"/>
              <a:cs typeface="SutonnyMJ" pitchFamily="2" charset="0"/>
            </a:endParaRPr>
          </a:p>
        </p:txBody>
      </p:sp>
      <p:sp>
        <p:nvSpPr>
          <p:cNvPr id="38" name="Rectangle 37"/>
          <p:cNvSpPr/>
          <p:nvPr/>
        </p:nvSpPr>
        <p:spPr>
          <a:xfrm>
            <a:off x="7452320" y="1401336"/>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9" name="Rectangle 48"/>
          <p:cNvSpPr/>
          <p:nvPr/>
        </p:nvSpPr>
        <p:spPr>
          <a:xfrm>
            <a:off x="7236296" y="1517928"/>
            <a:ext cx="612648"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4" name="Picture 33" descr="egyptian.gif"/>
          <p:cNvPicPr>
            <a:picLocks noChangeAspect="1"/>
          </p:cNvPicPr>
          <p:nvPr/>
        </p:nvPicPr>
        <p:blipFill>
          <a:blip r:embed="rId3" cstate="print"/>
          <a:stretch>
            <a:fillRect/>
          </a:stretch>
        </p:blipFill>
        <p:spPr>
          <a:xfrm rot="7567376">
            <a:off x="7151698" y="1515072"/>
            <a:ext cx="1689816" cy="1005840"/>
          </a:xfrm>
          <a:prstGeom prst="rect">
            <a:avLst/>
          </a:prstGeom>
        </p:spPr>
      </p:pic>
      <p:pic>
        <p:nvPicPr>
          <p:cNvPr id="40" name="Picture 39" descr="egyptian.gif"/>
          <p:cNvPicPr>
            <a:picLocks noChangeAspect="1"/>
          </p:cNvPicPr>
          <p:nvPr/>
        </p:nvPicPr>
        <p:blipFill>
          <a:blip r:embed="rId3" cstate="print"/>
          <a:stretch>
            <a:fillRect/>
          </a:stretch>
        </p:blipFill>
        <p:spPr>
          <a:xfrm>
            <a:off x="6660232" y="766976"/>
            <a:ext cx="1689817" cy="1005840"/>
          </a:xfrm>
          <a:prstGeom prst="rect">
            <a:avLst/>
          </a:prstGeom>
        </p:spPr>
      </p:pic>
      <p:pic>
        <p:nvPicPr>
          <p:cNvPr id="39" name="Picture 38" descr="egyptian.gif"/>
          <p:cNvPicPr>
            <a:picLocks noChangeAspect="1"/>
          </p:cNvPicPr>
          <p:nvPr/>
        </p:nvPicPr>
        <p:blipFill>
          <a:blip r:embed="rId3" cstate="print"/>
          <a:stretch>
            <a:fillRect/>
          </a:stretch>
        </p:blipFill>
        <p:spPr>
          <a:xfrm rot="12969458" flipH="1">
            <a:off x="6290172" y="1526382"/>
            <a:ext cx="1689812" cy="1005840"/>
          </a:xfrm>
          <a:prstGeom prst="rect">
            <a:avLst/>
          </a:prstGeom>
        </p:spPr>
      </p:pic>
      <p:pic>
        <p:nvPicPr>
          <p:cNvPr id="41" name="Picture 40" descr="www.fg-a.com valentine 2-jumping-heart.gif"/>
          <p:cNvPicPr>
            <a:picLocks noChangeAspect="1"/>
          </p:cNvPicPr>
          <p:nvPr/>
        </p:nvPicPr>
        <p:blipFill>
          <a:blip r:embed="rId4" cstate="print"/>
          <a:stretch>
            <a:fillRect/>
          </a:stretch>
        </p:blipFill>
        <p:spPr>
          <a:xfrm>
            <a:off x="6957392" y="943372"/>
            <a:ext cx="1143000" cy="1333500"/>
          </a:xfrm>
          <a:prstGeom prst="rect">
            <a:avLst/>
          </a:prstGeom>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6" name="Rectangle 25"/>
          <p:cNvSpPr/>
          <p:nvPr/>
        </p:nvSpPr>
        <p:spPr>
          <a:xfrm>
            <a:off x="7236296" y="1445920"/>
            <a:ext cx="612648"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Rectangle 34"/>
          <p:cNvSpPr/>
          <p:nvPr/>
        </p:nvSpPr>
        <p:spPr>
          <a:xfrm>
            <a:off x="7452320" y="1268760"/>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1" name="Picture 30" descr="angry-face-01s.gif"/>
          <p:cNvPicPr>
            <a:picLocks noChangeAspect="1"/>
          </p:cNvPicPr>
          <p:nvPr/>
        </p:nvPicPr>
        <p:blipFill>
          <a:blip r:embed="rId2" cstate="print"/>
          <a:stretch>
            <a:fillRect/>
          </a:stretch>
        </p:blipFill>
        <p:spPr>
          <a:xfrm>
            <a:off x="2627784" y="4520530"/>
            <a:ext cx="1428750" cy="1428750"/>
          </a:xfrm>
          <a:prstGeom prst="ellipse">
            <a:avLst/>
          </a:prstGeom>
        </p:spPr>
      </p:pic>
      <p:sp>
        <p:nvSpPr>
          <p:cNvPr id="16" name="Explosion 1 15"/>
          <p:cNvSpPr/>
          <p:nvPr/>
        </p:nvSpPr>
        <p:spPr>
          <a:xfrm>
            <a:off x="35496" y="4149080"/>
            <a:ext cx="1728192" cy="2160240"/>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5" name="Straight Arrow Connector 4"/>
          <p:cNvCxnSpPr/>
          <p:nvPr/>
        </p:nvCxnSpPr>
        <p:spPr>
          <a:xfrm flipV="1">
            <a:off x="3095896" y="3501008"/>
            <a:ext cx="540000" cy="2880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V="1">
            <a:off x="5760192" y="2060848"/>
            <a:ext cx="540000" cy="2880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331640" y="4653136"/>
            <a:ext cx="1656184" cy="1200329"/>
          </a:xfrm>
          <a:prstGeom prst="rect">
            <a:avLst/>
          </a:prstGeom>
          <a:noFill/>
        </p:spPr>
        <p:txBody>
          <a:bodyPr wrap="square" rtlCol="0">
            <a:spAutoFit/>
          </a:bodyPr>
          <a:lstStyle/>
          <a:p>
            <a:pPr algn="ctr"/>
            <a:r>
              <a:rPr lang="en-CA" sz="2400" b="1" dirty="0" smtClean="0">
                <a:solidFill>
                  <a:schemeClr val="bg1"/>
                </a:solidFill>
                <a:latin typeface="Arial Narrow" pitchFamily="34" charset="0"/>
              </a:rPr>
              <a:t>fight</a:t>
            </a:r>
          </a:p>
          <a:p>
            <a:pPr algn="ctr"/>
            <a:r>
              <a:rPr lang="en-CA" sz="2400" b="1" dirty="0" smtClean="0">
                <a:solidFill>
                  <a:schemeClr val="bg1"/>
                </a:solidFill>
                <a:latin typeface="Arial Narrow" pitchFamily="34" charset="0"/>
              </a:rPr>
              <a:t>fight</a:t>
            </a:r>
          </a:p>
          <a:p>
            <a:pPr algn="ctr"/>
            <a:r>
              <a:rPr lang="en-CA" sz="2400" b="1" dirty="0" smtClean="0">
                <a:solidFill>
                  <a:schemeClr val="bg1"/>
                </a:solidFill>
                <a:latin typeface="Arial Narrow" pitchFamily="34" charset="0"/>
              </a:rPr>
              <a:t>fight</a:t>
            </a:r>
            <a:endParaRPr lang="en-CA" sz="2400" b="1" dirty="0">
              <a:solidFill>
                <a:schemeClr val="bg1"/>
              </a:solidFill>
              <a:latin typeface="Arial Narrow" pitchFamily="34" charset="0"/>
            </a:endParaRPr>
          </a:p>
        </p:txBody>
      </p:sp>
      <p:sp>
        <p:nvSpPr>
          <p:cNvPr id="17" name="Rectangle 16"/>
          <p:cNvSpPr/>
          <p:nvPr/>
        </p:nvSpPr>
        <p:spPr>
          <a:xfrm>
            <a:off x="4427984" y="2492896"/>
            <a:ext cx="432048" cy="22322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a:off x="3659872" y="2852936"/>
            <a:ext cx="1920240" cy="4320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TextBox 23"/>
          <p:cNvSpPr txBox="1"/>
          <p:nvPr/>
        </p:nvSpPr>
        <p:spPr>
          <a:xfrm>
            <a:off x="3491880" y="2780928"/>
            <a:ext cx="2304256" cy="523220"/>
          </a:xfrm>
          <a:prstGeom prst="rect">
            <a:avLst/>
          </a:prstGeom>
          <a:noFill/>
        </p:spPr>
        <p:txBody>
          <a:bodyPr wrap="square" rtlCol="0">
            <a:spAutoFit/>
          </a:bodyPr>
          <a:lstStyle/>
          <a:p>
            <a:pPr algn="ctr"/>
            <a:r>
              <a:rPr lang="en-CA" sz="2800" b="1" dirty="0" smtClean="0">
                <a:latin typeface="Calibri" pitchFamily="34" charset="0"/>
                <a:cs typeface="Calibri" pitchFamily="34" charset="0"/>
              </a:rPr>
              <a:t>reconciled</a:t>
            </a:r>
            <a:endParaRPr lang="en-CA" sz="2800" b="1" dirty="0">
              <a:latin typeface="Calibri" pitchFamily="34" charset="0"/>
              <a:cs typeface="Calibri" pitchFamily="34" charset="0"/>
            </a:endParaRPr>
          </a:p>
        </p:txBody>
      </p:sp>
      <p:sp>
        <p:nvSpPr>
          <p:cNvPr id="39" name="TextBox 38"/>
          <p:cNvSpPr txBox="1"/>
          <p:nvPr/>
        </p:nvSpPr>
        <p:spPr>
          <a:xfrm>
            <a:off x="4932040" y="4207571"/>
            <a:ext cx="4176464" cy="2246769"/>
          </a:xfrm>
          <a:prstGeom prst="rect">
            <a:avLst/>
          </a:prstGeom>
          <a:noFill/>
        </p:spPr>
        <p:txBody>
          <a:bodyPr wrap="square" rtlCol="0">
            <a:spAutoFit/>
          </a:bodyPr>
          <a:lstStyle/>
          <a:p>
            <a:pPr algn="ctr"/>
            <a:r>
              <a:rPr lang="en-US" sz="2800" b="1" dirty="0">
                <a:solidFill>
                  <a:schemeClr val="bg1"/>
                </a:solidFill>
                <a:latin typeface="SutonnyMJ" pitchFamily="2" charset="0"/>
                <a:cs typeface="SutonnyMJ" pitchFamily="2" charset="0"/>
              </a:rPr>
              <a:t>†iv: 5:10;  </a:t>
            </a:r>
            <a:endParaRPr lang="en-US" sz="2800" b="1" dirty="0" smtClean="0">
              <a:solidFill>
                <a:schemeClr val="bg1"/>
              </a:solidFill>
              <a:latin typeface="SutonnyMJ" pitchFamily="2" charset="0"/>
              <a:cs typeface="SutonnyMJ" pitchFamily="2" charset="0"/>
            </a:endParaRPr>
          </a:p>
          <a:p>
            <a:pPr algn="ctr"/>
            <a:r>
              <a:rPr lang="en-US" sz="2800" b="1" dirty="0" smtClean="0">
                <a:solidFill>
                  <a:schemeClr val="bg1"/>
                </a:solidFill>
                <a:latin typeface="SutonnyMJ" pitchFamily="2" charset="0"/>
                <a:cs typeface="SutonnyMJ" pitchFamily="2" charset="0"/>
              </a:rPr>
              <a:t>2Kwi</a:t>
            </a:r>
            <a:r>
              <a:rPr lang="en-US" sz="2800" b="1" dirty="0">
                <a:solidFill>
                  <a:schemeClr val="bg1"/>
                </a:solidFill>
                <a:latin typeface="SutonnyMJ" pitchFamily="2" charset="0"/>
                <a:cs typeface="SutonnyMJ" pitchFamily="2" charset="0"/>
              </a:rPr>
              <a:t>: 5:17-20; </a:t>
            </a:r>
            <a:endParaRPr lang="en-US" sz="2800" b="1" dirty="0" smtClean="0">
              <a:solidFill>
                <a:schemeClr val="bg1"/>
              </a:solidFill>
              <a:latin typeface="SutonnyMJ" pitchFamily="2" charset="0"/>
              <a:cs typeface="SutonnyMJ" pitchFamily="2" charset="0"/>
            </a:endParaRPr>
          </a:p>
          <a:p>
            <a:pPr algn="ctr"/>
            <a:r>
              <a:rPr lang="en-US" sz="2800" b="1" dirty="0" err="1" smtClean="0">
                <a:solidFill>
                  <a:schemeClr val="bg1"/>
                </a:solidFill>
                <a:latin typeface="SutonnyMJ" pitchFamily="2" charset="0"/>
                <a:cs typeface="SutonnyMJ" pitchFamily="2" charset="0"/>
              </a:rPr>
              <a:t>Bwd</a:t>
            </a:r>
            <a:r>
              <a:rPr lang="en-US" sz="2800" b="1" dirty="0">
                <a:solidFill>
                  <a:schemeClr val="bg1"/>
                </a:solidFill>
                <a:latin typeface="SutonnyMJ" pitchFamily="2" charset="0"/>
                <a:cs typeface="SutonnyMJ" pitchFamily="2" charset="0"/>
              </a:rPr>
              <a:t>; 2:16; </a:t>
            </a:r>
            <a:endParaRPr lang="en-US" sz="2800" b="1" dirty="0" smtClean="0">
              <a:solidFill>
                <a:schemeClr val="bg1"/>
              </a:solidFill>
              <a:latin typeface="SutonnyMJ" pitchFamily="2" charset="0"/>
              <a:cs typeface="SutonnyMJ" pitchFamily="2" charset="0"/>
            </a:endParaRPr>
          </a:p>
          <a:p>
            <a:pPr algn="ctr"/>
            <a:r>
              <a:rPr lang="en-US" sz="2800" b="1" dirty="0" err="1" smtClean="0">
                <a:solidFill>
                  <a:schemeClr val="bg1"/>
                </a:solidFill>
                <a:latin typeface="SutonnyMJ" pitchFamily="2" charset="0"/>
                <a:cs typeface="SutonnyMJ" pitchFamily="2" charset="0"/>
              </a:rPr>
              <a:t>Kj</a:t>
            </a:r>
            <a:r>
              <a:rPr lang="en-US" sz="2800" b="1" dirty="0">
                <a:solidFill>
                  <a:schemeClr val="bg1"/>
                </a:solidFill>
                <a:latin typeface="SutonnyMJ" pitchFamily="2" charset="0"/>
                <a:cs typeface="SutonnyMJ" pitchFamily="2" charset="0"/>
              </a:rPr>
              <a:t>: 2:22 </a:t>
            </a:r>
            <a:endParaRPr lang="en-US" sz="2800" b="1" dirty="0" smtClean="0">
              <a:solidFill>
                <a:schemeClr val="bg1"/>
              </a:solidFill>
              <a:latin typeface="SutonnyMJ" pitchFamily="2" charset="0"/>
              <a:cs typeface="SutonnyMJ" pitchFamily="2" charset="0"/>
            </a:endParaRPr>
          </a:p>
          <a:p>
            <a:pPr algn="ctr"/>
            <a:r>
              <a:rPr lang="en-US" sz="2800" b="1" dirty="0" err="1" smtClean="0">
                <a:solidFill>
                  <a:schemeClr val="bg1"/>
                </a:solidFill>
                <a:latin typeface="SutonnyMJ" pitchFamily="2" charset="0"/>
                <a:cs typeface="SutonnyMJ" pitchFamily="2" charset="0"/>
              </a:rPr>
              <a:t>Kj</a:t>
            </a:r>
            <a:r>
              <a:rPr lang="en-US" sz="2800" b="1" dirty="0">
                <a:solidFill>
                  <a:schemeClr val="bg1"/>
                </a:solidFill>
                <a:latin typeface="SutonnyMJ" pitchFamily="2" charset="0"/>
                <a:cs typeface="SutonnyMJ" pitchFamily="2" charset="0"/>
              </a:rPr>
              <a:t>: 1:21-22</a:t>
            </a:r>
            <a:endParaRPr lang="en-CA" dirty="0">
              <a:solidFill>
                <a:schemeClr val="bg1"/>
              </a:solidFill>
              <a:latin typeface="SutonnyMJ" pitchFamily="2" charset="0"/>
              <a:cs typeface="SutonnyMJ" pitchFamily="2" charset="0"/>
            </a:endParaRPr>
          </a:p>
        </p:txBody>
      </p:sp>
      <p:sp>
        <p:nvSpPr>
          <p:cNvPr id="20" name="Oval Callout 19"/>
          <p:cNvSpPr/>
          <p:nvPr/>
        </p:nvSpPr>
        <p:spPr>
          <a:xfrm flipH="1">
            <a:off x="1547664" y="3212976"/>
            <a:ext cx="1224136" cy="1296144"/>
          </a:xfrm>
          <a:prstGeom prst="wedgeEllipseCallout">
            <a:avLst>
              <a:gd name="adj1" fmla="val -71323"/>
              <a:gd name="adj2" fmla="val 7791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TextBox 27"/>
          <p:cNvSpPr txBox="1"/>
          <p:nvPr/>
        </p:nvSpPr>
        <p:spPr>
          <a:xfrm>
            <a:off x="1835696" y="3236783"/>
            <a:ext cx="720080" cy="1200329"/>
          </a:xfrm>
          <a:prstGeom prst="rect">
            <a:avLst/>
          </a:prstGeom>
          <a:noFill/>
        </p:spPr>
        <p:txBody>
          <a:bodyPr wrap="square" rtlCol="0">
            <a:spAutoFit/>
          </a:bodyPr>
          <a:lstStyle/>
          <a:p>
            <a:r>
              <a:rPr lang="en-CA" sz="2400" b="1" dirty="0" smtClean="0">
                <a:latin typeface="Arial Narrow" pitchFamily="34" charset="0"/>
              </a:rPr>
              <a:t>No!</a:t>
            </a:r>
          </a:p>
          <a:p>
            <a:r>
              <a:rPr lang="en-CA" sz="2400" b="1" dirty="0" smtClean="0">
                <a:latin typeface="Arial Narrow" pitchFamily="34" charset="0"/>
              </a:rPr>
              <a:t>No!</a:t>
            </a:r>
          </a:p>
          <a:p>
            <a:r>
              <a:rPr lang="en-CA" sz="2400" b="1" dirty="0" smtClean="0">
                <a:latin typeface="Arial Narrow" pitchFamily="34" charset="0"/>
              </a:rPr>
              <a:t>No!</a:t>
            </a:r>
            <a:endParaRPr lang="en-CA" sz="2400" b="1" dirty="0">
              <a:latin typeface="Arial Narrow" pitchFamily="34" charset="0"/>
            </a:endParaRPr>
          </a:p>
        </p:txBody>
      </p:sp>
      <p:sp>
        <p:nvSpPr>
          <p:cNvPr id="29" name="Rectangle 28"/>
          <p:cNvSpPr/>
          <p:nvPr/>
        </p:nvSpPr>
        <p:spPr>
          <a:xfrm>
            <a:off x="395536" y="4725144"/>
            <a:ext cx="1056700" cy="830997"/>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400" b="1" cap="none" spc="0" dirty="0" smtClean="0">
                <a:ln w="50800"/>
                <a:solidFill>
                  <a:schemeClr val="bg1">
                    <a:shade val="50000"/>
                  </a:schemeClr>
                </a:solidFill>
                <a:effectLst/>
              </a:rPr>
              <a:t>THE</a:t>
            </a:r>
          </a:p>
          <a:p>
            <a:pPr algn="ctr"/>
            <a:r>
              <a:rPr lang="en-US" sz="2400" b="1" cap="none" spc="0" dirty="0" smtClean="0">
                <a:ln w="50800" cap="rnd"/>
                <a:solidFill>
                  <a:schemeClr val="bg1">
                    <a:shade val="50000"/>
                  </a:schemeClr>
                </a:solidFill>
                <a:effectLst/>
              </a:rPr>
              <a:t>LORD</a:t>
            </a:r>
            <a:endParaRPr lang="en-US" sz="2400" b="1" cap="none" spc="0" dirty="0">
              <a:ln w="50800" cap="rnd"/>
              <a:solidFill>
                <a:schemeClr val="bg1">
                  <a:shade val="50000"/>
                </a:schemeClr>
              </a:solidFill>
              <a:effectLst/>
            </a:endParaRPr>
          </a:p>
        </p:txBody>
      </p:sp>
      <p:sp>
        <p:nvSpPr>
          <p:cNvPr id="32" name="TextBox 8"/>
          <p:cNvSpPr txBox="1">
            <a:spLocks noChangeArrowheads="1"/>
          </p:cNvSpPr>
          <p:nvPr/>
        </p:nvSpPr>
        <p:spPr bwMode="auto">
          <a:xfrm>
            <a:off x="2483768" y="5733256"/>
            <a:ext cx="1800201" cy="430887"/>
          </a:xfrm>
          <a:prstGeom prst="rect">
            <a:avLst/>
          </a:prstGeom>
          <a:noFill/>
          <a:ln w="9525">
            <a:noFill/>
            <a:miter lim="800000"/>
            <a:headEnd/>
            <a:tailEnd/>
          </a:ln>
        </p:spPr>
        <p:txBody>
          <a:bodyPr wrap="square">
            <a:spAutoFit/>
          </a:bodyPr>
          <a:lstStyle/>
          <a:p>
            <a:pPr algn="ctr">
              <a:defRPr/>
            </a:pPr>
            <a:r>
              <a:rPr lang="en-CA" altLang="ko-KR" sz="1200" dirty="0" smtClean="0">
                <a:solidFill>
                  <a:schemeClr val="tx1">
                    <a:lumMod val="75000"/>
                  </a:schemeClr>
                </a:solidFill>
              </a:rPr>
              <a:t>©</a:t>
            </a:r>
            <a:r>
              <a:rPr lang="en-CA" altLang="ko-KR" sz="1000" dirty="0" smtClean="0">
                <a:solidFill>
                  <a:schemeClr val="tx1">
                    <a:lumMod val="75000"/>
                  </a:schemeClr>
                </a:solidFill>
              </a:rPr>
              <a:t> </a:t>
            </a:r>
            <a:r>
              <a:rPr lang="en-CA" sz="1000" dirty="0" smtClean="0">
                <a:solidFill>
                  <a:schemeClr val="tx1">
                    <a:lumMod val="75000"/>
                  </a:schemeClr>
                </a:solidFill>
              </a:rPr>
              <a:t>GospelGifs.com </a:t>
            </a:r>
          </a:p>
          <a:p>
            <a:pPr algn="ctr">
              <a:defRPr/>
            </a:pPr>
            <a:r>
              <a:rPr lang="en-CA" sz="1000" dirty="0" smtClean="0">
                <a:solidFill>
                  <a:schemeClr val="tx1">
                    <a:lumMod val="75000"/>
                  </a:schemeClr>
                </a:solidFill>
              </a:rPr>
              <a:t>used with permission</a:t>
            </a:r>
            <a:endParaRPr lang="en-CA" sz="1000" dirty="0">
              <a:solidFill>
                <a:schemeClr val="tx1">
                  <a:lumMod val="75000"/>
                </a:schemeClr>
              </a:solidFill>
            </a:endParaRPr>
          </a:p>
        </p:txBody>
      </p:sp>
      <p:sp>
        <p:nvSpPr>
          <p:cNvPr id="21" name="TextBox 20"/>
          <p:cNvSpPr txBox="1"/>
          <p:nvPr/>
        </p:nvSpPr>
        <p:spPr>
          <a:xfrm>
            <a:off x="1691680" y="241484"/>
            <a:ext cx="4536504" cy="523220"/>
          </a:xfrm>
          <a:prstGeom prst="rect">
            <a:avLst/>
          </a:prstGeom>
          <a:solidFill>
            <a:schemeClr val="tx1"/>
          </a:solidFill>
        </p:spPr>
        <p:txBody>
          <a:bodyPr wrap="square" rtlCol="0">
            <a:spAutoFit/>
          </a:bodyPr>
          <a:lstStyle/>
          <a:p>
            <a:pPr algn="ctr"/>
            <a:r>
              <a:rPr lang="en-US" sz="2800" b="1" dirty="0" smtClean="0">
                <a:solidFill>
                  <a:srgbClr val="FF0000"/>
                </a:solidFill>
                <a:latin typeface="SutonnyMJ" pitchFamily="2" charset="0"/>
                <a:cs typeface="SutonnyMJ" pitchFamily="2" charset="0"/>
              </a:rPr>
              <a:t>6. </a:t>
            </a:r>
            <a:r>
              <a:rPr lang="en-US" sz="2800" b="1" dirty="0" err="1">
                <a:solidFill>
                  <a:srgbClr val="FF0000"/>
                </a:solidFill>
                <a:latin typeface="SutonnyMJ" pitchFamily="2" charset="0"/>
                <a:cs typeface="SutonnyMJ" pitchFamily="2" charset="0"/>
              </a:rPr>
              <a:t>Ck</a:t>
            </a:r>
            <a:r>
              <a:rPr lang="en-US" sz="2800" b="1" dirty="0">
                <a:solidFill>
                  <a:srgbClr val="FF0000"/>
                </a:solidFill>
                <a:latin typeface="SutonnyMJ" pitchFamily="2" charset="0"/>
                <a:cs typeface="SutonnyMJ" pitchFamily="2" charset="0"/>
              </a:rPr>
              <a:t>¦‡ii mv‡_ mw¤§</a:t>
            </a:r>
            <a:r>
              <a:rPr lang="en-US" sz="2800" b="1" dirty="0" err="1">
                <a:solidFill>
                  <a:srgbClr val="FF0000"/>
                </a:solidFill>
                <a:latin typeface="SutonnyMJ" pitchFamily="2" charset="0"/>
                <a:cs typeface="SutonnyMJ" pitchFamily="2" charset="0"/>
              </a:rPr>
              <a:t>wjZ</a:t>
            </a:r>
            <a:r>
              <a:rPr lang="en-US" sz="2800" b="1" dirty="0">
                <a:solidFill>
                  <a:srgbClr val="FF0000"/>
                </a:solidFill>
                <a:latin typeface="SutonnyMJ" pitchFamily="2" charset="0"/>
                <a:cs typeface="SutonnyMJ" pitchFamily="2" charset="0"/>
              </a:rPr>
              <a:t>| </a:t>
            </a:r>
            <a:endParaRPr lang="en-CA" b="1" dirty="0">
              <a:solidFill>
                <a:srgbClr val="FF0000"/>
              </a:solidFill>
              <a:latin typeface="SutonnyMJ" pitchFamily="2" charset="0"/>
              <a:cs typeface="SutonnyMJ" pitchFamily="2" charset="0"/>
            </a:endParaRPr>
          </a:p>
        </p:txBody>
      </p:sp>
      <p:sp>
        <p:nvSpPr>
          <p:cNvPr id="19" name="TextBox 18"/>
          <p:cNvSpPr txBox="1"/>
          <p:nvPr/>
        </p:nvSpPr>
        <p:spPr>
          <a:xfrm>
            <a:off x="72008" y="6453336"/>
            <a:ext cx="323528" cy="369332"/>
          </a:xfrm>
          <a:prstGeom prst="rect">
            <a:avLst/>
          </a:prstGeom>
          <a:noFill/>
        </p:spPr>
        <p:txBody>
          <a:bodyPr wrap="square" rtlCol="0">
            <a:spAutoFit/>
          </a:bodyPr>
          <a:lstStyle/>
          <a:p>
            <a:r>
              <a:rPr lang="en-CA" dirty="0" smtClean="0"/>
              <a:t>6</a:t>
            </a:r>
            <a:endParaRPr lang="en-CA" dirty="0"/>
          </a:p>
        </p:txBody>
      </p:sp>
      <p:pic>
        <p:nvPicPr>
          <p:cNvPr id="22" name="Picture 21" descr="egyptian.gif"/>
          <p:cNvPicPr>
            <a:picLocks noChangeAspect="1"/>
          </p:cNvPicPr>
          <p:nvPr/>
        </p:nvPicPr>
        <p:blipFill>
          <a:blip r:embed="rId3" cstate="print"/>
          <a:stretch>
            <a:fillRect/>
          </a:stretch>
        </p:blipFill>
        <p:spPr>
          <a:xfrm>
            <a:off x="6660232" y="550952"/>
            <a:ext cx="1689817" cy="1005840"/>
          </a:xfrm>
          <a:prstGeom prst="rect">
            <a:avLst/>
          </a:prstGeom>
        </p:spPr>
      </p:pic>
      <p:pic>
        <p:nvPicPr>
          <p:cNvPr id="23" name="Picture 22" descr="egyptian.gif"/>
          <p:cNvPicPr>
            <a:picLocks noChangeAspect="1"/>
          </p:cNvPicPr>
          <p:nvPr/>
        </p:nvPicPr>
        <p:blipFill>
          <a:blip r:embed="rId3" cstate="print"/>
          <a:stretch>
            <a:fillRect/>
          </a:stretch>
        </p:blipFill>
        <p:spPr>
          <a:xfrm rot="7567376">
            <a:off x="7223706" y="1371056"/>
            <a:ext cx="1689816" cy="1005840"/>
          </a:xfrm>
          <a:prstGeom prst="rect">
            <a:avLst/>
          </a:prstGeom>
        </p:spPr>
      </p:pic>
      <p:pic>
        <p:nvPicPr>
          <p:cNvPr id="27" name="Picture 26" descr="egyptian.gif"/>
          <p:cNvPicPr>
            <a:picLocks noChangeAspect="1"/>
          </p:cNvPicPr>
          <p:nvPr/>
        </p:nvPicPr>
        <p:blipFill>
          <a:blip r:embed="rId3" cstate="print"/>
          <a:stretch>
            <a:fillRect/>
          </a:stretch>
        </p:blipFill>
        <p:spPr>
          <a:xfrm rot="12969458" flipH="1">
            <a:off x="6218164" y="1382367"/>
            <a:ext cx="1689812" cy="1005840"/>
          </a:xfrm>
          <a:prstGeom prst="rect">
            <a:avLst/>
          </a:prstGeom>
        </p:spPr>
      </p:pic>
      <p:pic>
        <p:nvPicPr>
          <p:cNvPr id="30" name="Picture 29" descr="www.fg-a.com valentine 2-jumping-heart.gif"/>
          <p:cNvPicPr>
            <a:picLocks noChangeAspect="1"/>
          </p:cNvPicPr>
          <p:nvPr/>
        </p:nvPicPr>
        <p:blipFill>
          <a:blip r:embed="rId4" cstate="print"/>
          <a:stretch>
            <a:fillRect/>
          </a:stretch>
        </p:blipFill>
        <p:spPr>
          <a:xfrm>
            <a:off x="6948264" y="836712"/>
            <a:ext cx="1143000" cy="1333500"/>
          </a:xfrm>
          <a:prstGeom prst="rect">
            <a:avLst/>
          </a:prstGeom>
        </p:spPr>
      </p:pic>
      <p:sp>
        <p:nvSpPr>
          <p:cNvPr id="33" name="TextBox 32"/>
          <p:cNvSpPr txBox="1"/>
          <p:nvPr/>
        </p:nvSpPr>
        <p:spPr>
          <a:xfrm rot="5400000">
            <a:off x="7864333" y="1032701"/>
            <a:ext cx="2088232" cy="400110"/>
          </a:xfrm>
          <a:prstGeom prst="rect">
            <a:avLst/>
          </a:prstGeom>
          <a:noFill/>
        </p:spPr>
        <p:txBody>
          <a:bodyPr wrap="square" rtlCol="0">
            <a:spAutoFit/>
          </a:bodyPr>
          <a:lstStyle/>
          <a:p>
            <a:pPr algn="ctr"/>
            <a:r>
              <a:rPr lang="en-CA" sz="1000" dirty="0" smtClean="0">
                <a:solidFill>
                  <a:schemeClr val="tx1">
                    <a:lumMod val="50000"/>
                  </a:schemeClr>
                </a:solidFill>
              </a:rPr>
              <a:t>Egyptian smiley © sherv.net</a:t>
            </a:r>
          </a:p>
          <a:p>
            <a:r>
              <a:rPr lang="en-CA" sz="1000" dirty="0" smtClean="0">
                <a:solidFill>
                  <a:schemeClr val="tx1">
                    <a:lumMod val="50000"/>
                  </a:schemeClr>
                </a:solidFill>
              </a:rPr>
              <a:t>Jumping heart © www.fg-a.com</a:t>
            </a:r>
            <a:endParaRPr lang="en-CA" dirty="0">
              <a:solidFill>
                <a:schemeClr val="tx1">
                  <a:lumMod val="50000"/>
                </a:schemeClr>
              </a:solidFill>
            </a:endParaRPr>
          </a:p>
        </p:txBody>
      </p:sp>
      <p:sp>
        <p:nvSpPr>
          <p:cNvPr id="34" name="TextBox 33"/>
          <p:cNvSpPr txBox="1"/>
          <p:nvPr/>
        </p:nvSpPr>
        <p:spPr>
          <a:xfrm>
            <a:off x="5976664" y="2348880"/>
            <a:ext cx="3059832" cy="830997"/>
          </a:xfrm>
          <a:prstGeom prst="rect">
            <a:avLst/>
          </a:prstGeom>
          <a:noFill/>
        </p:spPr>
        <p:txBody>
          <a:bodyPr wrap="square" rtlCol="0">
            <a:spAutoFit/>
          </a:bodyPr>
          <a:lstStyle/>
          <a:p>
            <a:pPr algn="ctr"/>
            <a:r>
              <a:rPr lang="en-CA" sz="2400" b="1" dirty="0" smtClean="0">
                <a:solidFill>
                  <a:schemeClr val="bg1"/>
                </a:solidFill>
                <a:latin typeface="Arial Narrow" pitchFamily="34" charset="0"/>
                <a:cs typeface="Calibri" pitchFamily="34" charset="0"/>
              </a:rPr>
              <a:t>friends </a:t>
            </a:r>
            <a:r>
              <a:rPr lang="en-CA" sz="2400" b="1" dirty="0" err="1" smtClean="0">
                <a:solidFill>
                  <a:schemeClr val="bg1"/>
                </a:solidFill>
                <a:latin typeface="Arial Narrow" pitchFamily="34" charset="0"/>
                <a:cs typeface="Calibri" pitchFamily="34" charset="0"/>
              </a:rPr>
              <a:t>friends</a:t>
            </a:r>
            <a:r>
              <a:rPr lang="en-CA" sz="2400" b="1" dirty="0" smtClean="0">
                <a:solidFill>
                  <a:schemeClr val="bg1"/>
                </a:solidFill>
                <a:latin typeface="Arial Narrow" pitchFamily="34" charset="0"/>
                <a:cs typeface="Calibri" pitchFamily="34" charset="0"/>
              </a:rPr>
              <a:t> </a:t>
            </a:r>
            <a:r>
              <a:rPr lang="en-CA" sz="2400" b="1" dirty="0" err="1" smtClean="0">
                <a:solidFill>
                  <a:schemeClr val="bg1"/>
                </a:solidFill>
                <a:latin typeface="Arial Narrow" pitchFamily="34" charset="0"/>
                <a:cs typeface="Calibri" pitchFamily="34" charset="0"/>
              </a:rPr>
              <a:t>friends</a:t>
            </a:r>
            <a:endParaRPr lang="en-CA" sz="2400" b="1" dirty="0" smtClean="0">
              <a:solidFill>
                <a:schemeClr val="bg1"/>
              </a:solidFill>
              <a:latin typeface="Arial Narrow" pitchFamily="34" charset="0"/>
              <a:cs typeface="Calibri" pitchFamily="34" charset="0"/>
            </a:endParaRPr>
          </a:p>
          <a:p>
            <a:pPr algn="ctr"/>
            <a:r>
              <a:rPr lang="en-CA" sz="2400" b="1" dirty="0" smtClean="0">
                <a:solidFill>
                  <a:schemeClr val="bg1"/>
                </a:solidFill>
                <a:latin typeface="Arial Narrow" pitchFamily="34" charset="0"/>
                <a:cs typeface="Calibri" pitchFamily="34" charset="0"/>
              </a:rPr>
              <a:t>Yes!  Yes!  Yes!</a:t>
            </a:r>
            <a:endParaRPr lang="en-CA" sz="2400" b="1" dirty="0">
              <a:solidFill>
                <a:schemeClr val="bg1"/>
              </a:solidFill>
              <a:latin typeface="Arial Narrow" pitchFamily="34" charset="0"/>
              <a:cs typeface="Calibri"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CC00"/>
        </a:solidFill>
        <a:effectLst/>
      </p:bgPr>
    </p:bg>
    <p:spTree>
      <p:nvGrpSpPr>
        <p:cNvPr id="1" name=""/>
        <p:cNvGrpSpPr/>
        <p:nvPr/>
      </p:nvGrpSpPr>
      <p:grpSpPr>
        <a:xfrm>
          <a:off x="0" y="0"/>
          <a:ext cx="0" cy="0"/>
          <a:chOff x="0" y="0"/>
          <a:chExt cx="0" cy="0"/>
        </a:xfrm>
      </p:grpSpPr>
      <p:pic>
        <p:nvPicPr>
          <p:cNvPr id="4" name="Picture 3" descr="114614.jpg"/>
          <p:cNvPicPr>
            <a:picLocks noChangeAspect="1"/>
          </p:cNvPicPr>
          <p:nvPr/>
        </p:nvPicPr>
        <p:blipFill>
          <a:blip r:embed="rId2" cstate="print"/>
          <a:stretch>
            <a:fillRect/>
          </a:stretch>
        </p:blipFill>
        <p:spPr>
          <a:xfrm>
            <a:off x="1449311" y="116632"/>
            <a:ext cx="6147025" cy="4032448"/>
          </a:xfrm>
          <a:prstGeom prst="rect">
            <a:avLst/>
          </a:prstGeom>
        </p:spPr>
      </p:pic>
      <p:sp>
        <p:nvSpPr>
          <p:cNvPr id="5" name="TextBox 4"/>
          <p:cNvSpPr txBox="1"/>
          <p:nvPr/>
        </p:nvSpPr>
        <p:spPr>
          <a:xfrm>
            <a:off x="179512" y="4423752"/>
            <a:ext cx="8784976" cy="2677656"/>
          </a:xfrm>
          <a:prstGeom prst="rect">
            <a:avLst/>
          </a:prstGeom>
          <a:noFill/>
        </p:spPr>
        <p:txBody>
          <a:bodyPr wrap="square" rtlCol="0">
            <a:spAutoFit/>
          </a:bodyPr>
          <a:lstStyle/>
          <a:p>
            <a:pPr algn="ctr"/>
            <a:r>
              <a:rPr lang="en-US" sz="2800" b="1" dirty="0" smtClean="0">
                <a:solidFill>
                  <a:schemeClr val="bg1"/>
                </a:solidFill>
                <a:latin typeface="Calibri" pitchFamily="34" charset="0"/>
              </a:rPr>
              <a:t>“Therefore, </a:t>
            </a:r>
            <a:r>
              <a:rPr lang="en-US" sz="2800" b="1" dirty="0" smtClean="0">
                <a:solidFill>
                  <a:srgbClr val="0000FF"/>
                </a:solidFill>
                <a:latin typeface="Calibri" pitchFamily="34" charset="0"/>
              </a:rPr>
              <a:t>we are ambassadors for Christ,</a:t>
            </a:r>
            <a:r>
              <a:rPr lang="en-US" sz="2800" b="1" dirty="0" smtClean="0">
                <a:latin typeface="Calibri" pitchFamily="34" charset="0"/>
              </a:rPr>
              <a:t> </a:t>
            </a:r>
            <a:r>
              <a:rPr lang="en-US" sz="2800" b="1" dirty="0" smtClean="0">
                <a:solidFill>
                  <a:schemeClr val="bg1"/>
                </a:solidFill>
                <a:latin typeface="Calibri" pitchFamily="34" charset="0"/>
              </a:rPr>
              <a:t>God making his appeal through us. We implore you on behalf of Christ, </a:t>
            </a:r>
          </a:p>
          <a:p>
            <a:pPr algn="ctr"/>
            <a:r>
              <a:rPr lang="en-US" sz="2800" b="1" dirty="0" smtClean="0">
                <a:solidFill>
                  <a:srgbClr val="0000FF"/>
                </a:solidFill>
                <a:latin typeface="Calibri" pitchFamily="34" charset="0"/>
              </a:rPr>
              <a:t>be reconciled to God.  </a:t>
            </a:r>
            <a:r>
              <a:rPr lang="en-CA" sz="2800" b="1" dirty="0" smtClean="0">
                <a:solidFill>
                  <a:schemeClr val="bg1"/>
                </a:solidFill>
                <a:latin typeface="Calibri" pitchFamily="34" charset="0"/>
                <a:cs typeface="Calibri" pitchFamily="34" charset="0"/>
              </a:rPr>
              <a:t>For our sake he made him to be sin who knew no sin, so that in him we might become </a:t>
            </a:r>
          </a:p>
          <a:p>
            <a:pPr algn="ctr"/>
            <a:r>
              <a:rPr lang="en-CA" sz="2800" b="1" dirty="0" smtClean="0">
                <a:solidFill>
                  <a:schemeClr val="bg1"/>
                </a:solidFill>
                <a:latin typeface="Calibri" pitchFamily="34" charset="0"/>
                <a:cs typeface="Calibri" pitchFamily="34" charset="0"/>
              </a:rPr>
              <a:t>the righteousness of God.”  </a:t>
            </a:r>
            <a:r>
              <a:rPr lang="en-US" sz="2800" b="1" dirty="0" smtClean="0">
                <a:solidFill>
                  <a:schemeClr val="bg1"/>
                </a:solidFill>
                <a:latin typeface="Calibri" pitchFamily="34" charset="0"/>
              </a:rPr>
              <a:t> 2 </a:t>
            </a:r>
            <a:r>
              <a:rPr lang="en-US" sz="2800" b="1" dirty="0" err="1" smtClean="0">
                <a:solidFill>
                  <a:schemeClr val="bg1"/>
                </a:solidFill>
                <a:latin typeface="Calibri" pitchFamily="34" charset="0"/>
              </a:rPr>
              <a:t>Cor</a:t>
            </a:r>
            <a:r>
              <a:rPr lang="en-US" sz="2800" b="1" dirty="0" smtClean="0">
                <a:solidFill>
                  <a:schemeClr val="bg1"/>
                </a:solidFill>
                <a:latin typeface="Calibri" pitchFamily="34" charset="0"/>
              </a:rPr>
              <a:t> 5:20-21 </a:t>
            </a:r>
            <a:r>
              <a:rPr lang="en-CA" sz="2800" dirty="0" smtClean="0">
                <a:solidFill>
                  <a:schemeClr val="bg1"/>
                </a:solidFill>
              </a:rPr>
              <a:t/>
            </a:r>
            <a:br>
              <a:rPr lang="en-CA" sz="2800" dirty="0" smtClean="0">
                <a:solidFill>
                  <a:schemeClr val="bg1"/>
                </a:solidFill>
              </a:rPr>
            </a:br>
            <a:endParaRPr lang="en-CA" sz="2800" b="1" dirty="0">
              <a:solidFill>
                <a:schemeClr val="bg1"/>
              </a:solidFill>
              <a:latin typeface="Calibri" pitchFamily="34" charset="0"/>
            </a:endParaRPr>
          </a:p>
        </p:txBody>
      </p:sp>
      <p:sp>
        <p:nvSpPr>
          <p:cNvPr id="8" name="TextBox 7"/>
          <p:cNvSpPr txBox="1"/>
          <p:nvPr/>
        </p:nvSpPr>
        <p:spPr>
          <a:xfrm>
            <a:off x="1187624" y="3872081"/>
            <a:ext cx="6696744" cy="276999"/>
          </a:xfrm>
          <a:prstGeom prst="rect">
            <a:avLst/>
          </a:prstGeom>
          <a:noFill/>
        </p:spPr>
        <p:txBody>
          <a:bodyPr wrap="square" rtlCol="0">
            <a:spAutoFit/>
          </a:bodyPr>
          <a:lstStyle/>
          <a:p>
            <a:pPr algn="ctr"/>
            <a:r>
              <a:rPr lang="en-CA" sz="1200" dirty="0" smtClean="0">
                <a:solidFill>
                  <a:schemeClr val="tx1">
                    <a:lumMod val="95000"/>
                  </a:schemeClr>
                </a:solidFill>
              </a:rPr>
              <a:t>© iclickart.co.kr with permission from </a:t>
            </a:r>
            <a:r>
              <a:rPr lang="en-CA" sz="1200" dirty="0" err="1" smtClean="0">
                <a:solidFill>
                  <a:schemeClr val="tx1">
                    <a:lumMod val="95000"/>
                  </a:schemeClr>
                </a:solidFill>
              </a:rPr>
              <a:t>Iregihwek</a:t>
            </a:r>
            <a:r>
              <a:rPr lang="ko-KR" altLang="en-US" sz="1200" dirty="0" smtClean="0">
                <a:solidFill>
                  <a:schemeClr val="tx1">
                    <a:lumMod val="95000"/>
                  </a:schemeClr>
                </a:solidFill>
              </a:rPr>
              <a:t> </a:t>
            </a:r>
            <a:r>
              <a:rPr lang="en-CA" sz="1200" dirty="0" smtClean="0">
                <a:solidFill>
                  <a:schemeClr val="tx1">
                    <a:lumMod val="95000"/>
                  </a:schemeClr>
                </a:solidFill>
              </a:rPr>
              <a:t>print shop in </a:t>
            </a:r>
            <a:r>
              <a:rPr lang="en-CA" sz="1200" dirty="0" err="1" smtClean="0">
                <a:solidFill>
                  <a:schemeClr val="tx1">
                    <a:lumMod val="95000"/>
                  </a:schemeClr>
                </a:solidFill>
              </a:rPr>
              <a:t>Yeosu</a:t>
            </a:r>
            <a:r>
              <a:rPr lang="en-CA" sz="1200" dirty="0" smtClean="0">
                <a:solidFill>
                  <a:schemeClr val="tx1">
                    <a:lumMod val="95000"/>
                  </a:schemeClr>
                </a:solidFill>
              </a:rPr>
              <a:t>, South Korea</a:t>
            </a:r>
            <a:endParaRPr lang="en-CA" sz="1200" dirty="0">
              <a:solidFill>
                <a:schemeClr val="tx1">
                  <a:lumMod val="95000"/>
                </a:schemeClr>
              </a:solidFill>
            </a:endParaRPr>
          </a:p>
        </p:txBody>
      </p:sp>
      <p:sp>
        <p:nvSpPr>
          <p:cNvPr id="6" name="TextBox 5"/>
          <p:cNvSpPr txBox="1"/>
          <p:nvPr/>
        </p:nvSpPr>
        <p:spPr>
          <a:xfrm>
            <a:off x="72008" y="6453336"/>
            <a:ext cx="323528" cy="369332"/>
          </a:xfrm>
          <a:prstGeom prst="rect">
            <a:avLst/>
          </a:prstGeom>
          <a:noFill/>
        </p:spPr>
        <p:txBody>
          <a:bodyPr wrap="square" rtlCol="0">
            <a:spAutoFit/>
          </a:bodyPr>
          <a:lstStyle/>
          <a:p>
            <a:r>
              <a:rPr lang="en-CA" dirty="0" smtClean="0"/>
              <a:t>7</a:t>
            </a:r>
            <a:endParaRPr lang="en-CA" dirty="0"/>
          </a:p>
        </p:txBody>
      </p:sp>
      <p:sp>
        <p:nvSpPr>
          <p:cNvPr id="7" name="TextBox 6"/>
          <p:cNvSpPr txBox="1"/>
          <p:nvPr/>
        </p:nvSpPr>
        <p:spPr>
          <a:xfrm>
            <a:off x="2267744" y="116632"/>
            <a:ext cx="4536504" cy="523220"/>
          </a:xfrm>
          <a:prstGeom prst="rect">
            <a:avLst/>
          </a:prstGeom>
          <a:solidFill>
            <a:schemeClr val="tx1"/>
          </a:solidFill>
        </p:spPr>
        <p:txBody>
          <a:bodyPr wrap="square" rtlCol="0">
            <a:spAutoFit/>
          </a:bodyPr>
          <a:lstStyle/>
          <a:p>
            <a:pPr algn="ctr"/>
            <a:r>
              <a:rPr lang="en-US" sz="2800" b="1" dirty="0" smtClean="0">
                <a:solidFill>
                  <a:srgbClr val="FF0000"/>
                </a:solidFill>
                <a:latin typeface="SutonnyMJ" pitchFamily="2" charset="0"/>
                <a:cs typeface="SutonnyMJ" pitchFamily="2" charset="0"/>
              </a:rPr>
              <a:t>7. </a:t>
            </a:r>
            <a:r>
              <a:rPr lang="en-US" sz="2800" b="1" dirty="0" err="1">
                <a:solidFill>
                  <a:srgbClr val="FF0000"/>
                </a:solidFill>
                <a:latin typeface="SutonnyMJ" pitchFamily="2" charset="0"/>
                <a:cs typeface="SutonnyMJ" pitchFamily="2" charset="0"/>
              </a:rPr>
              <a:t>Lªx‡ói</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ivR</a:t>
            </a:r>
            <a:r>
              <a:rPr lang="en-US" sz="2800" b="1" dirty="0">
                <a:solidFill>
                  <a:srgbClr val="FF0000"/>
                </a:solidFill>
                <a:latin typeface="SutonnyMJ" pitchFamily="2" charset="0"/>
                <a:cs typeface="SutonnyMJ" pitchFamily="2" charset="0"/>
              </a:rPr>
              <a:t>`~Z| </a:t>
            </a:r>
            <a:endParaRPr lang="en-CA" b="1" dirty="0">
              <a:solidFill>
                <a:srgbClr val="FF0000"/>
              </a:solidFill>
              <a:latin typeface="SutonnyMJ" pitchFamily="2" charset="0"/>
              <a:cs typeface="SutonnyMJ" pitchFamily="2" charset="0"/>
            </a:endParaRPr>
          </a:p>
        </p:txBody>
      </p:sp>
      <p:pic>
        <p:nvPicPr>
          <p:cNvPr id="9" name="Picture 8" descr="angry-face-01s.gif"/>
          <p:cNvPicPr>
            <a:picLocks noChangeAspect="1"/>
          </p:cNvPicPr>
          <p:nvPr/>
        </p:nvPicPr>
        <p:blipFill>
          <a:blip r:embed="rId3" cstate="print"/>
          <a:stretch>
            <a:fillRect/>
          </a:stretch>
        </p:blipFill>
        <p:spPr>
          <a:xfrm>
            <a:off x="8028384" y="3356992"/>
            <a:ext cx="864096" cy="864096"/>
          </a:xfrm>
          <a:prstGeom prst="ellipse">
            <a:avLst/>
          </a:prstGeom>
        </p:spPr>
      </p:pic>
      <p:sp>
        <p:nvSpPr>
          <p:cNvPr id="10" name="TextBox 9"/>
          <p:cNvSpPr txBox="1"/>
          <p:nvPr/>
        </p:nvSpPr>
        <p:spPr>
          <a:xfrm>
            <a:off x="8028384" y="328498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1" name="TextBox 8"/>
          <p:cNvSpPr txBox="1">
            <a:spLocks noChangeArrowheads="1"/>
          </p:cNvSpPr>
          <p:nvPr/>
        </p:nvSpPr>
        <p:spPr bwMode="auto">
          <a:xfrm>
            <a:off x="7740352" y="4077072"/>
            <a:ext cx="1512168" cy="230832"/>
          </a:xfrm>
          <a:prstGeom prst="rect">
            <a:avLst/>
          </a:prstGeom>
          <a:noFill/>
          <a:ln w="9525">
            <a:noFill/>
            <a:miter lim="800000"/>
            <a:headEnd/>
            <a:tailEnd/>
          </a:ln>
        </p:spPr>
        <p:txBody>
          <a:bodyPr wrap="square">
            <a:spAutoFit/>
          </a:bodyPr>
          <a:lstStyle/>
          <a:p>
            <a:pPr algn="ctr">
              <a:defRPr/>
            </a:pPr>
            <a:r>
              <a:rPr lang="en-CA" altLang="ko-KR" sz="900" dirty="0" smtClean="0"/>
              <a:t>© </a:t>
            </a:r>
            <a:r>
              <a:rPr lang="en-CA" sz="900" dirty="0" smtClean="0"/>
              <a:t>GospelGifs.com </a:t>
            </a:r>
            <a:endParaRPr lang="en-CA" sz="9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1" name="Rectangle 30"/>
          <p:cNvSpPr/>
          <p:nvPr/>
        </p:nvSpPr>
        <p:spPr>
          <a:xfrm>
            <a:off x="7308304" y="2166000"/>
            <a:ext cx="612648"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Rectangle 33"/>
          <p:cNvSpPr/>
          <p:nvPr/>
        </p:nvSpPr>
        <p:spPr>
          <a:xfrm>
            <a:off x="7524328" y="2049408"/>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6" name="Picture 45" descr="christmas-gift-box-clip-art-clipart-panda-free-clipart-images-yJTjOC-clipart.jpg"/>
          <p:cNvPicPr>
            <a:picLocks noChangeAspect="1"/>
          </p:cNvPicPr>
          <p:nvPr/>
        </p:nvPicPr>
        <p:blipFill>
          <a:blip r:embed="rId2" cstate="print"/>
          <a:srcRect l="18921" t="4851" r="18080" b="6951"/>
          <a:stretch>
            <a:fillRect/>
          </a:stretch>
        </p:blipFill>
        <p:spPr>
          <a:xfrm>
            <a:off x="2987824" y="1916832"/>
            <a:ext cx="2952328" cy="2714648"/>
          </a:xfrm>
          <a:prstGeom prst="rect">
            <a:avLst/>
          </a:prstGeom>
        </p:spPr>
      </p:pic>
      <p:pic>
        <p:nvPicPr>
          <p:cNvPr id="39" name="Picture 2"/>
          <p:cNvPicPr>
            <a:picLocks noChangeAspect="1" noChangeArrowheads="1"/>
          </p:cNvPicPr>
          <p:nvPr/>
        </p:nvPicPr>
        <p:blipFill>
          <a:blip r:embed="rId3" cstate="print"/>
          <a:srcRect r="37247" b="13868"/>
          <a:stretch>
            <a:fillRect/>
          </a:stretch>
        </p:blipFill>
        <p:spPr bwMode="auto">
          <a:xfrm>
            <a:off x="144016" y="4036296"/>
            <a:ext cx="2627784" cy="2705072"/>
          </a:xfrm>
          <a:prstGeom prst="rect">
            <a:avLst/>
          </a:prstGeom>
          <a:noFill/>
          <a:ln w="9525">
            <a:noFill/>
            <a:miter lim="800000"/>
            <a:headEnd/>
            <a:tailEnd/>
          </a:ln>
          <a:effectLst/>
        </p:spPr>
      </p:pic>
      <p:sp>
        <p:nvSpPr>
          <p:cNvPr id="23306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31653"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19" name="Rectangle 3"/>
          <p:cNvSpPr>
            <a:spLocks noChangeArrowheads="1"/>
          </p:cNvSpPr>
          <p:nvPr/>
        </p:nvSpPr>
        <p:spPr bwMode="auto">
          <a:xfrm>
            <a:off x="2339752" y="386080"/>
            <a:ext cx="4392488" cy="523220"/>
          </a:xfrm>
          <a:prstGeom prst="rect">
            <a:avLst/>
          </a:prstGeom>
          <a:solidFill>
            <a:schemeClr val="tx1"/>
          </a:solidFill>
          <a:ln w="9525">
            <a:noFill/>
            <a:miter lim="800000"/>
            <a:headEnd/>
            <a:tailEnd/>
          </a:ln>
        </p:spPr>
        <p:txBody>
          <a:bodyPr wrap="square" anchor="ctr">
            <a:spAutoFit/>
          </a:bodyPr>
          <a:lstStyle/>
          <a:p>
            <a:pPr algn="ctr" eaLnBrk="0" hangingPunct="0"/>
            <a:r>
              <a:rPr lang="en-US" sz="2800" b="1" dirty="0" smtClean="0">
                <a:solidFill>
                  <a:srgbClr val="FF0000"/>
                </a:solidFill>
                <a:latin typeface="SutonnyMJ" pitchFamily="2" charset="0"/>
                <a:cs typeface="SutonnyMJ" pitchFamily="2" charset="0"/>
              </a:rPr>
              <a:t>8. </a:t>
            </a:r>
            <a:r>
              <a:rPr lang="en-US" sz="2800" b="1" dirty="0" err="1">
                <a:solidFill>
                  <a:srgbClr val="FF0000"/>
                </a:solidFill>
                <a:latin typeface="SutonnyMJ" pitchFamily="2" charset="0"/>
                <a:cs typeface="SutonnyMJ" pitchFamily="2" charset="0"/>
              </a:rPr>
              <a:t>AbšÍ</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Rxeb</a:t>
            </a:r>
            <a:r>
              <a:rPr lang="en-US" sz="2800" b="1" dirty="0">
                <a:solidFill>
                  <a:srgbClr val="FF0000"/>
                </a:solidFill>
                <a:latin typeface="SutonnyMJ" pitchFamily="2" charset="0"/>
                <a:cs typeface="SutonnyMJ" pitchFamily="2" charset="0"/>
              </a:rPr>
              <a:t> </a:t>
            </a:r>
          </a:p>
        </p:txBody>
      </p:sp>
      <p:sp>
        <p:nvSpPr>
          <p:cNvPr id="36" name="WordArt 2"/>
          <p:cNvSpPr>
            <a:spLocks noChangeArrowheads="1" noChangeShapeType="1" noTextEdit="1"/>
          </p:cNvSpPr>
          <p:nvPr/>
        </p:nvSpPr>
        <p:spPr bwMode="auto">
          <a:xfrm>
            <a:off x="6804248" y="1268760"/>
            <a:ext cx="1872208"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26" name="TextBox 25"/>
          <p:cNvSpPr txBox="1"/>
          <p:nvPr/>
        </p:nvSpPr>
        <p:spPr>
          <a:xfrm>
            <a:off x="3059832" y="4581128"/>
            <a:ext cx="2880320" cy="246221"/>
          </a:xfrm>
          <a:prstGeom prst="rect">
            <a:avLst/>
          </a:prstGeom>
          <a:noFill/>
        </p:spPr>
        <p:txBody>
          <a:bodyPr wrap="square" rtlCol="0">
            <a:spAutoFit/>
          </a:bodyPr>
          <a:lstStyle/>
          <a:p>
            <a:pPr algn="ctr"/>
            <a:r>
              <a:rPr lang="en-CA" sz="1000" dirty="0" smtClean="0">
                <a:solidFill>
                  <a:schemeClr val="tx1">
                    <a:lumMod val="75000"/>
                  </a:schemeClr>
                </a:solidFill>
              </a:rPr>
              <a:t>psdgraphics.com in kidclipart.com</a:t>
            </a:r>
            <a:endParaRPr lang="en-CA" sz="1000" dirty="0">
              <a:solidFill>
                <a:schemeClr val="tx1">
                  <a:lumMod val="75000"/>
                </a:schemeClr>
              </a:solidFill>
            </a:endParaRPr>
          </a:p>
        </p:txBody>
      </p:sp>
      <p:sp>
        <p:nvSpPr>
          <p:cNvPr id="41" name="Text Box 3"/>
          <p:cNvSpPr txBox="1">
            <a:spLocks noChangeArrowheads="1"/>
          </p:cNvSpPr>
          <p:nvPr/>
        </p:nvSpPr>
        <p:spPr bwMode="auto">
          <a:xfrm>
            <a:off x="4679424" y="2780928"/>
            <a:ext cx="1188720" cy="274320"/>
          </a:xfrm>
          <a:prstGeom prst="rect">
            <a:avLst/>
          </a:prstGeom>
          <a:noFill/>
          <a:ln w="9525">
            <a:noFill/>
            <a:miter lim="800000"/>
            <a:headEnd/>
            <a:tailEnd/>
          </a:ln>
        </p:spPr>
        <p:txBody>
          <a:bodyPr/>
          <a:lstStyle/>
          <a:p>
            <a:pPr algn="ctr">
              <a:lnSpc>
                <a:spcPts val="1800"/>
              </a:lnSpc>
              <a:defRPr/>
            </a:pPr>
            <a:r>
              <a:rPr lang="en-US" altLang="ko-KR" sz="2400" b="1" kern="1100" dirty="0" smtClean="0">
                <a:solidFill>
                  <a:srgbClr val="000000"/>
                </a:solidFill>
                <a:latin typeface="Arial Narrow" pitchFamily="34" charset="0"/>
                <a:ea typeface="맑은 고딕" pitchFamily="34" charset="-127"/>
              </a:rPr>
              <a:t>CHRIST</a:t>
            </a:r>
            <a:endParaRPr lang="ko-KR" altLang="ko-KR" sz="2400" b="1" dirty="0">
              <a:latin typeface="Arial Narrow" pitchFamily="34" charset="0"/>
              <a:ea typeface="굴림" pitchFamily="34" charset="-127"/>
            </a:endParaRPr>
          </a:p>
        </p:txBody>
      </p:sp>
      <p:sp>
        <p:nvSpPr>
          <p:cNvPr id="42" name="Text Box 3"/>
          <p:cNvSpPr txBox="1">
            <a:spLocks noChangeArrowheads="1"/>
          </p:cNvSpPr>
          <p:nvPr/>
        </p:nvSpPr>
        <p:spPr bwMode="auto">
          <a:xfrm>
            <a:off x="3203848" y="2780928"/>
            <a:ext cx="1005840" cy="291088"/>
          </a:xfrm>
          <a:prstGeom prst="rect">
            <a:avLst/>
          </a:prstGeom>
          <a:noFill/>
          <a:ln w="9525">
            <a:noFill/>
            <a:miter lim="800000"/>
            <a:headEnd/>
            <a:tailEnd/>
          </a:ln>
        </p:spPr>
        <p:txBody>
          <a:bodyPr/>
          <a:lstStyle/>
          <a:p>
            <a:pPr algn="ctr">
              <a:lnSpc>
                <a:spcPts val="1800"/>
              </a:lnSpc>
              <a:defRPr/>
            </a:pPr>
            <a:r>
              <a:rPr lang="en-US" altLang="ko-KR" sz="2400" b="1" kern="1100" dirty="0" smtClean="0">
                <a:solidFill>
                  <a:srgbClr val="000000"/>
                </a:solidFill>
                <a:latin typeface="Arial Narrow" pitchFamily="34" charset="0"/>
                <a:ea typeface="맑은 고딕" pitchFamily="34" charset="-127"/>
              </a:rPr>
              <a:t>JESUS</a:t>
            </a:r>
            <a:endParaRPr lang="ko-KR" altLang="ko-KR" sz="2400" b="1" dirty="0">
              <a:latin typeface="Arial Narrow" pitchFamily="34" charset="0"/>
              <a:ea typeface="굴림" pitchFamily="34" charset="-127"/>
            </a:endParaRPr>
          </a:p>
        </p:txBody>
      </p:sp>
      <p:sp>
        <p:nvSpPr>
          <p:cNvPr id="28" name="Text Box 3"/>
          <p:cNvSpPr txBox="1">
            <a:spLocks noChangeArrowheads="1"/>
          </p:cNvSpPr>
          <p:nvPr/>
        </p:nvSpPr>
        <p:spPr bwMode="auto">
          <a:xfrm>
            <a:off x="1475656" y="4869160"/>
            <a:ext cx="1080120" cy="457200"/>
          </a:xfrm>
          <a:prstGeom prst="rect">
            <a:avLst/>
          </a:prstGeom>
          <a:noFill/>
          <a:ln w="9525">
            <a:noFill/>
            <a:miter lim="800000"/>
            <a:headEnd/>
            <a:tailEnd/>
          </a:ln>
        </p:spPr>
        <p:txBody>
          <a:bodyPr/>
          <a:lstStyle/>
          <a:p>
            <a:pPr algn="ctr">
              <a:defRPr/>
            </a:pPr>
            <a:r>
              <a:rPr lang="en-US" altLang="ko-KR" sz="2400" b="1" kern="1100" dirty="0" smtClean="0">
                <a:solidFill>
                  <a:srgbClr val="000000"/>
                </a:solidFill>
                <a:latin typeface="Arial Narrow" pitchFamily="34" charset="0"/>
                <a:ea typeface="맑은 고딕" pitchFamily="34" charset="-127"/>
              </a:rPr>
              <a:t>perish </a:t>
            </a:r>
          </a:p>
          <a:p>
            <a:pPr algn="ctr">
              <a:defRPr/>
            </a:pPr>
            <a:r>
              <a:rPr lang="en-US" altLang="ko-KR" sz="2400" b="1" kern="1100" dirty="0" smtClean="0">
                <a:solidFill>
                  <a:srgbClr val="000000"/>
                </a:solidFill>
                <a:latin typeface="Arial Narrow" pitchFamily="34" charset="0"/>
                <a:ea typeface="맑은 고딕" pitchFamily="34" charset="-127"/>
              </a:rPr>
              <a:t>perish </a:t>
            </a:r>
          </a:p>
          <a:p>
            <a:pPr algn="ctr">
              <a:defRPr/>
            </a:pPr>
            <a:r>
              <a:rPr lang="en-US" altLang="ko-KR" sz="2400" b="1" kern="1100" dirty="0" smtClean="0">
                <a:solidFill>
                  <a:srgbClr val="000000"/>
                </a:solidFill>
                <a:latin typeface="Arial Narrow" pitchFamily="34" charset="0"/>
                <a:ea typeface="맑은 고딕" pitchFamily="34" charset="-127"/>
              </a:rPr>
              <a:t>perish</a:t>
            </a:r>
            <a:endParaRPr lang="ko-KR" altLang="ko-KR" sz="2400" b="1" dirty="0">
              <a:latin typeface="Arial Narrow" pitchFamily="34" charset="0"/>
              <a:ea typeface="굴림" pitchFamily="34" charset="-127"/>
            </a:endParaRPr>
          </a:p>
        </p:txBody>
      </p:sp>
      <p:pic>
        <p:nvPicPr>
          <p:cNvPr id="29" name="Picture 16" descr="C:\Users\Supernike\AppData\Local\Microsoft\Windows\Temporary Internet Files\Content.IE5\3EZ02TG4\MC900241089[1].wmf"/>
          <p:cNvPicPr preferRelativeResize="0">
            <a:picLocks noChangeArrowheads="1"/>
          </p:cNvPicPr>
          <p:nvPr/>
        </p:nvPicPr>
        <p:blipFill>
          <a:blip r:embed="rId4" cstate="print"/>
          <a:srcRect t="49844"/>
          <a:stretch>
            <a:fillRect/>
          </a:stretch>
        </p:blipFill>
        <p:spPr bwMode="auto">
          <a:xfrm rot="575079">
            <a:off x="5478980" y="4678944"/>
            <a:ext cx="1226741" cy="617944"/>
          </a:xfrm>
          <a:prstGeom prst="rect">
            <a:avLst/>
          </a:prstGeom>
          <a:noFill/>
          <a:ln w="9525">
            <a:noFill/>
            <a:miter lim="800000"/>
            <a:headEnd/>
            <a:tailEnd/>
          </a:ln>
        </p:spPr>
      </p:pic>
      <p:pic>
        <p:nvPicPr>
          <p:cNvPr id="32" name="Picture 16" descr="C:\Users\Supernike\AppData\Local\Microsoft\Windows\Temporary Internet Files\Content.IE5\3EZ02TG4\MC900241089[1].wmf"/>
          <p:cNvPicPr preferRelativeResize="0">
            <a:picLocks noChangeArrowheads="1"/>
          </p:cNvPicPr>
          <p:nvPr/>
        </p:nvPicPr>
        <p:blipFill>
          <a:blip r:embed="rId4" cstate="print"/>
          <a:srcRect t="49844"/>
          <a:stretch>
            <a:fillRect/>
          </a:stretch>
        </p:blipFill>
        <p:spPr bwMode="auto">
          <a:xfrm rot="365474">
            <a:off x="5897467" y="4259882"/>
            <a:ext cx="1226741" cy="617944"/>
          </a:xfrm>
          <a:prstGeom prst="rect">
            <a:avLst/>
          </a:prstGeom>
          <a:noFill/>
          <a:ln w="9525">
            <a:noFill/>
            <a:miter lim="800000"/>
            <a:headEnd/>
            <a:tailEnd/>
          </a:ln>
        </p:spPr>
      </p:pic>
      <p:cxnSp>
        <p:nvCxnSpPr>
          <p:cNvPr id="33" name="Straight Arrow Connector 32"/>
          <p:cNvCxnSpPr/>
          <p:nvPr/>
        </p:nvCxnSpPr>
        <p:spPr>
          <a:xfrm flipV="1">
            <a:off x="6228184" y="3789072"/>
            <a:ext cx="512696" cy="360008"/>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6660232" y="2996952"/>
            <a:ext cx="2267744" cy="830997"/>
          </a:xfrm>
          <a:prstGeom prst="rect">
            <a:avLst/>
          </a:prstGeom>
          <a:noFill/>
        </p:spPr>
        <p:txBody>
          <a:bodyPr wrap="square" rtlCol="0">
            <a:spAutoFit/>
          </a:bodyPr>
          <a:lstStyle/>
          <a:p>
            <a:pPr algn="ctr"/>
            <a:r>
              <a:rPr lang="en-CA" sz="2400" b="1" dirty="0" smtClean="0">
                <a:solidFill>
                  <a:schemeClr val="bg1"/>
                </a:solidFill>
                <a:latin typeface="Arial Narrow" pitchFamily="34" charset="0"/>
              </a:rPr>
              <a:t>life, life, life</a:t>
            </a:r>
          </a:p>
          <a:p>
            <a:r>
              <a:rPr lang="en-CA" sz="2400" b="1" dirty="0" smtClean="0">
                <a:solidFill>
                  <a:schemeClr val="bg1"/>
                </a:solidFill>
                <a:latin typeface="Arial Narrow" pitchFamily="34" charset="0"/>
              </a:rPr>
              <a:t>now and forever</a:t>
            </a:r>
            <a:endParaRPr lang="en-CA" sz="2400" b="1" dirty="0">
              <a:solidFill>
                <a:schemeClr val="bg1"/>
              </a:solidFill>
              <a:latin typeface="Arial Narrow" pitchFamily="34" charset="0"/>
            </a:endParaRPr>
          </a:p>
        </p:txBody>
      </p:sp>
      <p:pic>
        <p:nvPicPr>
          <p:cNvPr id="27" name="Picture 16" descr="C:\Users\Supernike\AppData\Local\Microsoft\Windows\Temporary Internet Files\Content.IE5\3EZ02TG4\MC900241089[1].wmf"/>
          <p:cNvPicPr preferRelativeResize="0">
            <a:picLocks noChangeArrowheads="1"/>
          </p:cNvPicPr>
          <p:nvPr/>
        </p:nvPicPr>
        <p:blipFill>
          <a:blip r:embed="rId4" cstate="print">
            <a:duotone>
              <a:prstClr val="black"/>
              <a:schemeClr val="bg1">
                <a:tint val="45000"/>
                <a:satMod val="400000"/>
              </a:schemeClr>
            </a:duotone>
          </a:blip>
          <a:srcRect t="49844"/>
          <a:stretch>
            <a:fillRect/>
          </a:stretch>
        </p:blipFill>
        <p:spPr bwMode="auto">
          <a:xfrm rot="2973987" flipH="1">
            <a:off x="1379303" y="2176644"/>
            <a:ext cx="1620000" cy="684000"/>
          </a:xfrm>
          <a:prstGeom prst="rect">
            <a:avLst/>
          </a:prstGeom>
          <a:noFill/>
          <a:ln w="9525">
            <a:noFill/>
            <a:miter lim="800000"/>
            <a:headEnd/>
            <a:tailEnd/>
          </a:ln>
        </p:spPr>
      </p:pic>
      <p:sp>
        <p:nvSpPr>
          <p:cNvPr id="37" name="TextBox 36"/>
          <p:cNvSpPr txBox="1"/>
          <p:nvPr/>
        </p:nvSpPr>
        <p:spPr>
          <a:xfrm>
            <a:off x="2771800" y="5661248"/>
            <a:ext cx="6048672" cy="954107"/>
          </a:xfrm>
          <a:prstGeom prst="rect">
            <a:avLst/>
          </a:prstGeom>
          <a:noFill/>
        </p:spPr>
        <p:txBody>
          <a:bodyPr wrap="square" rtlCol="0">
            <a:spAutoFit/>
          </a:bodyPr>
          <a:lstStyle/>
          <a:p>
            <a:pPr algn="ctr"/>
            <a:r>
              <a:rPr lang="en-US" sz="2800" b="1" dirty="0">
                <a:solidFill>
                  <a:schemeClr val="bg1"/>
                </a:solidFill>
                <a:latin typeface="SutonnyMJ" pitchFamily="2" charset="0"/>
                <a:cs typeface="SutonnyMJ" pitchFamily="2" charset="0"/>
              </a:rPr>
              <a:t>†</a:t>
            </a:r>
            <a:r>
              <a:rPr lang="en-US" sz="2800" b="1" dirty="0" err="1">
                <a:solidFill>
                  <a:schemeClr val="bg1"/>
                </a:solidFill>
                <a:latin typeface="SutonnyMJ" pitchFamily="2" charset="0"/>
                <a:cs typeface="SutonnyMJ" pitchFamily="2" charset="0"/>
              </a:rPr>
              <a:t>hv</a:t>
            </a:r>
            <a:r>
              <a:rPr lang="en-US" sz="2800" b="1" dirty="0">
                <a:solidFill>
                  <a:schemeClr val="bg1"/>
                </a:solidFill>
                <a:latin typeface="SutonnyMJ" pitchFamily="2" charset="0"/>
                <a:cs typeface="SutonnyMJ" pitchFamily="2" charset="0"/>
              </a:rPr>
              <a:t>: 3:16, 36; 10:28; 17:3; </a:t>
            </a:r>
            <a:endParaRPr lang="en-US" sz="2800" b="1" dirty="0" smtClean="0">
              <a:solidFill>
                <a:schemeClr val="bg1"/>
              </a:solidFill>
              <a:latin typeface="SutonnyMJ" pitchFamily="2" charset="0"/>
              <a:cs typeface="SutonnyMJ" pitchFamily="2" charset="0"/>
            </a:endParaRPr>
          </a:p>
          <a:p>
            <a:pPr algn="ctr"/>
            <a:r>
              <a:rPr lang="en-US" sz="2800" b="1" dirty="0" smtClean="0">
                <a:solidFill>
                  <a:schemeClr val="bg1"/>
                </a:solidFill>
                <a:latin typeface="SutonnyMJ" pitchFamily="2" charset="0"/>
                <a:cs typeface="SutonnyMJ" pitchFamily="2" charset="0"/>
              </a:rPr>
              <a:t>1 </a:t>
            </a:r>
            <a:r>
              <a:rPr lang="en-US" sz="2800" b="1" dirty="0">
                <a:solidFill>
                  <a:schemeClr val="bg1"/>
                </a:solidFill>
                <a:latin typeface="SutonnyMJ" pitchFamily="2" charset="0"/>
                <a:cs typeface="SutonnyMJ" pitchFamily="2" charset="0"/>
              </a:rPr>
              <a:t>†</a:t>
            </a:r>
            <a:r>
              <a:rPr lang="en-US" sz="2800" b="1" dirty="0" err="1">
                <a:solidFill>
                  <a:schemeClr val="bg1"/>
                </a:solidFill>
                <a:latin typeface="SutonnyMJ" pitchFamily="2" charset="0"/>
                <a:cs typeface="SutonnyMJ" pitchFamily="2" charset="0"/>
              </a:rPr>
              <a:t>hv</a:t>
            </a:r>
            <a:r>
              <a:rPr lang="en-US" sz="2800" b="1" dirty="0">
                <a:solidFill>
                  <a:schemeClr val="bg1"/>
                </a:solidFill>
                <a:latin typeface="SutonnyMJ" pitchFamily="2" charset="0"/>
                <a:cs typeface="SutonnyMJ" pitchFamily="2" charset="0"/>
              </a:rPr>
              <a:t>:  5:11-12; †ivg:6:23 </a:t>
            </a:r>
            <a:endParaRPr lang="en-CA" sz="2800" b="1" dirty="0">
              <a:solidFill>
                <a:schemeClr val="bg1"/>
              </a:solidFill>
              <a:latin typeface="SutonnyMJ" pitchFamily="2" charset="0"/>
              <a:cs typeface="SutonnyMJ" pitchFamily="2" charset="0"/>
            </a:endParaRPr>
          </a:p>
        </p:txBody>
      </p:sp>
      <p:sp>
        <p:nvSpPr>
          <p:cNvPr id="44" name="TextBox 43"/>
          <p:cNvSpPr txBox="1"/>
          <p:nvPr/>
        </p:nvSpPr>
        <p:spPr>
          <a:xfrm>
            <a:off x="179512" y="6495147"/>
            <a:ext cx="2448272" cy="246221"/>
          </a:xfrm>
          <a:prstGeom prst="rect">
            <a:avLst/>
          </a:prstGeom>
          <a:noFill/>
        </p:spPr>
        <p:txBody>
          <a:bodyPr wrap="square" rtlCol="0">
            <a:spAutoFit/>
          </a:bodyPr>
          <a:lstStyle/>
          <a:p>
            <a:pPr algn="ctr"/>
            <a:r>
              <a:rPr lang="en-CA" sz="1000" dirty="0" smtClean="0">
                <a:solidFill>
                  <a:schemeClr val="bg1"/>
                </a:solidFill>
              </a:rPr>
              <a:t>Microsoft clip art © 2013  Microsoft Corp</a:t>
            </a:r>
            <a:endParaRPr lang="en-CA" sz="1000" dirty="0">
              <a:solidFill>
                <a:schemeClr val="bg1"/>
              </a:solidFill>
            </a:endParaRPr>
          </a:p>
        </p:txBody>
      </p:sp>
      <p:sp>
        <p:nvSpPr>
          <p:cNvPr id="45" name="Text Box 3"/>
          <p:cNvSpPr txBox="1">
            <a:spLocks noChangeArrowheads="1"/>
          </p:cNvSpPr>
          <p:nvPr/>
        </p:nvSpPr>
        <p:spPr bwMode="auto">
          <a:xfrm>
            <a:off x="323528" y="4869160"/>
            <a:ext cx="1080120" cy="457200"/>
          </a:xfrm>
          <a:prstGeom prst="rect">
            <a:avLst/>
          </a:prstGeom>
          <a:noFill/>
          <a:ln w="9525">
            <a:noFill/>
            <a:miter lim="800000"/>
            <a:headEnd/>
            <a:tailEnd/>
          </a:ln>
        </p:spPr>
        <p:txBody>
          <a:bodyPr/>
          <a:lstStyle/>
          <a:p>
            <a:pPr algn="ctr">
              <a:defRPr/>
            </a:pPr>
            <a:r>
              <a:rPr lang="en-US" altLang="ko-KR" sz="2400" b="1" kern="1100" dirty="0" smtClean="0">
                <a:solidFill>
                  <a:srgbClr val="000000"/>
                </a:solidFill>
                <a:latin typeface="Arial Narrow" pitchFamily="34" charset="0"/>
                <a:ea typeface="맑은 고딕" pitchFamily="34" charset="-127"/>
              </a:rPr>
              <a:t>death</a:t>
            </a:r>
          </a:p>
          <a:p>
            <a:pPr algn="ctr">
              <a:defRPr/>
            </a:pPr>
            <a:r>
              <a:rPr lang="en-US" altLang="ko-KR" sz="2400" b="1" kern="1100" dirty="0" smtClean="0">
                <a:solidFill>
                  <a:srgbClr val="000000"/>
                </a:solidFill>
                <a:latin typeface="Arial Narrow" pitchFamily="34" charset="0"/>
                <a:ea typeface="맑은 고딕" pitchFamily="34" charset="-127"/>
              </a:rPr>
              <a:t>death</a:t>
            </a:r>
          </a:p>
          <a:p>
            <a:pPr algn="ctr">
              <a:defRPr/>
            </a:pPr>
            <a:r>
              <a:rPr lang="en-US" altLang="ko-KR" sz="2400" b="1" kern="1100" dirty="0" smtClean="0">
                <a:solidFill>
                  <a:srgbClr val="000000"/>
                </a:solidFill>
                <a:latin typeface="Arial Narrow" pitchFamily="34" charset="0"/>
                <a:ea typeface="맑은 고딕" pitchFamily="34" charset="-127"/>
              </a:rPr>
              <a:t>death</a:t>
            </a:r>
            <a:endParaRPr lang="ko-KR" altLang="ko-KR" sz="2400" b="1" dirty="0">
              <a:latin typeface="Arial Narrow" pitchFamily="34" charset="0"/>
              <a:ea typeface="굴림" pitchFamily="34" charset="-127"/>
            </a:endParaRPr>
          </a:p>
        </p:txBody>
      </p:sp>
      <p:sp>
        <p:nvSpPr>
          <p:cNvPr id="47" name="Text Box 3"/>
          <p:cNvSpPr txBox="1">
            <a:spLocks noChangeArrowheads="1"/>
          </p:cNvSpPr>
          <p:nvPr/>
        </p:nvSpPr>
        <p:spPr bwMode="auto">
          <a:xfrm>
            <a:off x="3347864" y="3356992"/>
            <a:ext cx="2304256" cy="457200"/>
          </a:xfrm>
          <a:prstGeom prst="rect">
            <a:avLst/>
          </a:prstGeom>
          <a:solidFill>
            <a:schemeClr val="tx1"/>
          </a:solidFill>
          <a:ln w="9525">
            <a:noFill/>
            <a:miter lim="800000"/>
            <a:headEnd/>
            <a:tailEnd/>
          </a:ln>
        </p:spPr>
        <p:txBody>
          <a:bodyPr/>
          <a:lstStyle/>
          <a:p>
            <a:pPr algn="ctr">
              <a:defRPr/>
            </a:pPr>
            <a:r>
              <a:rPr lang="en-US" altLang="ko-KR" sz="2400" b="1" kern="1100" dirty="0" smtClean="0">
                <a:solidFill>
                  <a:srgbClr val="000000"/>
                </a:solidFill>
                <a:latin typeface="Arial Narrow" pitchFamily="34" charset="0"/>
                <a:ea typeface="맑은 고딕" pitchFamily="34" charset="-127"/>
              </a:rPr>
              <a:t>eternal life in God</a:t>
            </a:r>
            <a:endParaRPr lang="ko-KR" altLang="ko-KR" sz="2400" b="1" dirty="0">
              <a:latin typeface="Arial Narrow" pitchFamily="34" charset="0"/>
              <a:ea typeface="굴림" pitchFamily="34" charset="-127"/>
            </a:endParaRPr>
          </a:p>
        </p:txBody>
      </p:sp>
      <p:sp>
        <p:nvSpPr>
          <p:cNvPr id="30" name="TextBox 29"/>
          <p:cNvSpPr txBox="1"/>
          <p:nvPr/>
        </p:nvSpPr>
        <p:spPr>
          <a:xfrm>
            <a:off x="8748464" y="6453336"/>
            <a:ext cx="323528" cy="369332"/>
          </a:xfrm>
          <a:prstGeom prst="rect">
            <a:avLst/>
          </a:prstGeom>
          <a:noFill/>
        </p:spPr>
        <p:txBody>
          <a:bodyPr wrap="square" rtlCol="0">
            <a:spAutoFit/>
          </a:bodyPr>
          <a:lstStyle/>
          <a:p>
            <a:r>
              <a:rPr lang="en-CA" dirty="0" smtClean="0"/>
              <a:t>8</a:t>
            </a:r>
            <a:endParaRPr lang="en-CA" dirty="0"/>
          </a:p>
        </p:txBody>
      </p:sp>
      <p:pic>
        <p:nvPicPr>
          <p:cNvPr id="40" name="Picture 39" descr="egyptian.gif"/>
          <p:cNvPicPr>
            <a:picLocks noChangeAspect="1"/>
          </p:cNvPicPr>
          <p:nvPr/>
        </p:nvPicPr>
        <p:blipFill>
          <a:blip r:embed="rId5" cstate="print"/>
          <a:stretch>
            <a:fillRect/>
          </a:stretch>
        </p:blipFill>
        <p:spPr>
          <a:xfrm>
            <a:off x="6804248" y="1343040"/>
            <a:ext cx="1689817" cy="1005840"/>
          </a:xfrm>
          <a:prstGeom prst="rect">
            <a:avLst/>
          </a:prstGeom>
        </p:spPr>
      </p:pic>
      <p:pic>
        <p:nvPicPr>
          <p:cNvPr id="43" name="Picture 42" descr="egyptian.gif"/>
          <p:cNvPicPr>
            <a:picLocks noChangeAspect="1"/>
          </p:cNvPicPr>
          <p:nvPr/>
        </p:nvPicPr>
        <p:blipFill>
          <a:blip r:embed="rId5" cstate="print"/>
          <a:stretch>
            <a:fillRect/>
          </a:stretch>
        </p:blipFill>
        <p:spPr>
          <a:xfrm rot="7200000">
            <a:off x="7249384" y="2109052"/>
            <a:ext cx="1689816" cy="1005840"/>
          </a:xfrm>
          <a:prstGeom prst="rect">
            <a:avLst/>
          </a:prstGeom>
        </p:spPr>
      </p:pic>
      <p:pic>
        <p:nvPicPr>
          <p:cNvPr id="48" name="Picture 47" descr="egyptian.gif"/>
          <p:cNvPicPr>
            <a:picLocks noChangeAspect="1"/>
          </p:cNvPicPr>
          <p:nvPr/>
        </p:nvPicPr>
        <p:blipFill>
          <a:blip r:embed="rId5" cstate="print"/>
          <a:stretch>
            <a:fillRect/>
          </a:stretch>
        </p:blipFill>
        <p:spPr>
          <a:xfrm rot="14400000" flipH="1">
            <a:off x="6325483" y="2109051"/>
            <a:ext cx="1689812" cy="1005840"/>
          </a:xfrm>
          <a:prstGeom prst="rect">
            <a:avLst/>
          </a:prstGeom>
        </p:spPr>
      </p:pic>
      <p:pic>
        <p:nvPicPr>
          <p:cNvPr id="49" name="Picture 48" descr="www.fg-a.com valentine 2-jumping-heart.gif"/>
          <p:cNvPicPr>
            <a:picLocks noChangeAspect="1"/>
          </p:cNvPicPr>
          <p:nvPr/>
        </p:nvPicPr>
        <p:blipFill>
          <a:blip r:embed="rId6" cstate="print"/>
          <a:stretch>
            <a:fillRect/>
          </a:stretch>
        </p:blipFill>
        <p:spPr>
          <a:xfrm>
            <a:off x="7020272" y="1663452"/>
            <a:ext cx="1143000" cy="1333500"/>
          </a:xfrm>
          <a:prstGeom prst="rect">
            <a:avLst/>
          </a:prstGeom>
        </p:spPr>
      </p:pic>
      <p:sp>
        <p:nvSpPr>
          <p:cNvPr id="50" name="TextBox 49"/>
          <p:cNvSpPr txBox="1"/>
          <p:nvPr/>
        </p:nvSpPr>
        <p:spPr>
          <a:xfrm>
            <a:off x="6660232" y="3820978"/>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DSCN9423e.JPG"/>
          <p:cNvPicPr>
            <a:picLocks noChangeAspect="1"/>
          </p:cNvPicPr>
          <p:nvPr/>
        </p:nvPicPr>
        <p:blipFill>
          <a:blip r:embed="rId3" cstate="print">
            <a:lum bright="30000" contrast="20000"/>
          </a:blip>
          <a:srcRect t="25850"/>
          <a:stretch>
            <a:fillRect/>
          </a:stretch>
        </p:blipFill>
        <p:spPr>
          <a:xfrm>
            <a:off x="-1" y="-27384"/>
            <a:ext cx="9144001" cy="5085184"/>
          </a:xfrm>
          <a:prstGeom prst="rect">
            <a:avLst/>
          </a:prstGeom>
        </p:spPr>
      </p:pic>
      <p:sp>
        <p:nvSpPr>
          <p:cNvPr id="3" name="TextBox 2"/>
          <p:cNvSpPr txBox="1"/>
          <p:nvPr/>
        </p:nvSpPr>
        <p:spPr>
          <a:xfrm>
            <a:off x="323528" y="5426060"/>
            <a:ext cx="8496944" cy="523220"/>
          </a:xfrm>
          <a:prstGeom prst="rect">
            <a:avLst/>
          </a:prstGeom>
          <a:noFill/>
        </p:spPr>
        <p:txBody>
          <a:bodyPr wrap="square" rtlCol="0">
            <a:spAutoFit/>
          </a:bodyPr>
          <a:lstStyle/>
          <a:p>
            <a:pPr algn="ctr"/>
            <a:r>
              <a:rPr lang="en-CA" sz="2800" b="1" dirty="0" smtClean="0">
                <a:latin typeface="Calibri" pitchFamily="34" charset="0"/>
                <a:cs typeface="Calibri" pitchFamily="34" charset="0"/>
              </a:rPr>
              <a:t>Where will you go?</a:t>
            </a:r>
            <a:endParaRPr lang="en-CA" sz="2800" b="1" dirty="0">
              <a:latin typeface="Calibri" pitchFamily="34" charset="0"/>
              <a:cs typeface="Calibri" pitchFamily="34" charset="0"/>
            </a:endParaRPr>
          </a:p>
        </p:txBody>
      </p:sp>
      <p:sp>
        <p:nvSpPr>
          <p:cNvPr id="4" name="TextBox 3"/>
          <p:cNvSpPr txBox="1"/>
          <p:nvPr/>
        </p:nvSpPr>
        <p:spPr>
          <a:xfrm>
            <a:off x="6804248" y="14427"/>
            <a:ext cx="2592288" cy="246221"/>
          </a:xfrm>
          <a:prstGeom prst="rect">
            <a:avLst/>
          </a:prstGeom>
          <a:noFill/>
        </p:spPr>
        <p:txBody>
          <a:bodyPr wrap="square" rtlCol="0">
            <a:spAutoFit/>
          </a:bodyPr>
          <a:lstStyle/>
          <a:p>
            <a:pPr algn="ctr"/>
            <a:r>
              <a:rPr lang="en-CA" sz="1000" dirty="0" smtClean="0">
                <a:solidFill>
                  <a:schemeClr val="bg1">
                    <a:lumMod val="50000"/>
                    <a:lumOff val="50000"/>
                  </a:schemeClr>
                </a:solidFill>
              </a:rPr>
              <a:t>Photo John </a:t>
            </a:r>
            <a:r>
              <a:rPr lang="en-CA" sz="1000" dirty="0" err="1" smtClean="0">
                <a:solidFill>
                  <a:schemeClr val="bg1">
                    <a:lumMod val="50000"/>
                    <a:lumOff val="50000"/>
                  </a:schemeClr>
                </a:solidFill>
              </a:rPr>
              <a:t>Crozier</a:t>
            </a:r>
            <a:endParaRPr lang="en-CA" sz="1000" dirty="0">
              <a:solidFill>
                <a:schemeClr val="bg1">
                  <a:lumMod val="50000"/>
                  <a:lumOff val="50000"/>
                </a:schemeClr>
              </a:solidFill>
            </a:endParaRPr>
          </a:p>
        </p:txBody>
      </p:sp>
      <p:sp>
        <p:nvSpPr>
          <p:cNvPr id="6" name="TextBox 5"/>
          <p:cNvSpPr txBox="1"/>
          <p:nvPr/>
        </p:nvSpPr>
        <p:spPr>
          <a:xfrm>
            <a:off x="35496" y="-27384"/>
            <a:ext cx="5328592" cy="523220"/>
          </a:xfrm>
          <a:prstGeom prst="rect">
            <a:avLst/>
          </a:prstGeom>
          <a:solidFill>
            <a:schemeClr val="tx1">
              <a:lumMod val="95000"/>
            </a:schemeClr>
          </a:solidFill>
        </p:spPr>
        <p:txBody>
          <a:bodyPr wrap="square" rtlCol="0">
            <a:spAutoFit/>
          </a:bodyPr>
          <a:lstStyle/>
          <a:p>
            <a:pPr algn="ctr"/>
            <a:r>
              <a:rPr lang="en-CA" sz="2800" b="1" dirty="0" smtClean="0">
                <a:solidFill>
                  <a:schemeClr val="bg1"/>
                </a:solidFill>
                <a:latin typeface="Calibri" pitchFamily="34" charset="0"/>
                <a:cs typeface="Calibri" pitchFamily="34" charset="0"/>
              </a:rPr>
              <a:t>Everyone is going into eternity.</a:t>
            </a:r>
          </a:p>
        </p:txBody>
      </p:sp>
      <p:sp>
        <p:nvSpPr>
          <p:cNvPr id="8" name="TextBox 7"/>
          <p:cNvSpPr txBox="1"/>
          <p:nvPr/>
        </p:nvSpPr>
        <p:spPr>
          <a:xfrm>
            <a:off x="8712968" y="6381328"/>
            <a:ext cx="323528" cy="369332"/>
          </a:xfrm>
          <a:prstGeom prst="rect">
            <a:avLst/>
          </a:prstGeom>
          <a:noFill/>
        </p:spPr>
        <p:txBody>
          <a:bodyPr wrap="square" rtlCol="0">
            <a:spAutoFit/>
          </a:bodyPr>
          <a:lstStyle/>
          <a:p>
            <a:r>
              <a:rPr lang="en-CA" dirty="0" smtClean="0"/>
              <a:t>8</a:t>
            </a:r>
            <a:endParaRPr lang="en-CA"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7" name="Picture 2" descr="C:\Users\Supernike\Documents\aaaa The Grace of God in Christ PPT\Graphics\Photo from Mr. Cho Printers\657033.jpg"/>
          <p:cNvPicPr>
            <a:picLocks noChangeAspect="1" noChangeArrowheads="1"/>
          </p:cNvPicPr>
          <p:nvPr/>
        </p:nvPicPr>
        <p:blipFill>
          <a:blip r:embed="rId2" cstate="print"/>
          <a:srcRect l="5319" t="8338" r="6383" b="2754"/>
          <a:stretch>
            <a:fillRect/>
          </a:stretch>
        </p:blipFill>
        <p:spPr bwMode="auto">
          <a:xfrm>
            <a:off x="3131840" y="500378"/>
            <a:ext cx="5976664" cy="3936734"/>
          </a:xfrm>
          <a:prstGeom prst="rect">
            <a:avLst/>
          </a:prstGeom>
          <a:noFill/>
        </p:spPr>
      </p:pic>
      <p:sp>
        <p:nvSpPr>
          <p:cNvPr id="6" name="TextBox 5"/>
          <p:cNvSpPr txBox="1"/>
          <p:nvPr/>
        </p:nvSpPr>
        <p:spPr>
          <a:xfrm>
            <a:off x="251520" y="4999816"/>
            <a:ext cx="8712968" cy="892552"/>
          </a:xfrm>
          <a:prstGeom prst="rect">
            <a:avLst/>
          </a:prstGeom>
          <a:noFill/>
        </p:spPr>
        <p:txBody>
          <a:bodyPr wrap="square" rtlCol="0">
            <a:spAutoFit/>
          </a:bodyPr>
          <a:lstStyle/>
          <a:p>
            <a:pPr algn="ctr"/>
            <a:r>
              <a:rPr lang="en-US" sz="2800" b="1" dirty="0">
                <a:solidFill>
                  <a:schemeClr val="bg1"/>
                </a:solidFill>
                <a:latin typeface="SutonnyMJ" pitchFamily="2" charset="0"/>
                <a:cs typeface="SutonnyMJ" pitchFamily="2" charset="0"/>
              </a:rPr>
              <a:t>†iv: 11:15; 14:3; 15:7;</a:t>
            </a:r>
            <a:r>
              <a:rPr lang="en-US" sz="2800" dirty="0"/>
              <a:t> </a:t>
            </a:r>
            <a:endParaRPr lang="en-US" sz="800" b="1" dirty="0" smtClean="0">
              <a:latin typeface="Calibri" pitchFamily="34" charset="0"/>
            </a:endParaRPr>
          </a:p>
          <a:p>
            <a:pPr algn="ctr"/>
            <a:r>
              <a:rPr lang="en-US" sz="2400" b="1" dirty="0" smtClean="0">
                <a:latin typeface="Calibri" pitchFamily="34" charset="0"/>
              </a:rPr>
              <a:t>welcome, ESV = accept, NIV  </a:t>
            </a:r>
            <a:endParaRPr lang="en-CA" sz="2800" dirty="0">
              <a:latin typeface="Calibri" pitchFamily="34" charset="0"/>
            </a:endParaRPr>
          </a:p>
        </p:txBody>
      </p:sp>
      <p:sp>
        <p:nvSpPr>
          <p:cNvPr id="9" name="TextBox 8"/>
          <p:cNvSpPr txBox="1"/>
          <p:nvPr/>
        </p:nvSpPr>
        <p:spPr>
          <a:xfrm>
            <a:off x="2987824" y="4221088"/>
            <a:ext cx="6408712" cy="288032"/>
          </a:xfrm>
          <a:prstGeom prst="rect">
            <a:avLst/>
          </a:prstGeom>
          <a:noFill/>
        </p:spPr>
        <p:txBody>
          <a:bodyPr wrap="square" rtlCol="0">
            <a:spAutoFit/>
          </a:bodyPr>
          <a:lstStyle/>
          <a:p>
            <a:pPr algn="ctr"/>
            <a:r>
              <a:rPr lang="en-CA" sz="1200" dirty="0" smtClean="0">
                <a:solidFill>
                  <a:schemeClr val="tx1">
                    <a:lumMod val="85000"/>
                  </a:schemeClr>
                </a:solidFill>
              </a:rPr>
              <a:t>© iclickart.co.kr with permission from </a:t>
            </a:r>
            <a:r>
              <a:rPr lang="en-CA" sz="1200" dirty="0" err="1" smtClean="0">
                <a:solidFill>
                  <a:schemeClr val="tx1">
                    <a:lumMod val="85000"/>
                  </a:schemeClr>
                </a:solidFill>
              </a:rPr>
              <a:t>Iregihwek</a:t>
            </a:r>
            <a:r>
              <a:rPr lang="ko-KR" altLang="en-US" sz="1200" dirty="0" smtClean="0">
                <a:solidFill>
                  <a:schemeClr val="tx1">
                    <a:lumMod val="85000"/>
                  </a:schemeClr>
                </a:solidFill>
              </a:rPr>
              <a:t> </a:t>
            </a:r>
            <a:r>
              <a:rPr lang="en-CA" sz="1200" dirty="0" smtClean="0">
                <a:solidFill>
                  <a:schemeClr val="tx1">
                    <a:lumMod val="85000"/>
                  </a:schemeClr>
                </a:solidFill>
              </a:rPr>
              <a:t>print shop in </a:t>
            </a:r>
            <a:r>
              <a:rPr lang="en-CA" sz="1200" dirty="0" err="1" smtClean="0">
                <a:solidFill>
                  <a:schemeClr val="tx1">
                    <a:lumMod val="85000"/>
                  </a:schemeClr>
                </a:solidFill>
              </a:rPr>
              <a:t>Yeosu</a:t>
            </a:r>
            <a:r>
              <a:rPr lang="en-CA" sz="1200" dirty="0" smtClean="0">
                <a:solidFill>
                  <a:schemeClr val="tx1">
                    <a:lumMod val="85000"/>
                  </a:schemeClr>
                </a:solidFill>
              </a:rPr>
              <a:t>, South Korea</a:t>
            </a:r>
            <a:endParaRPr lang="en-CA" sz="1200" dirty="0">
              <a:solidFill>
                <a:schemeClr val="tx1">
                  <a:lumMod val="85000"/>
                </a:schemeClr>
              </a:solidFill>
            </a:endParaRPr>
          </a:p>
        </p:txBody>
      </p:sp>
      <p:sp>
        <p:nvSpPr>
          <p:cNvPr id="10" name="Title 1"/>
          <p:cNvSpPr txBox="1">
            <a:spLocks/>
          </p:cNvSpPr>
          <p:nvPr/>
        </p:nvSpPr>
        <p:spPr bwMode="auto">
          <a:xfrm>
            <a:off x="3131840" y="0"/>
            <a:ext cx="5976664" cy="114300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kumimoji="0" lang="en-US" sz="2800" b="1" i="0" u="none" strike="noStrike" kern="0" cap="none" spc="0" normalizeH="0" baseline="0" noProof="0" dirty="0" smtClean="0">
                <a:ln>
                  <a:noFill/>
                </a:ln>
                <a:solidFill>
                  <a:srgbClr val="FF0000"/>
                </a:solidFill>
                <a:effectLst/>
                <a:uLnTx/>
                <a:uFillTx/>
                <a:latin typeface="SutonnyMJ" pitchFamily="2" charset="0"/>
                <a:ea typeface="+mj-ea"/>
                <a:cs typeface="SutonnyMJ" pitchFamily="2" charset="0"/>
              </a:rPr>
              <a:t>9. </a:t>
            </a:r>
            <a:r>
              <a:rPr lang="en-US" sz="2800" b="1" dirty="0" err="1">
                <a:solidFill>
                  <a:srgbClr val="FF0000"/>
                </a:solidFill>
                <a:latin typeface="SutonnyMJ" pitchFamily="2" charset="0"/>
                <a:cs typeface="SutonnyMJ" pitchFamily="2" charset="0"/>
              </a:rPr>
              <a:t>Avgwš¿Z</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Ges</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M„wnZ</a:t>
            </a:r>
            <a:r>
              <a:rPr lang="en-US" sz="2800" b="1" dirty="0">
                <a:solidFill>
                  <a:srgbClr val="FF0000"/>
                </a:solidFill>
                <a:latin typeface="SutonnyMJ" pitchFamily="2" charset="0"/>
                <a:cs typeface="SutonnyMJ" pitchFamily="2" charset="0"/>
              </a:rPr>
              <a:t>| </a:t>
            </a:r>
            <a:endParaRPr kumimoji="0" lang="en-CA" sz="2800" b="1" i="0" u="none" strike="noStrike" kern="0" cap="none" spc="0" normalizeH="0" baseline="0" noProof="0" dirty="0" smtClean="0">
              <a:ln>
                <a:noFill/>
              </a:ln>
              <a:solidFill>
                <a:srgbClr val="FF0000"/>
              </a:solidFill>
              <a:effectLst/>
              <a:uLnTx/>
              <a:uFillTx/>
              <a:latin typeface="SutonnyMJ" pitchFamily="2" charset="0"/>
              <a:ea typeface="+mj-ea"/>
              <a:cs typeface="SutonnyMJ" pitchFamily="2" charset="0"/>
            </a:endParaRPr>
          </a:p>
        </p:txBody>
      </p:sp>
      <p:sp>
        <p:nvSpPr>
          <p:cNvPr id="14" name="TextBox 13"/>
          <p:cNvSpPr txBox="1"/>
          <p:nvPr/>
        </p:nvSpPr>
        <p:spPr>
          <a:xfrm>
            <a:off x="827584" y="3174067"/>
            <a:ext cx="1584176" cy="830997"/>
          </a:xfrm>
          <a:prstGeom prst="rect">
            <a:avLst/>
          </a:prstGeom>
          <a:noFill/>
        </p:spPr>
        <p:txBody>
          <a:bodyPr wrap="square" rtlCol="0">
            <a:spAutoFit/>
          </a:bodyPr>
          <a:lstStyle/>
          <a:p>
            <a:pPr algn="ctr"/>
            <a:r>
              <a:rPr lang="en-CA" altLang="ko-KR" sz="2400" b="1" dirty="0" smtClean="0">
                <a:solidFill>
                  <a:schemeClr val="bg1"/>
                </a:solidFill>
                <a:latin typeface="Malgun Gothic" pitchFamily="34" charset="-127"/>
                <a:ea typeface="Malgun Gothic" pitchFamily="34" charset="-127"/>
              </a:rPr>
              <a:t>not accepted</a:t>
            </a:r>
            <a:endParaRPr lang="en-CA" sz="2400" b="1" dirty="0">
              <a:solidFill>
                <a:schemeClr val="bg1"/>
              </a:solidFill>
              <a:latin typeface="Malgun Gothic" pitchFamily="34" charset="-127"/>
              <a:ea typeface="Malgun Gothic" pitchFamily="34" charset="-127"/>
            </a:endParaRPr>
          </a:p>
        </p:txBody>
      </p:sp>
      <p:sp>
        <p:nvSpPr>
          <p:cNvPr id="15" name="Smiley Face 14"/>
          <p:cNvSpPr/>
          <p:nvPr/>
        </p:nvSpPr>
        <p:spPr>
          <a:xfrm>
            <a:off x="547544" y="404664"/>
            <a:ext cx="640080" cy="640080"/>
          </a:xfrm>
          <a:prstGeom prst="smileyFace">
            <a:avLst/>
          </a:prstGeom>
          <a:solidFill>
            <a:srgbClr val="CCFF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Smiley Face 15"/>
          <p:cNvSpPr/>
          <p:nvPr/>
        </p:nvSpPr>
        <p:spPr>
          <a:xfrm>
            <a:off x="331520" y="1132736"/>
            <a:ext cx="640080" cy="640080"/>
          </a:xfrm>
          <a:prstGeom prst="smileyFace">
            <a:avLst/>
          </a:prstGeom>
          <a:solidFill>
            <a:srgbClr val="3399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Smiley Face 16"/>
          <p:cNvSpPr/>
          <p:nvPr/>
        </p:nvSpPr>
        <p:spPr>
          <a:xfrm>
            <a:off x="683568" y="1780808"/>
            <a:ext cx="640080" cy="640080"/>
          </a:xfrm>
          <a:prstGeom prst="smileyFace">
            <a:avLst/>
          </a:prstGeom>
          <a:solidFill>
            <a:srgbClr val="99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Smiley Face 17"/>
          <p:cNvSpPr/>
          <p:nvPr/>
        </p:nvSpPr>
        <p:spPr>
          <a:xfrm>
            <a:off x="1483648" y="1852816"/>
            <a:ext cx="640080" cy="640080"/>
          </a:xfrm>
          <a:prstGeom prst="smileyFac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Smiley Face 18"/>
          <p:cNvSpPr/>
          <p:nvPr/>
        </p:nvSpPr>
        <p:spPr>
          <a:xfrm>
            <a:off x="1987704" y="628680"/>
            <a:ext cx="640080" cy="640080"/>
          </a:xfrm>
          <a:prstGeom prst="smileyFace">
            <a:avLst/>
          </a:prstGeom>
          <a:solidFill>
            <a:schemeClr val="tx1">
              <a:lumMod val="9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Smiley Face 19"/>
          <p:cNvSpPr/>
          <p:nvPr/>
        </p:nvSpPr>
        <p:spPr>
          <a:xfrm>
            <a:off x="1339632" y="188640"/>
            <a:ext cx="640080" cy="640080"/>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Smiley Face 20"/>
          <p:cNvSpPr/>
          <p:nvPr/>
        </p:nvSpPr>
        <p:spPr>
          <a:xfrm>
            <a:off x="1987704" y="1348760"/>
            <a:ext cx="640080" cy="640080"/>
          </a:xfrm>
          <a:prstGeom prst="smileyFace">
            <a:avLst/>
          </a:prstGeom>
          <a:solidFill>
            <a:srgbClr val="FF66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Smiley Face 22"/>
          <p:cNvSpPr/>
          <p:nvPr/>
        </p:nvSpPr>
        <p:spPr>
          <a:xfrm>
            <a:off x="539552" y="3004944"/>
            <a:ext cx="640080" cy="640080"/>
          </a:xfrm>
          <a:prstGeom prst="smileyFace">
            <a:avLst>
              <a:gd name="adj" fmla="val -4653"/>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TextBox 21"/>
          <p:cNvSpPr txBox="1"/>
          <p:nvPr/>
        </p:nvSpPr>
        <p:spPr>
          <a:xfrm>
            <a:off x="8712968" y="6381328"/>
            <a:ext cx="323528" cy="369332"/>
          </a:xfrm>
          <a:prstGeom prst="rect">
            <a:avLst/>
          </a:prstGeom>
          <a:noFill/>
        </p:spPr>
        <p:txBody>
          <a:bodyPr wrap="square" rtlCol="0">
            <a:spAutoFit/>
          </a:bodyPr>
          <a:lstStyle/>
          <a:p>
            <a:r>
              <a:rPr lang="en-CA" dirty="0" smtClean="0"/>
              <a:t>9</a:t>
            </a:r>
            <a:endParaRPr lang="en-CA"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C1EFFF"/>
        </a:solidFill>
        <a:effectLst/>
      </p:bgPr>
    </p:bg>
    <p:spTree>
      <p:nvGrpSpPr>
        <p:cNvPr id="1" name=""/>
        <p:cNvGrpSpPr/>
        <p:nvPr/>
      </p:nvGrpSpPr>
      <p:grpSpPr>
        <a:xfrm>
          <a:off x="0" y="0"/>
          <a:ext cx="0" cy="0"/>
          <a:chOff x="0" y="0"/>
          <a:chExt cx="0" cy="0"/>
        </a:xfrm>
      </p:grpSpPr>
      <p:pic>
        <p:nvPicPr>
          <p:cNvPr id="18" name="Picture 17" descr="lord-jesus-christ-coming-293608.gif"/>
          <p:cNvPicPr>
            <a:picLocks noChangeAspect="1"/>
          </p:cNvPicPr>
          <p:nvPr/>
        </p:nvPicPr>
        <p:blipFill>
          <a:blip r:embed="rId2" cstate="print"/>
          <a:srcRect b="36140"/>
          <a:stretch>
            <a:fillRect/>
          </a:stretch>
        </p:blipFill>
        <p:spPr>
          <a:xfrm>
            <a:off x="2123728" y="1340768"/>
            <a:ext cx="4413406" cy="4104456"/>
          </a:xfrm>
          <a:prstGeom prst="star32">
            <a:avLst/>
          </a:prstGeom>
        </p:spPr>
      </p:pic>
      <p:sp>
        <p:nvSpPr>
          <p:cNvPr id="9" name="Title 1"/>
          <p:cNvSpPr txBox="1">
            <a:spLocks/>
          </p:cNvSpPr>
          <p:nvPr/>
        </p:nvSpPr>
        <p:spPr bwMode="auto">
          <a:xfrm>
            <a:off x="0" y="341784"/>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r>
              <a:rPr lang="en-US" sz="2800" b="1" dirty="0" smtClean="0">
                <a:solidFill>
                  <a:schemeClr val="bg1"/>
                </a:solidFill>
                <a:latin typeface="SutonnyMJ" pitchFamily="2" charset="0"/>
                <a:cs typeface="SutonnyMJ" pitchFamily="2" charset="0"/>
              </a:rPr>
              <a:t>   </a:t>
            </a:r>
            <a:r>
              <a:rPr lang="en-US" sz="2800" b="1" dirty="0" err="1" smtClean="0">
                <a:solidFill>
                  <a:schemeClr val="bg1"/>
                </a:solidFill>
                <a:latin typeface="SutonnyMJ" pitchFamily="2" charset="0"/>
                <a:cs typeface="SutonnyMJ" pitchFamily="2" charset="0"/>
              </a:rPr>
              <a:t>cÖfz</a:t>
            </a:r>
            <a:r>
              <a:rPr lang="en-US" sz="2800" b="1" dirty="0" smtClean="0">
                <a:solidFill>
                  <a:schemeClr val="bg1"/>
                </a:solidFill>
                <a:latin typeface="SutonnyMJ" pitchFamily="2" charset="0"/>
                <a:cs typeface="SutonnyMJ" pitchFamily="2" charset="0"/>
              </a:rPr>
              <a:t> </a:t>
            </a:r>
            <a:r>
              <a:rPr lang="en-US" sz="2800" b="1" dirty="0" err="1">
                <a:solidFill>
                  <a:schemeClr val="bg1"/>
                </a:solidFill>
                <a:latin typeface="SutonnyMJ" pitchFamily="2" charset="0"/>
                <a:cs typeface="SutonnyMJ" pitchFamily="2" charset="0"/>
              </a:rPr>
              <a:t>hxï‡Z</a:t>
            </a:r>
            <a:r>
              <a:rPr lang="en-US" sz="2800" b="1" dirty="0">
                <a:solidFill>
                  <a:schemeClr val="bg1"/>
                </a:solidFill>
                <a:latin typeface="SutonnyMJ" pitchFamily="2" charset="0"/>
                <a:cs typeface="SutonnyMJ" pitchFamily="2" charset="0"/>
              </a:rPr>
              <a:t> </a:t>
            </a:r>
            <a:r>
              <a:rPr lang="en-US" sz="2800" b="1" dirty="0" err="1">
                <a:solidFill>
                  <a:schemeClr val="bg1"/>
                </a:solidFill>
                <a:latin typeface="SutonnyMJ" pitchFamily="2" charset="0"/>
                <a:cs typeface="SutonnyMJ" pitchFamily="2" charset="0"/>
              </a:rPr>
              <a:t>cwic~b©Zv</a:t>
            </a:r>
            <a:r>
              <a:rPr lang="en-US" sz="2800" b="1" dirty="0">
                <a:solidFill>
                  <a:schemeClr val="bg1"/>
                </a:solidFill>
                <a:latin typeface="SutonnyMJ" pitchFamily="2" charset="0"/>
                <a:cs typeface="SutonnyMJ" pitchFamily="2" charset="0"/>
              </a:rPr>
              <a:t> </a:t>
            </a:r>
            <a:r>
              <a:rPr lang="en-US" sz="2800" b="1" dirty="0" err="1">
                <a:solidFill>
                  <a:schemeClr val="bg1"/>
                </a:solidFill>
                <a:latin typeface="SutonnyMJ" pitchFamily="2" charset="0"/>
                <a:cs typeface="SutonnyMJ" pitchFamily="2" charset="0"/>
              </a:rPr>
              <a:t>hvi</a:t>
            </a:r>
            <a:r>
              <a:rPr lang="en-US" sz="2800" b="1" dirty="0">
                <a:solidFill>
                  <a:schemeClr val="bg1"/>
                </a:solidFill>
                <a:latin typeface="SutonnyMJ" pitchFamily="2" charset="0"/>
                <a:cs typeface="SutonnyMJ" pitchFamily="2" charset="0"/>
              </a:rPr>
              <a:t> </a:t>
            </a:r>
            <a:r>
              <a:rPr lang="en-US" sz="2800" b="1" dirty="0" err="1">
                <a:solidFill>
                  <a:schemeClr val="bg1"/>
                </a:solidFill>
                <a:latin typeface="SutonnyMJ" pitchFamily="2" charset="0"/>
                <a:cs typeface="SutonnyMJ" pitchFamily="2" charset="0"/>
              </a:rPr>
              <a:t>g‡a</a:t>
            </a:r>
            <a:r>
              <a:rPr lang="en-US" sz="2800" b="1" dirty="0">
                <a:solidFill>
                  <a:schemeClr val="bg1"/>
                </a:solidFill>
                <a:latin typeface="SutonnyMJ" pitchFamily="2" charset="0"/>
                <a:cs typeface="SutonnyMJ" pitchFamily="2" charset="0"/>
              </a:rPr>
              <a:t>¨ </a:t>
            </a:r>
            <a:r>
              <a:rPr lang="en-US" sz="2800" b="1" dirty="0" err="1">
                <a:solidFill>
                  <a:schemeClr val="bg1"/>
                </a:solidFill>
                <a:latin typeface="SutonnyMJ" pitchFamily="2" charset="0"/>
                <a:cs typeface="SutonnyMJ" pitchFamily="2" charset="0"/>
              </a:rPr>
              <a:t>Ck</a:t>
            </a:r>
            <a:r>
              <a:rPr lang="en-US" sz="2800" b="1" dirty="0">
                <a:solidFill>
                  <a:schemeClr val="bg1"/>
                </a:solidFill>
                <a:latin typeface="SutonnyMJ" pitchFamily="2" charset="0"/>
                <a:cs typeface="SutonnyMJ" pitchFamily="2" charset="0"/>
              </a:rPr>
              <a:t>¦‡ii mg¯‘ </a:t>
            </a:r>
            <a:r>
              <a:rPr lang="en-US" sz="2800" b="1" dirty="0" err="1">
                <a:solidFill>
                  <a:schemeClr val="bg1"/>
                </a:solidFill>
                <a:latin typeface="SutonnyMJ" pitchFamily="2" charset="0"/>
                <a:cs typeface="SutonnyMJ" pitchFamily="2" charset="0"/>
              </a:rPr>
              <a:t>c~b©Zv</a:t>
            </a:r>
            <a:r>
              <a:rPr lang="en-US" sz="2800" b="1" dirty="0">
                <a:solidFill>
                  <a:schemeClr val="bg1"/>
                </a:solidFill>
                <a:latin typeface="SutonnyMJ" pitchFamily="2" charset="0"/>
                <a:cs typeface="SutonnyMJ" pitchFamily="2" charset="0"/>
              </a:rPr>
              <a:t> ‰`</a:t>
            </a:r>
            <a:r>
              <a:rPr lang="en-US" sz="2800" b="1" dirty="0" err="1">
                <a:solidFill>
                  <a:schemeClr val="bg1"/>
                </a:solidFill>
                <a:latin typeface="SutonnyMJ" pitchFamily="2" charset="0"/>
                <a:cs typeface="SutonnyMJ" pitchFamily="2" charset="0"/>
              </a:rPr>
              <a:t>wnK</a:t>
            </a:r>
            <a:r>
              <a:rPr lang="en-US" sz="2800" b="1" dirty="0">
                <a:solidFill>
                  <a:schemeClr val="bg1"/>
                </a:solidFill>
                <a:latin typeface="SutonnyMJ" pitchFamily="2" charset="0"/>
                <a:cs typeface="SutonnyMJ" pitchFamily="2" charset="0"/>
              </a:rPr>
              <a:t> </a:t>
            </a:r>
            <a:r>
              <a:rPr lang="en-US" sz="2800" b="1" dirty="0" err="1">
                <a:solidFill>
                  <a:schemeClr val="bg1"/>
                </a:solidFill>
                <a:latin typeface="SutonnyMJ" pitchFamily="2" charset="0"/>
                <a:cs typeface="SutonnyMJ" pitchFamily="2" charset="0"/>
              </a:rPr>
              <a:t>fv‡e</a:t>
            </a:r>
            <a:r>
              <a:rPr lang="en-US" sz="2800" b="1" dirty="0">
                <a:solidFill>
                  <a:schemeClr val="bg1"/>
                </a:solidFill>
                <a:latin typeface="SutonnyMJ" pitchFamily="2" charset="0"/>
                <a:cs typeface="SutonnyMJ" pitchFamily="2" charset="0"/>
              </a:rPr>
              <a:t> </a:t>
            </a:r>
            <a:r>
              <a:rPr lang="en-US" sz="2800" b="1" dirty="0" err="1">
                <a:solidFill>
                  <a:schemeClr val="bg1"/>
                </a:solidFill>
                <a:latin typeface="SutonnyMJ" pitchFamily="2" charset="0"/>
                <a:cs typeface="SutonnyMJ" pitchFamily="2" charset="0"/>
              </a:rPr>
              <a:t>evm</a:t>
            </a:r>
            <a:r>
              <a:rPr lang="en-US" sz="2800" b="1" dirty="0">
                <a:solidFill>
                  <a:schemeClr val="bg1"/>
                </a:solidFill>
                <a:latin typeface="SutonnyMJ" pitchFamily="2" charset="0"/>
                <a:cs typeface="SutonnyMJ" pitchFamily="2" charset="0"/>
              </a:rPr>
              <a:t> </a:t>
            </a:r>
            <a:r>
              <a:rPr lang="en-US" sz="2800" b="1" dirty="0" err="1">
                <a:solidFill>
                  <a:schemeClr val="bg1"/>
                </a:solidFill>
                <a:latin typeface="SutonnyMJ" pitchFamily="2" charset="0"/>
                <a:cs typeface="SutonnyMJ" pitchFamily="2" charset="0"/>
              </a:rPr>
              <a:t>K‡i</a:t>
            </a:r>
            <a:r>
              <a:rPr lang="en-US" sz="2800" b="1" dirty="0">
                <a:solidFill>
                  <a:schemeClr val="bg1"/>
                </a:solidFill>
                <a:latin typeface="SutonnyMJ" pitchFamily="2" charset="0"/>
                <a:cs typeface="SutonnyMJ" pitchFamily="2" charset="0"/>
              </a:rPr>
              <a:t>| </a:t>
            </a:r>
          </a:p>
          <a:p>
            <a:r>
              <a:rPr lang="en-US" sz="2800" b="1" dirty="0" smtClean="0">
                <a:solidFill>
                  <a:schemeClr val="bg1"/>
                </a:solidFill>
                <a:latin typeface="SutonnyMJ" pitchFamily="2" charset="0"/>
                <a:cs typeface="SutonnyMJ" pitchFamily="2" charset="0"/>
              </a:rPr>
              <a:t>                                                                             </a:t>
            </a:r>
            <a:r>
              <a:rPr lang="en-US" sz="2800" b="1" dirty="0" err="1" smtClean="0">
                <a:solidFill>
                  <a:schemeClr val="bg1"/>
                </a:solidFill>
                <a:latin typeface="SutonnyMJ" pitchFamily="2" charset="0"/>
                <a:cs typeface="SutonnyMJ" pitchFamily="2" charset="0"/>
              </a:rPr>
              <a:t>Kj</a:t>
            </a:r>
            <a:r>
              <a:rPr lang="en-US" sz="2800" b="1" dirty="0">
                <a:solidFill>
                  <a:schemeClr val="bg1"/>
                </a:solidFill>
                <a:latin typeface="SutonnyMJ" pitchFamily="2" charset="0"/>
                <a:cs typeface="SutonnyMJ" pitchFamily="2" charset="0"/>
              </a:rPr>
              <a:t>: 2:9-10</a:t>
            </a:r>
          </a:p>
        </p:txBody>
      </p:sp>
      <p:sp>
        <p:nvSpPr>
          <p:cNvPr id="12" name="TextBox 8"/>
          <p:cNvSpPr txBox="1">
            <a:spLocks noChangeArrowheads="1"/>
          </p:cNvSpPr>
          <p:nvPr/>
        </p:nvSpPr>
        <p:spPr bwMode="auto">
          <a:xfrm>
            <a:off x="3275856" y="4581128"/>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a:t>
            </a:r>
          </a:p>
          <a:p>
            <a:pPr algn="ctr">
              <a:defRPr/>
            </a:pPr>
            <a:r>
              <a:rPr lang="en-CA" sz="1000" dirty="0" smtClean="0">
                <a:solidFill>
                  <a:schemeClr val="tx1">
                    <a:lumMod val="85000"/>
                  </a:schemeClr>
                </a:solidFill>
              </a:rPr>
              <a:t>with permission</a:t>
            </a:r>
            <a:endParaRPr lang="en-CA" sz="1000" dirty="0">
              <a:solidFill>
                <a:schemeClr val="tx1">
                  <a:lumMod val="85000"/>
                </a:schemeClr>
              </a:solidFill>
            </a:endParaRPr>
          </a:p>
        </p:txBody>
      </p:sp>
      <p:sp>
        <p:nvSpPr>
          <p:cNvPr id="7" name="Title 1"/>
          <p:cNvSpPr txBox="1">
            <a:spLocks/>
          </p:cNvSpPr>
          <p:nvPr/>
        </p:nvSpPr>
        <p:spPr bwMode="auto">
          <a:xfrm>
            <a:off x="5160925" y="221563"/>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8" name="TextBox 7"/>
          <p:cNvSpPr txBox="1"/>
          <p:nvPr/>
        </p:nvSpPr>
        <p:spPr>
          <a:xfrm>
            <a:off x="35496" y="5301208"/>
            <a:ext cx="8999984" cy="1508105"/>
          </a:xfrm>
          <a:prstGeom prst="rect">
            <a:avLst/>
          </a:prstGeom>
          <a:noFill/>
        </p:spPr>
        <p:txBody>
          <a:bodyPr wrap="square" rtlCol="0">
            <a:spAutoFit/>
          </a:bodyPr>
          <a:lstStyle/>
          <a:p>
            <a:pPr algn="ctr"/>
            <a:r>
              <a:rPr lang="en-CA" sz="2400" b="1" spc="-10" dirty="0" smtClean="0">
                <a:solidFill>
                  <a:srgbClr val="002060"/>
                </a:solidFill>
                <a:latin typeface="Arial Narrow" pitchFamily="34" charset="0"/>
              </a:rPr>
              <a:t>If we are in Christ in whom God’s fullness dwells, the head of all rule and authority, </a:t>
            </a:r>
            <a:r>
              <a:rPr lang="en-CA" sz="2400" b="1" kern="0" spc="-10" dirty="0" smtClean="0">
                <a:solidFill>
                  <a:srgbClr val="002060"/>
                </a:solidFill>
                <a:latin typeface="Arial Narrow" pitchFamily="34" charset="0"/>
              </a:rPr>
              <a:t>we are spiritually filled and complete in God by faith. </a:t>
            </a:r>
          </a:p>
          <a:p>
            <a:pPr lvl="0" algn="ctr" eaLnBrk="0" hangingPunct="0">
              <a:defRPr/>
            </a:pPr>
            <a:r>
              <a:rPr lang="en-CA" sz="2400" b="1" kern="0" spc="-10" dirty="0" smtClean="0">
                <a:solidFill>
                  <a:srgbClr val="002060"/>
                </a:solidFill>
                <a:latin typeface="Arial Narrow" pitchFamily="34" charset="0"/>
              </a:rPr>
              <a:t>Nothing else makes us more “spiritual” or more “full” in God’s sight.</a:t>
            </a:r>
            <a:endParaRPr lang="en-CA" sz="2000" b="1" kern="0" spc="-10" dirty="0" smtClean="0">
              <a:solidFill>
                <a:srgbClr val="FFFF00"/>
              </a:solidFill>
              <a:latin typeface="Arial Narrow" pitchFamily="34" charset="0"/>
            </a:endParaRPr>
          </a:p>
          <a:p>
            <a:pPr lvl="0" algn="ctr" eaLnBrk="0" hangingPunct="0">
              <a:defRPr/>
            </a:pPr>
            <a:r>
              <a:rPr lang="en-CA" sz="2000" b="1" kern="0" spc="-10" dirty="0" smtClean="0">
                <a:solidFill>
                  <a:srgbClr val="FFFF00"/>
                </a:solidFill>
                <a:latin typeface="Arial Narrow" pitchFamily="34" charset="0"/>
              </a:rPr>
              <a:t>More on fullness in Appendices 2, slide 201</a:t>
            </a:r>
            <a:endParaRPr lang="en-CA" sz="2000" b="1" dirty="0">
              <a:solidFill>
                <a:srgbClr val="FFFF00"/>
              </a:solidFill>
              <a:latin typeface="Arial Narrow" pitchFamily="34" charset="0"/>
            </a:endParaRPr>
          </a:p>
        </p:txBody>
      </p:sp>
      <p:sp>
        <p:nvSpPr>
          <p:cNvPr id="16" name="TextBox 15"/>
          <p:cNvSpPr txBox="1"/>
          <p:nvPr/>
        </p:nvSpPr>
        <p:spPr>
          <a:xfrm>
            <a:off x="83096" y="3749938"/>
            <a:ext cx="1752600" cy="759182"/>
          </a:xfrm>
          <a:prstGeom prst="rect">
            <a:avLst/>
          </a:prstGeom>
          <a:noFill/>
        </p:spPr>
        <p:txBody>
          <a:bodyPr wrap="square" rtlCol="0">
            <a:spAutoFit/>
          </a:bodyPr>
          <a:lstStyle/>
          <a:p>
            <a:pPr algn="ctr">
              <a:lnSpc>
                <a:spcPts val="2600"/>
              </a:lnSpc>
            </a:pPr>
            <a:r>
              <a:rPr lang="en-CA" sz="2400" b="1" dirty="0" smtClean="0">
                <a:solidFill>
                  <a:schemeClr val="bg1"/>
                </a:solidFill>
              </a:rPr>
              <a:t>empty</a:t>
            </a:r>
          </a:p>
          <a:p>
            <a:pPr algn="ctr">
              <a:lnSpc>
                <a:spcPts val="2600"/>
              </a:lnSpc>
            </a:pPr>
            <a:r>
              <a:rPr lang="en-CA" sz="2400" b="1" dirty="0" smtClean="0">
                <a:solidFill>
                  <a:schemeClr val="bg1"/>
                </a:solidFill>
              </a:rPr>
              <a:t>in myself</a:t>
            </a:r>
            <a:endParaRPr lang="en-CA" sz="2400" b="1" dirty="0">
              <a:solidFill>
                <a:schemeClr val="bg1"/>
              </a:solidFill>
            </a:endParaRPr>
          </a:p>
        </p:txBody>
      </p:sp>
      <p:sp>
        <p:nvSpPr>
          <p:cNvPr id="13" name="Smiley Face 12"/>
          <p:cNvSpPr/>
          <p:nvPr/>
        </p:nvSpPr>
        <p:spPr>
          <a:xfrm>
            <a:off x="489248" y="2802632"/>
            <a:ext cx="914400" cy="914400"/>
          </a:xfrm>
          <a:prstGeom prst="smileyFace">
            <a:avLst>
              <a:gd name="adj" fmla="val -465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TextBox 10"/>
          <p:cNvSpPr txBox="1"/>
          <p:nvPr/>
        </p:nvSpPr>
        <p:spPr>
          <a:xfrm>
            <a:off x="8604448" y="6021288"/>
            <a:ext cx="504056" cy="369332"/>
          </a:xfrm>
          <a:prstGeom prst="rect">
            <a:avLst/>
          </a:prstGeom>
          <a:noFill/>
        </p:spPr>
        <p:txBody>
          <a:bodyPr wrap="square" rtlCol="0">
            <a:spAutoFit/>
          </a:bodyPr>
          <a:lstStyle/>
          <a:p>
            <a:r>
              <a:rPr lang="en-CA" dirty="0" smtClean="0">
                <a:solidFill>
                  <a:schemeClr val="bg1"/>
                </a:solidFill>
              </a:rPr>
              <a:t>10</a:t>
            </a:r>
            <a:endParaRPr lang="en-CA" dirty="0">
              <a:solidFill>
                <a:schemeClr val="bg1"/>
              </a:solidFill>
            </a:endParaRPr>
          </a:p>
        </p:txBody>
      </p:sp>
      <p:pic>
        <p:nvPicPr>
          <p:cNvPr id="15" name="Picture 14" descr="www.fg-a.com valentine 2-jumping-heart.gif"/>
          <p:cNvPicPr>
            <a:picLocks noChangeAspect="1"/>
          </p:cNvPicPr>
          <p:nvPr/>
        </p:nvPicPr>
        <p:blipFill>
          <a:blip r:embed="rId3" cstate="print"/>
          <a:stretch>
            <a:fillRect/>
          </a:stretch>
        </p:blipFill>
        <p:spPr>
          <a:xfrm>
            <a:off x="3707904" y="3031604"/>
            <a:ext cx="1143000" cy="1333500"/>
          </a:xfrm>
          <a:prstGeom prst="rect">
            <a:avLst/>
          </a:prstGeom>
        </p:spPr>
      </p:pic>
      <p:sp>
        <p:nvSpPr>
          <p:cNvPr id="17" name="TextBox 16"/>
          <p:cNvSpPr txBox="1"/>
          <p:nvPr/>
        </p:nvSpPr>
        <p:spPr>
          <a:xfrm>
            <a:off x="3275856" y="5054987"/>
            <a:ext cx="2088232" cy="246221"/>
          </a:xfrm>
          <a:prstGeom prst="rect">
            <a:avLst/>
          </a:prstGeom>
          <a:noFill/>
        </p:spPr>
        <p:txBody>
          <a:bodyPr wrap="square" rtlCol="0">
            <a:spAutoFit/>
          </a:bodyPr>
          <a:lstStyle/>
          <a:p>
            <a:r>
              <a:rPr lang="en-CA" sz="1000" dirty="0" smtClean="0">
                <a:solidFill>
                  <a:schemeClr val="tx1">
                    <a:lumMod val="75000"/>
                  </a:schemeClr>
                </a:solidFill>
              </a:rPr>
              <a:t>jumping heart © www.fg-a.com</a:t>
            </a:r>
            <a:endParaRPr lang="en-CA" dirty="0">
              <a:solidFill>
                <a:schemeClr val="tx1">
                  <a:lumMod val="75000"/>
                </a:schemeClr>
              </a:solidFill>
            </a:endParaRPr>
          </a:p>
        </p:txBody>
      </p:sp>
      <p:sp>
        <p:nvSpPr>
          <p:cNvPr id="19" name="TextBox 18"/>
          <p:cNvSpPr txBox="1"/>
          <p:nvPr/>
        </p:nvSpPr>
        <p:spPr>
          <a:xfrm>
            <a:off x="6372200" y="2154823"/>
            <a:ext cx="2664296" cy="2246769"/>
          </a:xfrm>
          <a:prstGeom prst="rect">
            <a:avLst/>
          </a:prstGeom>
          <a:solidFill>
            <a:schemeClr val="tx1"/>
          </a:solidFill>
        </p:spPr>
        <p:txBody>
          <a:bodyPr wrap="square" rtlCol="0">
            <a:spAutoFit/>
          </a:bodyPr>
          <a:lstStyle/>
          <a:p>
            <a:pPr algn="ctr"/>
            <a:r>
              <a:rPr lang="en-US" sz="2800" b="1" dirty="0" err="1" smtClean="0">
                <a:solidFill>
                  <a:srgbClr val="FF0000"/>
                </a:solidFill>
                <a:latin typeface="SutonnyMJ" pitchFamily="2" charset="0"/>
                <a:cs typeface="SutonnyMJ" pitchFamily="2" charset="0"/>
              </a:rPr>
              <a:t>cÖfz</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hxï‡Z</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cwic~b©Zv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hvi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g‡a</a:t>
            </a:r>
            <a:r>
              <a:rPr lang="en-US" sz="2800" b="1" dirty="0" smtClean="0">
                <a:solidFill>
                  <a:srgbClr val="FF0000"/>
                </a:solidFill>
                <a:latin typeface="SutonnyMJ" pitchFamily="2" charset="0"/>
                <a:cs typeface="SutonnyMJ" pitchFamily="2" charset="0"/>
              </a:rPr>
              <a:t>¨ Ck¦‡ii mg¯‘ </a:t>
            </a:r>
            <a:r>
              <a:rPr lang="en-US" sz="2800" b="1" dirty="0" err="1" smtClean="0">
                <a:solidFill>
                  <a:srgbClr val="FF0000"/>
                </a:solidFill>
                <a:latin typeface="SutonnyMJ" pitchFamily="2" charset="0"/>
                <a:cs typeface="SutonnyMJ" pitchFamily="2" charset="0"/>
              </a:rPr>
              <a:t>c~b©Zv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wnK</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fv‡e</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evm</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K‡i</a:t>
            </a:r>
            <a:r>
              <a:rPr lang="en-US" sz="2800" b="1" dirty="0" smtClean="0">
                <a:solidFill>
                  <a:srgbClr val="FF0000"/>
                </a:solidFill>
                <a:latin typeface="SutonnyMJ" pitchFamily="2" charset="0"/>
                <a:cs typeface="SutonnyMJ" pitchFamily="2" charset="0"/>
              </a:rPr>
              <a:t>| </a:t>
            </a:r>
            <a:endParaRPr lang="en-CA" sz="800" b="1" dirty="0" smtClean="0">
              <a:solidFill>
                <a:srgbClr val="FF0000"/>
              </a:solidFill>
              <a:latin typeface="SutonnyMJ" pitchFamily="2" charset="0"/>
              <a:cs typeface="SutonnyMJ" pitchFamily="2" charset="0"/>
            </a:endParaRPr>
          </a:p>
          <a:p>
            <a:pPr algn="ctr"/>
            <a:r>
              <a:rPr lang="en-CA" sz="2800" b="1" dirty="0" err="1" smtClean="0">
                <a:solidFill>
                  <a:srgbClr val="FF0000"/>
                </a:solidFill>
                <a:latin typeface="SutonnyMJ" pitchFamily="2" charset="0"/>
                <a:cs typeface="SutonnyMJ" pitchFamily="2" charset="0"/>
              </a:rPr>
              <a:t>ab¨ev</a:t>
            </a:r>
            <a:r>
              <a:rPr lang="en-CA" sz="2800" b="1" dirty="0" smtClean="0">
                <a:solidFill>
                  <a:srgbClr val="FF0000"/>
                </a:solidFill>
                <a:latin typeface="SutonnyMJ" pitchFamily="2" charset="0"/>
                <a:cs typeface="SutonnyMJ" pitchFamily="2" charset="0"/>
              </a:rPr>
              <a:t>` </a:t>
            </a:r>
            <a:r>
              <a:rPr lang="en-CA" sz="2800" b="1" dirty="0" err="1" smtClean="0">
                <a:solidFill>
                  <a:srgbClr val="FF0000"/>
                </a:solidFill>
                <a:latin typeface="SutonnyMJ" pitchFamily="2" charset="0"/>
                <a:cs typeface="SutonnyMJ" pitchFamily="2" charset="0"/>
              </a:rPr>
              <a:t>cÖfz</a:t>
            </a:r>
            <a:r>
              <a:rPr lang="en-CA" sz="2800" b="1" dirty="0" smtClean="0">
                <a:solidFill>
                  <a:srgbClr val="FF0000"/>
                </a:solidFill>
                <a:latin typeface="SutonnyMJ" pitchFamily="2" charset="0"/>
                <a:cs typeface="SutonnyMJ" pitchFamily="2" charset="0"/>
              </a:rPr>
              <a:t>!</a:t>
            </a:r>
            <a:endParaRPr lang="en-CA" sz="2800" b="1" dirty="0">
              <a:solidFill>
                <a:srgbClr val="FF0000"/>
              </a:solidFill>
              <a:latin typeface="SutonnyMJ" pitchFamily="2" charset="0"/>
              <a:cs typeface="SutonnyMJ" pitchFamily="2"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59" name="Rectangle 58"/>
          <p:cNvSpPr/>
          <p:nvPr/>
        </p:nvSpPr>
        <p:spPr>
          <a:xfrm>
            <a:off x="4139952" y="1484784"/>
            <a:ext cx="54864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0" name="Rectangle 59"/>
          <p:cNvSpPr/>
          <p:nvPr/>
        </p:nvSpPr>
        <p:spPr>
          <a:xfrm>
            <a:off x="4317112" y="1340768"/>
            <a:ext cx="182880" cy="6400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7" name="Picture 1" descr="C:\Users\Supernike\Documents\aaaaRich\in Christ dia\July 2013 new order\June 30 2013.bmp"/>
          <p:cNvPicPr>
            <a:picLocks noChangeAspect="1" noChangeArrowheads="1"/>
          </p:cNvPicPr>
          <p:nvPr/>
        </p:nvPicPr>
        <p:blipFill>
          <a:blip r:embed="rId2" cstate="print">
            <a:duotone>
              <a:prstClr val="black"/>
              <a:srgbClr val="00FF00">
                <a:tint val="45000"/>
                <a:satMod val="400000"/>
              </a:srgbClr>
            </a:duotone>
          </a:blip>
          <a:srcRect/>
          <a:stretch>
            <a:fillRect/>
          </a:stretch>
        </p:blipFill>
        <p:spPr bwMode="auto">
          <a:xfrm>
            <a:off x="2987824" y="2564904"/>
            <a:ext cx="2802467" cy="2736304"/>
          </a:xfrm>
          <a:prstGeom prst="rect">
            <a:avLst/>
          </a:prstGeom>
          <a:noFill/>
        </p:spPr>
      </p:pic>
      <p:cxnSp>
        <p:nvCxnSpPr>
          <p:cNvPr id="28" name="Straight Connector 27"/>
          <p:cNvCxnSpPr/>
          <p:nvPr/>
        </p:nvCxnSpPr>
        <p:spPr>
          <a:xfrm>
            <a:off x="3491880" y="2492896"/>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635896" y="2564358"/>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3779912" y="2492375"/>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923928"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220072" y="2492375"/>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5076056" y="2565400"/>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932040"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4788024"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4644008"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4499992"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355976"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211960"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4067944"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347864" y="2564904"/>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3203848" y="2492896"/>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38" name="Picture 16" descr="C:\Users\Supernike\AppData\Local\Microsoft\Windows\Temporary Internet Files\Content.IE5\3EZ02TG4\MC900241089[1].wmf"/>
          <p:cNvPicPr preferRelativeResize="0">
            <a:picLocks noChangeArrowheads="1"/>
          </p:cNvPicPr>
          <p:nvPr/>
        </p:nvPicPr>
        <p:blipFill>
          <a:blip r:embed="rId3" cstate="print">
            <a:duotone>
              <a:prstClr val="black"/>
              <a:schemeClr val="tx1">
                <a:tint val="45000"/>
                <a:satMod val="400000"/>
              </a:schemeClr>
            </a:duotone>
          </a:blip>
          <a:srcRect t="49844"/>
          <a:stretch>
            <a:fillRect/>
          </a:stretch>
        </p:blipFill>
        <p:spPr bwMode="auto">
          <a:xfrm rot="3671934">
            <a:off x="2385788" y="5518020"/>
            <a:ext cx="1806232" cy="680209"/>
          </a:xfrm>
          <a:prstGeom prst="rect">
            <a:avLst/>
          </a:prstGeom>
          <a:noFill/>
          <a:ln w="9525">
            <a:noFill/>
            <a:miter lim="800000"/>
            <a:headEnd/>
            <a:tailEnd/>
          </a:ln>
        </p:spPr>
      </p:pic>
      <p:pic>
        <p:nvPicPr>
          <p:cNvPr id="41" name="Picture 16" descr="C:\Users\Supernike\AppData\Local\Microsoft\Windows\Temporary Internet Files\Content.IE5\3EZ02TG4\MC900241089[1].wmf"/>
          <p:cNvPicPr preferRelativeResize="0">
            <a:picLocks noChangeArrowheads="1"/>
          </p:cNvPicPr>
          <p:nvPr/>
        </p:nvPicPr>
        <p:blipFill>
          <a:blip r:embed="rId3" cstate="print">
            <a:duotone>
              <a:prstClr val="black"/>
              <a:schemeClr val="tx1">
                <a:tint val="45000"/>
                <a:satMod val="400000"/>
              </a:schemeClr>
            </a:duotone>
          </a:blip>
          <a:srcRect t="49844"/>
          <a:stretch>
            <a:fillRect/>
          </a:stretch>
        </p:blipFill>
        <p:spPr bwMode="auto">
          <a:xfrm rot="17928066" flipH="1">
            <a:off x="4591940" y="5518020"/>
            <a:ext cx="1806232" cy="680209"/>
          </a:xfrm>
          <a:prstGeom prst="rect">
            <a:avLst/>
          </a:prstGeom>
          <a:noFill/>
          <a:ln w="9525">
            <a:noFill/>
            <a:miter lim="800000"/>
            <a:headEnd/>
            <a:tailEnd/>
          </a:ln>
        </p:spPr>
      </p:pic>
      <p:sp>
        <p:nvSpPr>
          <p:cNvPr id="49" name="TextBox 48"/>
          <p:cNvSpPr txBox="1"/>
          <p:nvPr/>
        </p:nvSpPr>
        <p:spPr>
          <a:xfrm>
            <a:off x="107504" y="6336962"/>
            <a:ext cx="1752600" cy="404406"/>
          </a:xfrm>
          <a:prstGeom prst="rect">
            <a:avLst/>
          </a:prstGeom>
          <a:noFill/>
        </p:spPr>
        <p:txBody>
          <a:bodyPr wrap="square" rtlCol="0">
            <a:spAutoFit/>
          </a:bodyPr>
          <a:lstStyle/>
          <a:p>
            <a:pPr algn="ctr">
              <a:lnSpc>
                <a:spcPts val="2400"/>
              </a:lnSpc>
            </a:pPr>
            <a:r>
              <a:rPr lang="en-CA" sz="2400" b="1" dirty="0" smtClean="0">
                <a:solidFill>
                  <a:schemeClr val="bg1"/>
                </a:solidFill>
                <a:latin typeface="Calibri" pitchFamily="34" charset="0"/>
                <a:cs typeface="Calibri" pitchFamily="34" charset="0"/>
              </a:rPr>
              <a:t>no blessing</a:t>
            </a:r>
            <a:endParaRPr lang="en-CA" sz="2400" b="1" dirty="0">
              <a:solidFill>
                <a:schemeClr val="bg1"/>
              </a:solidFill>
              <a:latin typeface="Calibri" pitchFamily="34" charset="0"/>
              <a:cs typeface="Calibri" pitchFamily="34" charset="0"/>
            </a:endParaRPr>
          </a:p>
        </p:txBody>
      </p:sp>
      <p:sp>
        <p:nvSpPr>
          <p:cNvPr id="36" name="TextBox 35"/>
          <p:cNvSpPr txBox="1"/>
          <p:nvPr/>
        </p:nvSpPr>
        <p:spPr>
          <a:xfrm>
            <a:off x="6588224" y="6228020"/>
            <a:ext cx="1872208" cy="369332"/>
          </a:xfrm>
          <a:prstGeom prst="rect">
            <a:avLst/>
          </a:prstGeom>
          <a:noFill/>
        </p:spPr>
        <p:txBody>
          <a:bodyPr wrap="square" rtlCol="0">
            <a:spAutoFit/>
          </a:bodyPr>
          <a:lstStyle/>
          <a:p>
            <a:pPr algn="ctr"/>
            <a:r>
              <a:rPr lang="en-CA" sz="900" dirty="0" smtClean="0">
                <a:solidFill>
                  <a:schemeClr val="tx1">
                    <a:lumMod val="65000"/>
                  </a:schemeClr>
                </a:solidFill>
              </a:rPr>
              <a:t>Hands - Microsoft clip art © 2013 </a:t>
            </a:r>
          </a:p>
          <a:p>
            <a:pPr algn="ctr"/>
            <a:r>
              <a:rPr lang="en-CA" sz="900" dirty="0" smtClean="0">
                <a:solidFill>
                  <a:schemeClr val="tx1">
                    <a:lumMod val="65000"/>
                  </a:schemeClr>
                </a:solidFill>
              </a:rPr>
              <a:t>Microsoft Corporation. </a:t>
            </a:r>
            <a:endParaRPr lang="en-CA" sz="900" dirty="0">
              <a:solidFill>
                <a:schemeClr val="tx1">
                  <a:lumMod val="65000"/>
                </a:schemeClr>
              </a:solidFill>
            </a:endParaRPr>
          </a:p>
        </p:txBody>
      </p:sp>
      <p:pic>
        <p:nvPicPr>
          <p:cNvPr id="48" name="Picture 47" descr="angry MH900433821.JPG"/>
          <p:cNvPicPr>
            <a:picLocks noChangeAspect="1"/>
          </p:cNvPicPr>
          <p:nvPr/>
        </p:nvPicPr>
        <p:blipFill>
          <a:blip r:embed="rId4" cstate="print">
            <a:duotone>
              <a:prstClr val="black"/>
              <a:srgbClr val="00FF00">
                <a:tint val="45000"/>
                <a:satMod val="400000"/>
              </a:srgbClr>
            </a:duotone>
          </a:blip>
          <a:stretch>
            <a:fillRect/>
          </a:stretch>
        </p:blipFill>
        <p:spPr>
          <a:xfrm flipH="1">
            <a:off x="395536" y="5373216"/>
            <a:ext cx="977899" cy="1005840"/>
          </a:xfrm>
          <a:prstGeom prst="ellipse">
            <a:avLst/>
          </a:prstGeom>
        </p:spPr>
      </p:pic>
      <p:sp>
        <p:nvSpPr>
          <p:cNvPr id="51" name="TextBox 50"/>
          <p:cNvSpPr txBox="1"/>
          <p:nvPr/>
        </p:nvSpPr>
        <p:spPr>
          <a:xfrm rot="16200000">
            <a:off x="-848635" y="5497197"/>
            <a:ext cx="2088232" cy="400110"/>
          </a:xfrm>
          <a:prstGeom prst="rect">
            <a:avLst/>
          </a:prstGeom>
          <a:noFill/>
        </p:spPr>
        <p:txBody>
          <a:bodyPr wrap="square" rtlCol="0">
            <a:spAutoFit/>
          </a:bodyPr>
          <a:lstStyle/>
          <a:p>
            <a:pPr algn="ctr"/>
            <a:r>
              <a:rPr lang="en-CA" sz="1000" dirty="0" smtClean="0">
                <a:solidFill>
                  <a:schemeClr val="tx1">
                    <a:lumMod val="85000"/>
                  </a:schemeClr>
                </a:solidFill>
              </a:rPr>
              <a:t>Microsoft clip art © 2013 </a:t>
            </a:r>
          </a:p>
          <a:p>
            <a:pPr algn="ctr"/>
            <a:r>
              <a:rPr lang="en-CA" sz="1000" dirty="0" smtClean="0">
                <a:solidFill>
                  <a:schemeClr val="tx1">
                    <a:lumMod val="85000"/>
                  </a:schemeClr>
                </a:solidFill>
              </a:rPr>
              <a:t>Microsoft Corporation. </a:t>
            </a:r>
            <a:endParaRPr lang="en-CA" sz="1000" dirty="0">
              <a:solidFill>
                <a:schemeClr val="tx1">
                  <a:lumMod val="85000"/>
                </a:schemeClr>
              </a:solidFill>
            </a:endParaRPr>
          </a:p>
        </p:txBody>
      </p:sp>
      <p:sp>
        <p:nvSpPr>
          <p:cNvPr id="53" name="TextBox 52"/>
          <p:cNvSpPr txBox="1"/>
          <p:nvPr/>
        </p:nvSpPr>
        <p:spPr>
          <a:xfrm>
            <a:off x="8604448" y="6444044"/>
            <a:ext cx="504056" cy="369332"/>
          </a:xfrm>
          <a:prstGeom prst="rect">
            <a:avLst/>
          </a:prstGeom>
          <a:noFill/>
        </p:spPr>
        <p:txBody>
          <a:bodyPr wrap="square" rtlCol="0">
            <a:spAutoFit/>
          </a:bodyPr>
          <a:lstStyle/>
          <a:p>
            <a:pPr algn="ctr"/>
            <a:r>
              <a:rPr lang="en-CA" dirty="0" smtClean="0">
                <a:solidFill>
                  <a:schemeClr val="bg1"/>
                </a:solidFill>
              </a:rPr>
              <a:t>11</a:t>
            </a:r>
            <a:endParaRPr lang="en-CA" dirty="0">
              <a:solidFill>
                <a:schemeClr val="bg1"/>
              </a:solidFill>
            </a:endParaRPr>
          </a:p>
        </p:txBody>
      </p:sp>
      <p:sp>
        <p:nvSpPr>
          <p:cNvPr id="52" name="TextBox 51"/>
          <p:cNvSpPr txBox="1"/>
          <p:nvPr/>
        </p:nvSpPr>
        <p:spPr>
          <a:xfrm>
            <a:off x="3491880" y="6336962"/>
            <a:ext cx="1752600" cy="404406"/>
          </a:xfrm>
          <a:prstGeom prst="rect">
            <a:avLst/>
          </a:prstGeom>
          <a:noFill/>
        </p:spPr>
        <p:txBody>
          <a:bodyPr wrap="square" rtlCol="0">
            <a:spAutoFit/>
          </a:bodyPr>
          <a:lstStyle/>
          <a:p>
            <a:pPr algn="ctr">
              <a:lnSpc>
                <a:spcPts val="2400"/>
              </a:lnSpc>
            </a:pPr>
            <a:r>
              <a:rPr lang="en-CA" sz="2400" b="1" dirty="0" smtClean="0">
                <a:solidFill>
                  <a:schemeClr val="bg1"/>
                </a:solidFill>
                <a:latin typeface="Calibri" pitchFamily="34" charset="0"/>
                <a:cs typeface="Calibri" pitchFamily="34" charset="0"/>
              </a:rPr>
              <a:t>all blessing</a:t>
            </a:r>
            <a:endParaRPr lang="en-CA" sz="2400" b="1" dirty="0">
              <a:solidFill>
                <a:schemeClr val="bg1"/>
              </a:solidFill>
              <a:latin typeface="Calibri" pitchFamily="34" charset="0"/>
              <a:cs typeface="Calibri" pitchFamily="34" charset="0"/>
            </a:endParaRPr>
          </a:p>
        </p:txBody>
      </p:sp>
      <p:sp>
        <p:nvSpPr>
          <p:cNvPr id="39" name="TextBox 38"/>
          <p:cNvSpPr txBox="1"/>
          <p:nvPr/>
        </p:nvSpPr>
        <p:spPr>
          <a:xfrm>
            <a:off x="6012160" y="1114866"/>
            <a:ext cx="3096344" cy="3970318"/>
          </a:xfrm>
          <a:prstGeom prst="rect">
            <a:avLst/>
          </a:prstGeom>
          <a:noFill/>
        </p:spPr>
        <p:txBody>
          <a:bodyPr wrap="square" rtlCol="0">
            <a:spAutoFit/>
          </a:bodyPr>
          <a:lstStyle/>
          <a:p>
            <a:pPr algn="ctr"/>
            <a:r>
              <a:rPr lang="en-CA" sz="2800" b="1" dirty="0" smtClean="0">
                <a:solidFill>
                  <a:schemeClr val="bg1"/>
                </a:solidFill>
                <a:latin typeface="Calibri" pitchFamily="34" charset="0"/>
              </a:rPr>
              <a:t>“Blessed be the God and Father </a:t>
            </a:r>
          </a:p>
          <a:p>
            <a:pPr algn="ctr"/>
            <a:r>
              <a:rPr lang="en-CA" sz="2800" b="1" dirty="0" smtClean="0">
                <a:solidFill>
                  <a:schemeClr val="bg1"/>
                </a:solidFill>
                <a:latin typeface="Calibri" pitchFamily="34" charset="0"/>
              </a:rPr>
              <a:t>of our Lord Jesus Christ, who has blessed us in Christ with every spiritual blessing in the heavenly places”  </a:t>
            </a:r>
          </a:p>
          <a:p>
            <a:pPr algn="ctr"/>
            <a:r>
              <a:rPr lang="en-CA" sz="2800" b="1" dirty="0" smtClean="0">
                <a:solidFill>
                  <a:schemeClr val="bg1"/>
                </a:solidFill>
                <a:latin typeface="Calibri" pitchFamily="34" charset="0"/>
              </a:rPr>
              <a:t>Eph 1:3</a:t>
            </a:r>
            <a:endParaRPr lang="en-CA" sz="2800" b="1" dirty="0">
              <a:solidFill>
                <a:schemeClr val="bg1"/>
              </a:solidFill>
              <a:latin typeface="Calibri" pitchFamily="34" charset="0"/>
            </a:endParaRPr>
          </a:p>
        </p:txBody>
      </p:sp>
      <p:sp>
        <p:nvSpPr>
          <p:cNvPr id="54" name="TextBox 53"/>
          <p:cNvSpPr txBox="1"/>
          <p:nvPr/>
        </p:nvSpPr>
        <p:spPr>
          <a:xfrm>
            <a:off x="164624" y="1268760"/>
            <a:ext cx="2103120" cy="1384995"/>
          </a:xfrm>
          <a:prstGeom prst="rect">
            <a:avLst/>
          </a:prstGeom>
          <a:solidFill>
            <a:schemeClr val="tx1"/>
          </a:solidFill>
        </p:spPr>
        <p:txBody>
          <a:bodyPr wrap="square" rtlCol="0">
            <a:spAutoFit/>
          </a:bodyPr>
          <a:lstStyle/>
          <a:p>
            <a:pPr algn="ctr"/>
            <a:r>
              <a:rPr lang="en-US" sz="2800" b="1" dirty="0" smtClean="0">
                <a:solidFill>
                  <a:srgbClr val="FF0000"/>
                </a:solidFill>
                <a:latin typeface="SutonnyMJ" pitchFamily="2" charset="0"/>
                <a:cs typeface="SutonnyMJ" pitchFamily="2" charset="0"/>
              </a:rPr>
              <a:t>11. </a:t>
            </a:r>
            <a:r>
              <a:rPr lang="en-US" sz="2800" b="1" dirty="0" err="1">
                <a:solidFill>
                  <a:srgbClr val="FF0000"/>
                </a:solidFill>
                <a:latin typeface="SutonnyMJ" pitchFamily="2" charset="0"/>
                <a:cs typeface="SutonnyMJ" pitchFamily="2" charset="0"/>
              </a:rPr>
              <a:t>cÖfz</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hxï‡Z</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Avkxe©v</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Avkxe©v</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cÖvß</a:t>
            </a:r>
            <a:r>
              <a:rPr lang="en-US" sz="2800" b="1" dirty="0">
                <a:solidFill>
                  <a:srgbClr val="FF0000"/>
                </a:solidFill>
                <a:latin typeface="SutonnyMJ" pitchFamily="2" charset="0"/>
                <a:cs typeface="SutonnyMJ" pitchFamily="2" charset="0"/>
              </a:rPr>
              <a:t>| </a:t>
            </a:r>
            <a:endParaRPr lang="en-CA" sz="2800" b="1" dirty="0">
              <a:solidFill>
                <a:srgbClr val="FF0000"/>
              </a:solidFill>
              <a:latin typeface="SutonnyMJ" pitchFamily="2" charset="0"/>
              <a:cs typeface="SutonnyMJ" pitchFamily="2" charset="0"/>
            </a:endParaRPr>
          </a:p>
        </p:txBody>
      </p:sp>
      <p:pic>
        <p:nvPicPr>
          <p:cNvPr id="40" name="Picture 39" descr="egyptian.gif"/>
          <p:cNvPicPr>
            <a:picLocks noChangeAspect="1"/>
          </p:cNvPicPr>
          <p:nvPr/>
        </p:nvPicPr>
        <p:blipFill>
          <a:blip r:embed="rId5" cstate="print"/>
          <a:stretch>
            <a:fillRect/>
          </a:stretch>
        </p:blipFill>
        <p:spPr>
          <a:xfrm>
            <a:off x="3347864" y="268087"/>
            <a:ext cx="2286000" cy="1360713"/>
          </a:xfrm>
          <a:prstGeom prst="rect">
            <a:avLst/>
          </a:prstGeom>
        </p:spPr>
      </p:pic>
      <p:pic>
        <p:nvPicPr>
          <p:cNvPr id="55" name="Picture 54" descr="egyptian.gif"/>
          <p:cNvPicPr>
            <a:picLocks noChangeAspect="1"/>
          </p:cNvPicPr>
          <p:nvPr/>
        </p:nvPicPr>
        <p:blipFill>
          <a:blip r:embed="rId5" cstate="print"/>
          <a:stretch>
            <a:fillRect/>
          </a:stretch>
        </p:blipFill>
        <p:spPr>
          <a:xfrm rot="7200000">
            <a:off x="3869627" y="1342385"/>
            <a:ext cx="2286000" cy="1360713"/>
          </a:xfrm>
          <a:prstGeom prst="rect">
            <a:avLst/>
          </a:prstGeom>
        </p:spPr>
      </p:pic>
      <p:pic>
        <p:nvPicPr>
          <p:cNvPr id="57" name="Picture 56" descr="egyptian.gif"/>
          <p:cNvPicPr>
            <a:picLocks noChangeAspect="1"/>
          </p:cNvPicPr>
          <p:nvPr/>
        </p:nvPicPr>
        <p:blipFill>
          <a:blip r:embed="rId5" cstate="print"/>
          <a:stretch>
            <a:fillRect/>
          </a:stretch>
        </p:blipFill>
        <p:spPr>
          <a:xfrm rot="14400000" flipH="1">
            <a:off x="2645491" y="1342385"/>
            <a:ext cx="2286000" cy="1360713"/>
          </a:xfrm>
          <a:prstGeom prst="rect">
            <a:avLst/>
          </a:prstGeom>
        </p:spPr>
      </p:pic>
      <p:sp>
        <p:nvSpPr>
          <p:cNvPr id="58" name="WordArt 2"/>
          <p:cNvSpPr>
            <a:spLocks noChangeArrowheads="1" noChangeShapeType="1" noTextEdit="1"/>
          </p:cNvSpPr>
          <p:nvPr/>
        </p:nvSpPr>
        <p:spPr bwMode="auto">
          <a:xfrm>
            <a:off x="3347864" y="33265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62" name="Picture 61" descr="www.fg-a.com valentine 2-jumping-heart.gif"/>
          <p:cNvPicPr>
            <a:picLocks noChangeAspect="1"/>
          </p:cNvPicPr>
          <p:nvPr/>
        </p:nvPicPr>
        <p:blipFill>
          <a:blip r:embed="rId6" cstate="print"/>
          <a:stretch>
            <a:fillRect/>
          </a:stretch>
        </p:blipFill>
        <p:spPr>
          <a:xfrm>
            <a:off x="3717032" y="4795800"/>
            <a:ext cx="1359024" cy="1585528"/>
          </a:xfrm>
          <a:prstGeom prst="rect">
            <a:avLst/>
          </a:prstGeom>
        </p:spPr>
      </p:pic>
      <p:sp>
        <p:nvSpPr>
          <p:cNvPr id="63" name="TextBox 62"/>
          <p:cNvSpPr txBox="1"/>
          <p:nvPr/>
        </p:nvSpPr>
        <p:spPr>
          <a:xfrm>
            <a:off x="179512" y="210706"/>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cxnSp>
        <p:nvCxnSpPr>
          <p:cNvPr id="46" name="Straight Connector 45"/>
          <p:cNvCxnSpPr/>
          <p:nvPr/>
        </p:nvCxnSpPr>
        <p:spPr>
          <a:xfrm>
            <a:off x="5652120" y="2564904"/>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5508104" y="2492896"/>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5364088" y="2564904"/>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66FF33"/>
        </a:solidFill>
        <a:effectLst/>
      </p:bgPr>
    </p:bg>
    <p:spTree>
      <p:nvGrpSpPr>
        <p:cNvPr id="1" name=""/>
        <p:cNvGrpSpPr/>
        <p:nvPr/>
      </p:nvGrpSpPr>
      <p:grpSpPr>
        <a:xfrm>
          <a:off x="0" y="0"/>
          <a:ext cx="0" cy="0"/>
          <a:chOff x="0" y="0"/>
          <a:chExt cx="0" cy="0"/>
        </a:xfrm>
      </p:grpSpPr>
      <p:sp>
        <p:nvSpPr>
          <p:cNvPr id="1027"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6" name="Oval 2"/>
          <p:cNvSpPr>
            <a:spLocks noChangeArrowheads="1"/>
          </p:cNvSpPr>
          <p:nvPr/>
        </p:nvSpPr>
        <p:spPr bwMode="auto">
          <a:xfrm>
            <a:off x="35496" y="412576"/>
            <a:ext cx="7132320" cy="6309360"/>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29" name="Text Box 5"/>
          <p:cNvSpPr txBox="1">
            <a:spLocks noChangeArrowheads="1"/>
          </p:cNvSpPr>
          <p:nvPr/>
        </p:nvSpPr>
        <p:spPr bwMode="auto">
          <a:xfrm>
            <a:off x="-36512" y="717079"/>
            <a:ext cx="7200800"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propitiation, sin atoned, wrath turned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ambassadors    eternal life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the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Christ our High Priest intercedes as mediator                     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crucified and buried with Christ                                                                                      raised and alive with Christ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one with Christ                                                                                                                                      seated with Christ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hidden with Christ in God                                                                                                                        old self crucified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new self created                                                                                                                                           set free from sin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instrument for righteousness                                                                                               under Christ, abundant grace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married to Christ                                                                                               under law of the Spirit</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rivers of living water of Spirit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immersed in the Spirit                                                                                                                 given, receive, have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comes on, falls on us                                                                                                             anointed with the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born of the Spirit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of truth helps, teaches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leads us			      	                             Spirit sanctifies 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adopted as sons, Spirit sent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the Spirit fills us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resurrection body like Jesus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                                     every tear wiped away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loved and saved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10" name="Rectangle 9"/>
          <p:cNvSpPr/>
          <p:nvPr/>
        </p:nvSpPr>
        <p:spPr>
          <a:xfrm>
            <a:off x="3525024" y="2993504"/>
            <a:ext cx="182880" cy="1371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246120"/>
            <a:ext cx="914400" cy="182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857520" y="2780928"/>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4067944" y="2780928"/>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857520" y="4149080"/>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081656" y="4162792"/>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2018 </a:t>
            </a:r>
            <a:endParaRPr lang="en-CA" sz="1200" dirty="0">
              <a:solidFill>
                <a:schemeClr val="bg1"/>
              </a:solidFill>
              <a:latin typeface="Arial Narrow" pitchFamily="34" charset="0"/>
            </a:endParaRPr>
          </a:p>
        </p:txBody>
      </p:sp>
      <p:sp>
        <p:nvSpPr>
          <p:cNvPr id="18" name="TextBox 17"/>
          <p:cNvSpPr txBox="1"/>
          <p:nvPr/>
        </p:nvSpPr>
        <p:spPr>
          <a:xfrm>
            <a:off x="2627784" y="375047"/>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20" name="Title 3"/>
          <p:cNvSpPr txBox="1">
            <a:spLocks/>
          </p:cNvSpPr>
          <p:nvPr/>
        </p:nvSpPr>
        <p:spPr>
          <a:xfrm>
            <a:off x="6516216" y="692696"/>
            <a:ext cx="2592288" cy="6858000"/>
          </a:xfrm>
          <a:prstGeom prst="rect">
            <a:avLst/>
          </a:prstGeom>
          <a:noFill/>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CA" sz="2600" b="1" i="0" u="none" strike="noStrike" kern="0" cap="none" spc="0" normalizeH="0" baseline="0" noProof="0" smtClean="0">
                <a:ln>
                  <a:noFill/>
                </a:ln>
                <a:solidFill>
                  <a:schemeClr val="bg1"/>
                </a:solidFill>
                <a:effectLst/>
                <a:uLnTx/>
                <a:uFillTx/>
                <a:latin typeface="Calibri" pitchFamily="34" charset="0"/>
                <a:ea typeface="+mj-ea"/>
                <a:cs typeface="+mj-cs"/>
              </a:rPr>
              <a:t>Lord, thank you that Jesus is </a:t>
            </a:r>
            <a:br>
              <a:rPr kumimoji="0" lang="en-CA" sz="2600" b="1" i="0" u="none" strike="noStrike" kern="0" cap="none" spc="0" normalizeH="0" baseline="0" noProof="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smtClean="0">
                <a:ln>
                  <a:noFill/>
                </a:ln>
                <a:solidFill>
                  <a:schemeClr val="bg1"/>
                </a:solidFill>
                <a:effectLst/>
                <a:uLnTx/>
                <a:uFillTx/>
                <a:latin typeface="Calibri" pitchFamily="34" charset="0"/>
                <a:ea typeface="+mj-ea"/>
                <a:cs typeface="+mj-cs"/>
              </a:rPr>
              <a:t>the fullness of your blessing!</a:t>
            </a:r>
            <a:br>
              <a:rPr kumimoji="0" lang="en-CA" sz="2600" b="1" i="0" u="none" strike="noStrike" kern="0" cap="none" spc="0" normalizeH="0" baseline="0" noProof="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smtClean="0">
                <a:ln>
                  <a:noFill/>
                </a:ln>
                <a:solidFill>
                  <a:schemeClr val="bg1"/>
                </a:solidFill>
                <a:effectLst/>
                <a:uLnTx/>
                <a:uFillTx/>
                <a:latin typeface="Calibri" pitchFamily="34" charset="0"/>
                <a:ea typeface="+mj-ea"/>
                <a:cs typeface="+mj-cs"/>
              </a:rPr>
              <a:t>Thank you </a:t>
            </a:r>
            <a:br>
              <a:rPr kumimoji="0" lang="en-CA" sz="2600" b="1" i="0" u="none" strike="noStrike" kern="0" cap="none" spc="0" normalizeH="0" baseline="0" noProof="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smtClean="0">
                <a:ln>
                  <a:noFill/>
                </a:ln>
                <a:solidFill>
                  <a:schemeClr val="bg1"/>
                </a:solidFill>
                <a:effectLst/>
                <a:uLnTx/>
                <a:uFillTx/>
                <a:latin typeface="Calibri" pitchFamily="34" charset="0"/>
                <a:ea typeface="+mj-ea"/>
                <a:cs typeface="+mj-cs"/>
              </a:rPr>
              <a:t>that Christ’s death and resurrection provides all</a:t>
            </a:r>
            <a:br>
              <a:rPr kumimoji="0" lang="en-CA" sz="2600" b="1" i="0" u="none" strike="noStrike" kern="0" cap="none" spc="0" normalizeH="0" baseline="0" noProof="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smtClean="0">
                <a:ln>
                  <a:noFill/>
                </a:ln>
                <a:solidFill>
                  <a:schemeClr val="bg1"/>
                </a:solidFill>
                <a:effectLst/>
                <a:uLnTx/>
                <a:uFillTx/>
                <a:latin typeface="Calibri" pitchFamily="34" charset="0"/>
                <a:ea typeface="+mj-ea"/>
                <a:cs typeface="+mj-cs"/>
              </a:rPr>
              <a:t>your blessing!</a:t>
            </a:r>
            <a:br>
              <a:rPr kumimoji="0" lang="en-CA" sz="2600" b="1" i="0" u="none" strike="noStrike" kern="0" cap="none" spc="0" normalizeH="0" baseline="0" noProof="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smtClean="0">
                <a:ln>
                  <a:noFill/>
                </a:ln>
                <a:solidFill>
                  <a:schemeClr val="bg1"/>
                </a:solidFill>
                <a:effectLst/>
                <a:uLnTx/>
                <a:uFillTx/>
                <a:latin typeface="Calibri" pitchFamily="34" charset="0"/>
                <a:ea typeface="+mj-ea"/>
                <a:cs typeface="+mj-cs"/>
              </a:rPr>
              <a:t>It is finished!</a:t>
            </a:r>
            <a:br>
              <a:rPr kumimoji="0" lang="en-CA" sz="2600" b="1" i="0" u="none" strike="noStrike" kern="0" cap="none" spc="0" normalizeH="0" baseline="0" noProof="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smtClean="0">
                <a:ln>
                  <a:noFill/>
                </a:ln>
                <a:solidFill>
                  <a:schemeClr val="bg1"/>
                </a:solidFill>
                <a:effectLst/>
                <a:uLnTx/>
                <a:uFillTx/>
                <a:latin typeface="Calibri" pitchFamily="34" charset="0"/>
                <a:ea typeface="+mj-ea"/>
                <a:cs typeface="+mj-cs"/>
              </a:rPr>
              <a:t>We believe </a:t>
            </a:r>
            <a:br>
              <a:rPr kumimoji="0" lang="en-CA" sz="2600" b="1" i="0" u="none" strike="noStrike" kern="0" cap="none" spc="0" normalizeH="0" baseline="0" noProof="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smtClean="0">
                <a:ln>
                  <a:noFill/>
                </a:ln>
                <a:solidFill>
                  <a:schemeClr val="bg1"/>
                </a:solidFill>
                <a:effectLst/>
                <a:uLnTx/>
                <a:uFillTx/>
                <a:latin typeface="Calibri" pitchFamily="34" charset="0"/>
                <a:ea typeface="+mj-ea"/>
                <a:cs typeface="+mj-cs"/>
              </a:rPr>
              <a:t>and receive all you freely give </a:t>
            </a:r>
            <a:br>
              <a:rPr kumimoji="0" lang="en-CA" sz="2600" b="1" i="0" u="none" strike="noStrike" kern="0" cap="none" spc="0" normalizeH="0" baseline="0" noProof="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smtClean="0">
                <a:ln>
                  <a:noFill/>
                </a:ln>
                <a:solidFill>
                  <a:schemeClr val="bg1"/>
                </a:solidFill>
                <a:effectLst/>
                <a:uLnTx/>
                <a:uFillTx/>
                <a:latin typeface="Calibri" pitchFamily="34" charset="0"/>
                <a:ea typeface="+mj-ea"/>
                <a:cs typeface="+mj-cs"/>
              </a:rPr>
              <a:t>in Christ!</a:t>
            </a:r>
            <a:endParaRPr kumimoji="0" lang="en-CA" sz="2600" b="1" i="0" u="none" strike="noStrike" kern="0" cap="none" spc="0" normalizeH="0" baseline="0" noProof="0" dirty="0">
              <a:ln>
                <a:noFill/>
              </a:ln>
              <a:solidFill>
                <a:schemeClr val="tx2"/>
              </a:solidFill>
              <a:effectLst/>
              <a:uLnTx/>
              <a:uFillTx/>
              <a:latin typeface="Calibri" pitchFamily="34" charset="0"/>
              <a:ea typeface="+mj-ea"/>
              <a:cs typeface="+mj-cs"/>
            </a:endParaRPr>
          </a:p>
        </p:txBody>
      </p:sp>
      <p:sp>
        <p:nvSpPr>
          <p:cNvPr id="22" name="TextBox 21"/>
          <p:cNvSpPr txBox="1"/>
          <p:nvPr/>
        </p:nvSpPr>
        <p:spPr>
          <a:xfrm>
            <a:off x="35496" y="6444044"/>
            <a:ext cx="504056" cy="369332"/>
          </a:xfrm>
          <a:prstGeom prst="rect">
            <a:avLst/>
          </a:prstGeom>
          <a:noFill/>
        </p:spPr>
        <p:txBody>
          <a:bodyPr wrap="square" rtlCol="0">
            <a:spAutoFit/>
          </a:bodyPr>
          <a:lstStyle/>
          <a:p>
            <a:pPr algn="ctr"/>
            <a:r>
              <a:rPr lang="en-CA" dirty="0" smtClean="0">
                <a:solidFill>
                  <a:schemeClr val="bg1"/>
                </a:solidFill>
              </a:rPr>
              <a:t>11</a:t>
            </a:r>
            <a:endParaRPr lang="en-CA" dirty="0">
              <a:solidFill>
                <a:schemeClr val="bg1"/>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051" name="Text Box 3"/>
          <p:cNvSpPr txBox="1">
            <a:spLocks noChangeArrowheads="1"/>
          </p:cNvSpPr>
          <p:nvPr/>
        </p:nvSpPr>
        <p:spPr bwMode="auto">
          <a:xfrm>
            <a:off x="1691680" y="44624"/>
            <a:ext cx="3528392" cy="14033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justified, declared righteous       ransomed, redeemed propitiation,    sin  atoned,    God’s wrath  turned  away</a:t>
            </a:r>
          </a:p>
          <a:p>
            <a:pPr marL="0" marR="0" lvl="0" indent="0" algn="ctr" defTabSz="914400" rtl="0" eaLnBrk="1" fontAlgn="base" latinLnBrk="0" hangingPunct="1">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forgiven   peace with God   reconciled   ambassadors eternal life      welcomed, accepted      filled, complete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blessed         with        every        blessing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Christ is our wisdom from God, our righteousness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and sanctification and redemption</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lang="en-US" sz="1200" b="1" dirty="0" smtClean="0">
                <a:solidFill>
                  <a:schemeClr val="bg1"/>
                </a:solidFill>
                <a:latin typeface="Arial Narrow" pitchFamily="34" charset="0"/>
                <a:ea typeface="Malgun Gothic" pitchFamily="34" charset="-127"/>
                <a:cs typeface="Arial" pitchFamily="34" charset="0"/>
              </a:rPr>
              <a:t>d</a:t>
            </a: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elivered    from    the    domain    of    darkness    into</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lang="en-US" sz="1200" b="1" dirty="0" smtClean="0">
                <a:solidFill>
                  <a:schemeClr val="bg1"/>
                </a:solidFill>
                <a:latin typeface="Arial Narrow" pitchFamily="34" charset="0"/>
                <a:ea typeface="Malgun Gothic" pitchFamily="34" charset="-127"/>
                <a:cs typeface="Arial" pitchFamily="34" charset="0"/>
              </a:rPr>
              <a:t>t</a:t>
            </a: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he   light   of   the   kingdom   of   the   beloved   Son</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p:txBody>
      </p:sp>
      <p:sp>
        <p:nvSpPr>
          <p:cNvPr id="2" name="Title 1"/>
          <p:cNvSpPr>
            <a:spLocks noGrp="1"/>
          </p:cNvSpPr>
          <p:nvPr>
            <p:ph type="title"/>
          </p:nvPr>
        </p:nvSpPr>
        <p:spPr>
          <a:xfrm>
            <a:off x="6732240" y="0"/>
            <a:ext cx="2411760" cy="6858000"/>
          </a:xfrm>
          <a:solidFill>
            <a:srgbClr val="00FF00"/>
          </a:solidFill>
        </p:spPr>
        <p:txBody>
          <a:bodyPr/>
          <a:lstStyle/>
          <a:p>
            <a:pPr lvl="0">
              <a:defRPr/>
            </a:pPr>
            <a:r>
              <a:rPr lang="en-CA" sz="2400" b="1" dirty="0" smtClean="0">
                <a:solidFill>
                  <a:schemeClr val="bg1"/>
                </a:solidFill>
                <a:latin typeface="Calibri" pitchFamily="34" charset="0"/>
              </a:rPr>
              <a:t>Lord, we praise you that the fullness of your blessing is given in Christ </a:t>
            </a:r>
            <a:br>
              <a:rPr lang="en-CA" sz="2400" b="1" dirty="0" smtClean="0">
                <a:solidFill>
                  <a:schemeClr val="bg1"/>
                </a:solidFill>
                <a:latin typeface="Calibri" pitchFamily="34" charset="0"/>
              </a:rPr>
            </a:br>
            <a:r>
              <a:rPr lang="en-CA" sz="2400" b="1" dirty="0" smtClean="0">
                <a:solidFill>
                  <a:schemeClr val="bg1"/>
                </a:solidFill>
                <a:latin typeface="Calibri" pitchFamily="34" charset="0"/>
              </a:rPr>
              <a:t>by faith in what Christ has DONE, and not by religious efforts we DO. </a:t>
            </a:r>
            <a:br>
              <a:rPr lang="en-CA" sz="2400" b="1" dirty="0" smtClean="0">
                <a:solidFill>
                  <a:schemeClr val="bg1"/>
                </a:solidFill>
                <a:latin typeface="Calibri" pitchFamily="34" charset="0"/>
              </a:rPr>
            </a:br>
            <a:r>
              <a:rPr lang="en-CA" sz="2400" b="1" dirty="0" smtClean="0">
                <a:solidFill>
                  <a:schemeClr val="bg1"/>
                </a:solidFill>
                <a:latin typeface="Calibri" pitchFamily="34" charset="0"/>
              </a:rPr>
              <a:t>It is finished!</a:t>
            </a:r>
            <a:br>
              <a:rPr lang="en-CA" sz="2400" b="1" dirty="0" smtClean="0">
                <a:solidFill>
                  <a:schemeClr val="bg1"/>
                </a:solidFill>
                <a:latin typeface="Calibri" pitchFamily="34" charset="0"/>
              </a:rPr>
            </a:br>
            <a:r>
              <a:rPr lang="en-CA" sz="2400" b="1" dirty="0" smtClean="0">
                <a:solidFill>
                  <a:schemeClr val="bg1"/>
                </a:solidFill>
                <a:latin typeface="Calibri" pitchFamily="34" charset="0"/>
              </a:rPr>
              <a:t>We rest in Christ and his finished work rather than DO, DO, DO </a:t>
            </a:r>
            <a:br>
              <a:rPr lang="en-CA" sz="2400" b="1" dirty="0" smtClean="0">
                <a:solidFill>
                  <a:schemeClr val="bg1"/>
                </a:solidFill>
                <a:latin typeface="Calibri" pitchFamily="34" charset="0"/>
              </a:rPr>
            </a:br>
            <a:r>
              <a:rPr lang="en-CA" sz="2400" b="1" dirty="0" smtClean="0">
                <a:solidFill>
                  <a:schemeClr val="bg1"/>
                </a:solidFill>
                <a:latin typeface="Calibri" pitchFamily="34" charset="0"/>
              </a:rPr>
              <a:t>to earn your blessing.</a:t>
            </a:r>
            <a:endParaRPr lang="en-CA" sz="2400" b="1" dirty="0">
              <a:solidFill>
                <a:schemeClr val="bg1"/>
              </a:solidFill>
              <a:latin typeface="Calibri" pitchFamily="34" charset="0"/>
            </a:endParaRPr>
          </a:p>
        </p:txBody>
      </p:sp>
      <p:sp>
        <p:nvSpPr>
          <p:cNvPr id="5" name="TextBox 4"/>
          <p:cNvSpPr txBox="1"/>
          <p:nvPr/>
        </p:nvSpPr>
        <p:spPr>
          <a:xfrm>
            <a:off x="35496" y="6444044"/>
            <a:ext cx="504056" cy="369332"/>
          </a:xfrm>
          <a:prstGeom prst="rect">
            <a:avLst/>
          </a:prstGeom>
          <a:noFill/>
        </p:spPr>
        <p:txBody>
          <a:bodyPr wrap="square" rtlCol="0">
            <a:spAutoFit/>
          </a:bodyPr>
          <a:lstStyle/>
          <a:p>
            <a:pPr algn="ctr"/>
            <a:r>
              <a:rPr lang="en-CA" dirty="0" smtClean="0">
                <a:solidFill>
                  <a:schemeClr val="bg1"/>
                </a:solidFill>
              </a:rPr>
              <a:t>11</a:t>
            </a:r>
            <a:endParaRPr lang="en-CA" dirty="0">
              <a:solidFill>
                <a:schemeClr val="bg1"/>
              </a:solidFill>
            </a:endParaRPr>
          </a:p>
        </p:txBody>
      </p:sp>
      <p:sp>
        <p:nvSpPr>
          <p:cNvPr id="2053" name="Text Box 5"/>
          <p:cNvSpPr txBox="1">
            <a:spLocks noChangeArrowheads="1"/>
          </p:cNvSpPr>
          <p:nvPr/>
        </p:nvSpPr>
        <p:spPr bwMode="auto">
          <a:xfrm>
            <a:off x="880864" y="3120107"/>
            <a:ext cx="5131296" cy="23971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rivers of living water of the Spirit flow out of us               immersed in the Spirit</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given the Spirit                     receive the Spirit                     have the Spirit</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the Spirit comes on us, falls on us              anointed with the Spirit</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sealed with Spirit, guaranteed inheritance       born of the Spirit</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the      Spirit      of      truth      helps      and     teaches      us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the         Spirit        leads         and         sanctifies         us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adopted  as  sons  with  the  Spirit  of  the Son  in us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the Spirit gifts for service              the Spirit fills us</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circumcised,    set  apart  to  God   in   the   Spirit</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immeasurably great power    God’s workmanship</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led   in   triumphal   procession   and   </a:t>
            </a:r>
            <a:r>
              <a:rPr kumimoji="0" lang="en-US" sz="1200" b="1" i="0" u="none" strike="noStrike" cap="none" normalizeH="0" baseline="0" dirty="0" err="1" smtClean="0">
                <a:ln>
                  <a:noFill/>
                </a:ln>
                <a:solidFill>
                  <a:schemeClr val="bg1"/>
                </a:solidFill>
                <a:effectLst/>
                <a:latin typeface="Arial Narrow" pitchFamily="34" charset="0"/>
                <a:ea typeface="Malgun Gothic" pitchFamily="34" charset="-127"/>
                <a:cs typeface="Arial" pitchFamily="34" charset="0"/>
              </a:rPr>
              <a:t>nike</a:t>
            </a: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   victory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members of Christ’s body            brothers and sisters</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branches                  in                    Christ’s                  vine</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Chosen    race,         royal    priesthood,          holy    nation,</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God’s              possession,                        God’s              people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fellow citizens with the saints       members of God’s household</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p:txBody>
      </p:sp>
      <p:sp>
        <p:nvSpPr>
          <p:cNvPr id="2050" name="Text Box 2"/>
          <p:cNvSpPr txBox="1">
            <a:spLocks noChangeArrowheads="1"/>
          </p:cNvSpPr>
          <p:nvPr/>
        </p:nvSpPr>
        <p:spPr bwMode="auto">
          <a:xfrm>
            <a:off x="899592" y="5593606"/>
            <a:ext cx="5112568" cy="11477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citizenship in heaven                                                       hope of glory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inheritance, heir, fellow heir                                    with Christ at death</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made perfect in his presence                             glorified to be like Jesus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into heavenly kingdom                                          enter the joy of the Lord</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delivered from wrath to come                             God’s good work completed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resurrection body like Jesus     married to the Lamb     every tear wiped away</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see God’s face            reign forever             loved  and saved </a:t>
            </a: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Times New Roman" pitchFamily="18" charset="0"/>
              </a:rPr>
              <a:t>in the New Covenant</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l" defTabSz="914400" rtl="0" eaLnBrk="0" fontAlgn="base" latinLnBrk="0" hangingPunct="0">
              <a:lnSpc>
                <a:spcPts val="1200"/>
              </a:lnSpc>
              <a:spcBef>
                <a:spcPct val="0"/>
              </a:spcBef>
              <a:spcAft>
                <a:spcPct val="0"/>
              </a:spcAft>
              <a:buClrTx/>
              <a:buSzTx/>
              <a:buFontTx/>
              <a:buNone/>
              <a:tabLst/>
            </a:pP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p:txBody>
      </p:sp>
      <p:sp>
        <p:nvSpPr>
          <p:cNvPr id="2052" name="Text Box 4"/>
          <p:cNvSpPr txBox="1">
            <a:spLocks noChangeArrowheads="1"/>
          </p:cNvSpPr>
          <p:nvPr/>
        </p:nvSpPr>
        <p:spPr bwMode="auto">
          <a:xfrm>
            <a:off x="35496" y="1426468"/>
            <a:ext cx="6768752" cy="17145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in Christ and Christ in us    in the Spirit and the Spirit in us, God’s temple    in God the Father and Father in us       immersed in the Father, Son and Holy Spirit                                  Father, Son and Holy Spirit fellowship with us                 access to God and his grace                               answered prayer                               grace at the throne of grace</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every need supplied                                                                                          the Spirit prays for us, helps us pray</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Christ intercedes for us as our one mediator                             Christ advocates his propitiation in our defense            immersed into Christ and his death and resurrection                 united with Christ in his death and resurrection</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crucified and buried with Christ                raised and alive with Christ                                            one with Christ</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seated with Christ                                         hidden with Christ in God                                          old self crucified</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new self created                                                   set free from sin                              instrument for righteousness</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under Christ and his abundant grace                                                released from the law to be married to Christ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under the law of the Spirit of life in Christ Jesus    the Spirit and God’s love poured out</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p:txBody>
      </p:sp>
      <p:sp>
        <p:nvSpPr>
          <p:cNvPr id="2049" name="Text Box 1"/>
          <p:cNvSpPr txBox="1">
            <a:spLocks noChangeArrowheads="1"/>
          </p:cNvSpPr>
          <p:nvPr/>
        </p:nvSpPr>
        <p:spPr bwMode="auto">
          <a:xfrm>
            <a:off x="-324544" y="5943054"/>
            <a:ext cx="1771650" cy="222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err="1" smtClean="0">
                <a:ln>
                  <a:noFill/>
                </a:ln>
                <a:solidFill>
                  <a:schemeClr val="bg1"/>
                </a:solidFill>
                <a:effectLst/>
                <a:latin typeface="Arial" pitchFamily="34" charset="0"/>
                <a:ea typeface="Malgun Gothic" pitchFamily="34" charset="-127"/>
                <a:cs typeface="Arial" pitchFamily="34" charset="0"/>
              </a:rPr>
              <a:t>johncrozieris</a:t>
            </a:r>
            <a:endParaRPr kumimoji="0" lang="en-US" sz="1000" b="0" i="0" u="none" strike="noStrike" cap="none" normalizeH="0" baseline="0" dirty="0" smtClean="0">
              <a:ln>
                <a:noFill/>
              </a:ln>
              <a:solidFill>
                <a:schemeClr val="bg1"/>
              </a:solidFill>
              <a:effectLst/>
              <a:latin typeface="Arial" pitchFamily="34" charset="0"/>
              <a:ea typeface="Malgun Gothic" pitchFamily="34" charset="-127"/>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bg1"/>
                </a:solidFill>
                <a:effectLst/>
                <a:latin typeface="Arial" pitchFamily="34" charset="0"/>
                <a:ea typeface="Malgun Gothic" pitchFamily="34" charset="-127"/>
                <a:cs typeface="Arial" pitchFamily="34" charset="0"/>
              </a:rPr>
              <a:t>@</a:t>
            </a:r>
            <a:r>
              <a:rPr kumimoji="0" lang="en-US" sz="1000" b="0" i="0" u="none" strike="noStrike" cap="none" normalizeH="0" baseline="0" dirty="0" err="1" smtClean="0">
                <a:ln>
                  <a:noFill/>
                </a:ln>
                <a:solidFill>
                  <a:schemeClr val="bg1"/>
                </a:solidFill>
                <a:effectLst/>
                <a:latin typeface="Arial" pitchFamily="34" charset="0"/>
                <a:ea typeface="Malgun Gothic" pitchFamily="34" charset="-127"/>
                <a:cs typeface="Arial" pitchFamily="34" charset="0"/>
              </a:rPr>
              <a:t>gmail.com</a:t>
            </a:r>
            <a:r>
              <a:rPr kumimoji="0" lang="en-US" sz="1000" b="0" i="0" u="none" strike="noStrike" cap="none" normalizeH="0" baseline="0" dirty="0" smtClean="0">
                <a:ln>
                  <a:noFill/>
                </a:ln>
                <a:solidFill>
                  <a:schemeClr val="bg1"/>
                </a:solidFill>
                <a:effectLst/>
                <a:latin typeface="Arial" pitchFamily="34" charset="0"/>
                <a:ea typeface="Malgun Gothic" pitchFamily="34" charset="-127"/>
                <a:cs typeface="Arial" pitchFamily="34" charset="0"/>
              </a:rPr>
              <a: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bg1"/>
                </a:solidFill>
                <a:effectLst/>
                <a:latin typeface="Arial" pitchFamily="34" charset="0"/>
                <a:ea typeface="Malgun Gothic" pitchFamily="34" charset="-127"/>
                <a:cs typeface="Arial" pitchFamily="34" charset="0"/>
              </a:rPr>
              <a:t>© 2017</a:t>
            </a:r>
            <a:endParaRPr kumimoji="0" lang="en-US" sz="10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chemeClr val="bg1"/>
              </a:solidFill>
              <a:effectLst/>
              <a:latin typeface="Arial" pitchFamily="34" charset="0"/>
              <a:cs typeface="Arial" pitchFamily="34" charset="0"/>
            </a:endParaRPr>
          </a:p>
        </p:txBody>
      </p:sp>
      <p:sp>
        <p:nvSpPr>
          <p:cNvPr id="2058" name="Rectangle 10"/>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7200" algn="l" defTabSz="914400" rtl="0" eaLnBrk="1" fontAlgn="base" latinLnBrk="0" hangingPunct="1">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kumimoji="0" lang="en-CA" sz="800" b="0" i="0" u="none" strike="noStrike" cap="none" normalizeH="0" baseline="0" smtClean="0">
                <a:ln>
                  <a:noFill/>
                </a:ln>
                <a:solidFill>
                  <a:schemeClr val="tx1"/>
                </a:solidFill>
                <a:effectLst/>
                <a:latin typeface="Arial" pitchFamily="34" charset="0"/>
                <a:cs typeface="Arial" pitchFamily="34" charset="0"/>
              </a:rPr>
              <a:t/>
            </a:r>
            <a:br>
              <a:rPr kumimoji="0" lang="en-CA" sz="800" b="0" i="0" u="none" strike="noStrike" cap="none" normalizeH="0" baseline="0" smtClean="0">
                <a:ln>
                  <a:noFill/>
                </a:ln>
                <a:solidFill>
                  <a:schemeClr val="tx1"/>
                </a:solidFill>
                <a:effectLst/>
                <a:latin typeface="Arial" pitchFamily="34" charset="0"/>
                <a:cs typeface="Arial" pitchFamily="34" charset="0"/>
              </a:rPr>
            </a:br>
            <a:endParaRPr kumimoji="0" lang="en-CA" sz="1800" b="0" i="0" u="none" strike="noStrike" cap="none" normalizeH="0" baseline="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kumimoji="0" lang="en-US" sz="1200" b="0" i="0" u="none" strike="noStrike" cap="none" normalizeH="0" baseline="0" smtClean="0">
                <a:ln>
                  <a:noFill/>
                </a:ln>
                <a:solidFill>
                  <a:schemeClr val="tx1"/>
                </a:solidFill>
                <a:effectLst/>
                <a:latin typeface="Times New Roman" pitchFamily="18" charset="0"/>
                <a:ea typeface="Malgun Gothic" pitchFamily="34" charset="-127"/>
                <a:cs typeface="Times New Roman" pitchFamily="18" charset="0"/>
              </a:rPr>
              <a:t>		</a:t>
            </a:r>
            <a:endParaRPr kumimoji="0" lang="en-CA" sz="800" b="0" i="0" u="none" strike="noStrike" cap="none" normalizeH="0" baseline="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endParaRPr kumimoji="0" lang="en-CA"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3333FF"/>
        </a:solidFill>
        <a:effectLst/>
      </p:bgPr>
    </p:bg>
    <p:spTree>
      <p:nvGrpSpPr>
        <p:cNvPr id="1" name=""/>
        <p:cNvGrpSpPr/>
        <p:nvPr/>
      </p:nvGrpSpPr>
      <p:grpSpPr>
        <a:xfrm>
          <a:off x="0" y="0"/>
          <a:ext cx="0" cy="0"/>
          <a:chOff x="0" y="0"/>
          <a:chExt cx="0" cy="0"/>
        </a:xfrm>
      </p:grpSpPr>
      <p:pic>
        <p:nvPicPr>
          <p:cNvPr id="26" name="Picture 25" descr="lord-jesus-christ-coming-293608.gif"/>
          <p:cNvPicPr>
            <a:picLocks noChangeAspect="1"/>
          </p:cNvPicPr>
          <p:nvPr/>
        </p:nvPicPr>
        <p:blipFill>
          <a:blip r:embed="rId2" cstate="print"/>
          <a:srcRect b="36475"/>
          <a:stretch>
            <a:fillRect/>
          </a:stretch>
        </p:blipFill>
        <p:spPr>
          <a:xfrm>
            <a:off x="-252536" y="-27384"/>
            <a:ext cx="7541501" cy="6673492"/>
          </a:xfrm>
          <a:prstGeom prst="star32">
            <a:avLst/>
          </a:prstGeom>
        </p:spPr>
      </p:pic>
      <p:sp>
        <p:nvSpPr>
          <p:cNvPr id="27" name="TextBox 8"/>
          <p:cNvSpPr txBox="1">
            <a:spLocks noChangeArrowheads="1"/>
          </p:cNvSpPr>
          <p:nvPr/>
        </p:nvSpPr>
        <p:spPr bwMode="auto">
          <a:xfrm>
            <a:off x="2699792" y="6423719"/>
            <a:ext cx="2088233" cy="461665"/>
          </a:xfrm>
          <a:prstGeom prst="rect">
            <a:avLst/>
          </a:prstGeom>
          <a:noFill/>
          <a:ln w="9525">
            <a:noFill/>
            <a:miter lim="800000"/>
            <a:headEnd/>
            <a:tailEnd/>
          </a:ln>
        </p:spPr>
        <p:txBody>
          <a:bodyPr wrap="square">
            <a:spAutoFit/>
          </a:bodyPr>
          <a:lstStyle/>
          <a:p>
            <a:pPr algn="ctr">
              <a:defRPr/>
            </a:pPr>
            <a:r>
              <a:rPr lang="en-CA" altLang="ko-KR" sz="1400" dirty="0" smtClean="0">
                <a:solidFill>
                  <a:srgbClr val="00B0F0"/>
                </a:solidFill>
              </a:rPr>
              <a:t>©</a:t>
            </a:r>
            <a:r>
              <a:rPr lang="en-CA" altLang="ko-KR" sz="1000" dirty="0" smtClean="0">
                <a:solidFill>
                  <a:srgbClr val="00B0F0"/>
                </a:solidFill>
              </a:rPr>
              <a:t> </a:t>
            </a:r>
            <a:r>
              <a:rPr lang="en-CA" sz="1000" dirty="0" smtClean="0">
                <a:solidFill>
                  <a:srgbClr val="00B0F0"/>
                </a:solidFill>
              </a:rPr>
              <a:t>GospelGifs.com </a:t>
            </a:r>
          </a:p>
          <a:p>
            <a:pPr algn="ctr">
              <a:defRPr/>
            </a:pPr>
            <a:r>
              <a:rPr lang="en-CA" sz="1000" dirty="0" smtClean="0">
                <a:solidFill>
                  <a:srgbClr val="00B0F0"/>
                </a:solidFill>
              </a:rPr>
              <a:t>used with permission</a:t>
            </a:r>
            <a:endParaRPr lang="en-CA" sz="1000" dirty="0">
              <a:solidFill>
                <a:srgbClr val="00B0F0"/>
              </a:solidFill>
            </a:endParaRPr>
          </a:p>
        </p:txBody>
      </p:sp>
      <p:sp>
        <p:nvSpPr>
          <p:cNvPr id="28" name="TextBox 27"/>
          <p:cNvSpPr txBox="1"/>
          <p:nvPr/>
        </p:nvSpPr>
        <p:spPr>
          <a:xfrm>
            <a:off x="7308304" y="41711"/>
            <a:ext cx="1835696" cy="6850593"/>
          </a:xfrm>
          <a:prstGeom prst="rect">
            <a:avLst/>
          </a:prstGeom>
          <a:noFill/>
        </p:spPr>
        <p:txBody>
          <a:bodyPr wrap="square" rtlCol="0">
            <a:spAutoFit/>
          </a:bodyPr>
          <a:lstStyle/>
          <a:p>
            <a:pPr algn="ctr">
              <a:lnSpc>
                <a:spcPts val="3100"/>
              </a:lnSpc>
            </a:pPr>
            <a:r>
              <a:rPr lang="en-CA" sz="2800" b="1" dirty="0" smtClean="0">
                <a:latin typeface="Calibri" pitchFamily="34" charset="0"/>
              </a:rPr>
              <a:t>I am the fullness</a:t>
            </a:r>
          </a:p>
          <a:p>
            <a:pPr algn="ctr">
              <a:lnSpc>
                <a:spcPts val="3100"/>
              </a:lnSpc>
            </a:pPr>
            <a:r>
              <a:rPr lang="en-CA" sz="2800" b="1" dirty="0" smtClean="0">
                <a:latin typeface="Calibri" pitchFamily="34" charset="0"/>
              </a:rPr>
              <a:t> of God’s blessing. </a:t>
            </a:r>
          </a:p>
          <a:p>
            <a:pPr algn="ctr">
              <a:lnSpc>
                <a:spcPts val="3100"/>
              </a:lnSpc>
            </a:pPr>
            <a:r>
              <a:rPr lang="en-CA" sz="2800" b="1" dirty="0" smtClean="0">
                <a:latin typeface="Calibri" pitchFamily="34" charset="0"/>
              </a:rPr>
              <a:t>If you have me, you have the fullness of God’s blessing.</a:t>
            </a:r>
          </a:p>
          <a:p>
            <a:pPr algn="ctr">
              <a:lnSpc>
                <a:spcPts val="3100"/>
              </a:lnSpc>
            </a:pPr>
            <a:r>
              <a:rPr lang="en-CA" sz="2800" b="1" dirty="0" smtClean="0">
                <a:latin typeface="Calibri" pitchFamily="34" charset="0"/>
              </a:rPr>
              <a:t>Find all in me by faith, so you are free to serve others.</a:t>
            </a:r>
            <a:endParaRPr lang="en-CA" sz="2800" dirty="0"/>
          </a:p>
        </p:txBody>
      </p:sp>
      <p:sp>
        <p:nvSpPr>
          <p:cNvPr id="33" name="TextBox 32"/>
          <p:cNvSpPr txBox="1"/>
          <p:nvPr/>
        </p:nvSpPr>
        <p:spPr>
          <a:xfrm>
            <a:off x="323528" y="6444044"/>
            <a:ext cx="576064" cy="369332"/>
          </a:xfrm>
          <a:prstGeom prst="rect">
            <a:avLst/>
          </a:prstGeom>
          <a:noFill/>
        </p:spPr>
        <p:txBody>
          <a:bodyPr wrap="square" rtlCol="0">
            <a:spAutoFit/>
          </a:bodyPr>
          <a:lstStyle/>
          <a:p>
            <a:pPr algn="ctr"/>
            <a:r>
              <a:rPr lang="en-CA" dirty="0" smtClean="0"/>
              <a:t>11</a:t>
            </a:r>
            <a:endParaRPr lang="en-CA" dirty="0"/>
          </a:p>
        </p:txBody>
      </p:sp>
      <p:sp>
        <p:nvSpPr>
          <p:cNvPr id="34" name="Text Box 5"/>
          <p:cNvSpPr txBox="1">
            <a:spLocks noChangeArrowheads="1"/>
          </p:cNvSpPr>
          <p:nvPr/>
        </p:nvSpPr>
        <p:spPr bwMode="auto">
          <a:xfrm>
            <a:off x="107504" y="1968599"/>
            <a:ext cx="7128792" cy="585288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400" b="1"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400"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ransomed, redeemed    propitiation, sin atoned, wrath turned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400"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forgiven    peace with God    reconciled   ambassadors    eternal life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400"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400"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Christ our wisdom from God, righteousness, sanctification and redemption</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400"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delivered from the domain of darkness into the light of the kingdom of the beloved Son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400"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400"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400"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Father, Son, and Spirit fellowship with us      </a:t>
            </a:r>
            <a:r>
              <a:rPr kumimoji="0" lang="en-CA" altLang="ko-KR" sz="1400" b="0" i="0" u="none" strike="noStrike" cap="none" normalizeH="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sz="1400"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access to God and his grace            answered prayer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400"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grace at the throne of grace           every need supplied            the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400"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Christ intercedes as mediator                                                                Christ advocates in our defense</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400"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immersed into Christ and his death and resurrection                 united with Christ in death and res.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400"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crucified and buried with Christ    raised and alive with Christ  one with Christ  seated with Christ          hidden with Christ in God             old self crucified              new self created           set free from sin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400"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instrument for righteousness  under Christ, abundant grace  released from law</a:t>
            </a:r>
            <a:r>
              <a:rPr kumimoji="0" lang="en-CA" altLang="ko-KR" sz="1400" b="0" i="0" u="none" strike="noStrike" cap="none" normalizeH="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sz="1400"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married to Christ                                                                                               under law of the Spirit   </a:t>
            </a:r>
            <a:r>
              <a:rPr lang="en-CA" altLang="ko-KR" sz="1400" dirty="0" smtClean="0">
                <a:solidFill>
                  <a:srgbClr val="FF0000"/>
                </a:solidFill>
                <a:latin typeface="Calibri" pitchFamily="34" charset="0"/>
                <a:ea typeface="Malgun Gothic" pitchFamily="34" charset="-127"/>
                <a:cs typeface="Calibri" pitchFamily="34" charset="0"/>
              </a:rPr>
              <a:t>     </a:t>
            </a:r>
            <a:r>
              <a:rPr kumimoji="0" lang="en-CA" altLang="ko-KR" sz="1400"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Spirit and God’s love poured out               rivers of living water of Spirit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400"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immersed in the Spirit                       given, receive, have Spirit                 Spirit comes on, falls on us                                                                                                             anointed with the Spirit      sealed with the Spirit       guarantee of the Spirit        born of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400"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Spirit of truth helps, teaches       Spirit leads us     Spirit sanctifies us   adopted as sons, Spirit</a:t>
            </a:r>
            <a:r>
              <a:rPr kumimoji="0" lang="en-CA" altLang="ko-KR" sz="1400" b="0" i="0" u="none" strike="noStrike" cap="none" normalizeH="0" dirty="0" smtClean="0">
                <a:ln>
                  <a:noFill/>
                </a:ln>
                <a:solidFill>
                  <a:srgbClr val="FF0000"/>
                </a:solidFill>
                <a:effectLst/>
                <a:latin typeface="Calibri" pitchFamily="34" charset="0"/>
                <a:ea typeface="Malgun Gothic" pitchFamily="34" charset="-127"/>
                <a:cs typeface="Calibri" pitchFamily="34" charset="0"/>
              </a:rPr>
              <a:t> sent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400"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Spirit gifts for service             the Spirit fills us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400"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immeasurably great power                     God’s workmanship                            led in triumph, victory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400"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members of Christ’s body                       brothers and sisters                         branches in Christ’s vine</a:t>
            </a:r>
            <a:r>
              <a:rPr kumimoji="0" lang="en-CA" altLang="ko-KR" sz="1400" b="0" i="0" u="none" strike="noStrike" cap="none" normalizeH="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sz="1400"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400"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fellow citizens with the saints   members of the household of God                 citizenship in heaven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400"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hope of glory               inheritance, heir, fellow heir       with Christ at death                made perfect                      glorified to be like Jesus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400"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God’s good work completed         resurrection body like Jesus                           married to the Lamb                                     every tear wiped away                                 see God’s face                                                   reign forever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400" b="1"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loved and saved in New Covenant</a:t>
            </a:r>
            <a:endParaRPr kumimoji="0" lang="en-US" sz="1400" b="0" i="0" u="none" strike="noStrike" cap="none" normalizeH="0" baseline="0" dirty="0" smtClean="0">
              <a:ln>
                <a:noFill/>
              </a:ln>
              <a:solidFill>
                <a:srgbClr val="FF0000"/>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justified English.png"/>
          <p:cNvPicPr>
            <a:picLocks noChangeAspect="1"/>
          </p:cNvPicPr>
          <p:nvPr/>
        </p:nvPicPr>
        <p:blipFill>
          <a:blip r:embed="rId2" cstate="print"/>
          <a:stretch>
            <a:fillRect/>
          </a:stretch>
        </p:blipFill>
        <p:spPr>
          <a:xfrm>
            <a:off x="72578" y="188640"/>
            <a:ext cx="3017520" cy="2481353"/>
          </a:xfrm>
          <a:prstGeom prst="rect">
            <a:avLst/>
          </a:prstGeom>
        </p:spPr>
      </p:pic>
      <p:pic>
        <p:nvPicPr>
          <p:cNvPr id="23" name="Picture 22" descr="lord-jesus-christ-coming-293608.gif"/>
          <p:cNvPicPr>
            <a:picLocks noChangeAspect="1"/>
          </p:cNvPicPr>
          <p:nvPr/>
        </p:nvPicPr>
        <p:blipFill>
          <a:blip r:embed="rId3" cstate="print"/>
          <a:srcRect b="38035"/>
          <a:stretch>
            <a:fillRect/>
          </a:stretch>
        </p:blipFill>
        <p:spPr>
          <a:xfrm>
            <a:off x="6228184" y="44624"/>
            <a:ext cx="2871216" cy="2491342"/>
          </a:xfrm>
          <a:prstGeom prst="rect">
            <a:avLst/>
          </a:prstGeom>
        </p:spPr>
      </p:pic>
      <p:sp>
        <p:nvSpPr>
          <p:cNvPr id="1028"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CA" dirty="0"/>
          </a:p>
        </p:txBody>
      </p:sp>
      <p:pic>
        <p:nvPicPr>
          <p:cNvPr id="1030" name="Picture 12" descr="Resurrection pic by Yoon Namsun.jpg"/>
          <p:cNvPicPr>
            <a:picLocks noChangeAspect="1"/>
          </p:cNvPicPr>
          <p:nvPr/>
        </p:nvPicPr>
        <p:blipFill>
          <a:blip r:embed="rId4" cstate="print"/>
          <a:srcRect t="2809" r="7508"/>
          <a:stretch>
            <a:fillRect/>
          </a:stretch>
        </p:blipFill>
        <p:spPr bwMode="auto">
          <a:xfrm>
            <a:off x="3131840" y="44624"/>
            <a:ext cx="3096344" cy="2491596"/>
          </a:xfrm>
          <a:prstGeom prst="rect">
            <a:avLst/>
          </a:prstGeom>
          <a:noFill/>
          <a:ln w="9525">
            <a:noFill/>
            <a:miter lim="800000"/>
            <a:headEnd/>
            <a:tailEnd/>
          </a:ln>
        </p:spPr>
      </p:pic>
      <p:sp>
        <p:nvSpPr>
          <p:cNvPr id="14" name="Title 1"/>
          <p:cNvSpPr txBox="1">
            <a:spLocks/>
          </p:cNvSpPr>
          <p:nvPr/>
        </p:nvSpPr>
        <p:spPr bwMode="auto">
          <a:xfrm>
            <a:off x="3131840" y="1853952"/>
            <a:ext cx="3096344" cy="782960"/>
          </a:xfrm>
          <a:prstGeom prst="rect">
            <a:avLst/>
          </a:prstGeom>
          <a:noFill/>
          <a:ln w="9525">
            <a:noFill/>
            <a:miter lim="800000"/>
            <a:headEnd/>
            <a:tailEnd/>
          </a:ln>
        </p:spPr>
        <p:txBody>
          <a:bodyPr anchor="ctr"/>
          <a:lstStyle/>
          <a:p>
            <a:pPr algn="ctr" eaLnBrk="0" hangingPunct="0">
              <a:lnSpc>
                <a:spcPts val="2400"/>
              </a:lnSpc>
              <a:defRPr/>
            </a:pPr>
            <a:r>
              <a:rPr lang="en-CA" sz="2800" b="1" kern="0" dirty="0">
                <a:latin typeface="Calibri" pitchFamily="34" charset="0"/>
                <a:ea typeface="+mj-ea"/>
                <a:cs typeface="+mj-cs"/>
              </a:rPr>
              <a:t>Christ </a:t>
            </a:r>
            <a:r>
              <a:rPr lang="en-CA" sz="2800" b="1" kern="0" dirty="0" smtClean="0">
                <a:latin typeface="Calibri" pitchFamily="34" charset="0"/>
                <a:ea typeface="+mj-ea"/>
                <a:cs typeface="+mj-cs"/>
              </a:rPr>
              <a:t>our </a:t>
            </a:r>
          </a:p>
          <a:p>
            <a:pPr algn="ctr" eaLnBrk="0" hangingPunct="0">
              <a:lnSpc>
                <a:spcPts val="2400"/>
              </a:lnSpc>
              <a:defRPr/>
            </a:pPr>
            <a:r>
              <a:rPr lang="en-CA" sz="2800" b="1" kern="0" dirty="0" smtClean="0">
                <a:latin typeface="Calibri" pitchFamily="34" charset="0"/>
                <a:ea typeface="+mj-ea"/>
                <a:cs typeface="+mj-cs"/>
              </a:rPr>
              <a:t>sanctification</a:t>
            </a:r>
            <a:endParaRPr lang="en-CA" sz="2800" b="1" kern="0" dirty="0">
              <a:latin typeface="Calibri" pitchFamily="34" charset="0"/>
              <a:ea typeface="+mj-ea"/>
              <a:cs typeface="+mj-cs"/>
            </a:endParaRPr>
          </a:p>
        </p:txBody>
      </p:sp>
      <p:sp>
        <p:nvSpPr>
          <p:cNvPr id="17" name="Title 1"/>
          <p:cNvSpPr txBox="1">
            <a:spLocks/>
          </p:cNvSpPr>
          <p:nvPr/>
        </p:nvSpPr>
        <p:spPr bwMode="auto">
          <a:xfrm>
            <a:off x="6660232" y="1844824"/>
            <a:ext cx="2088232" cy="792088"/>
          </a:xfrm>
          <a:prstGeom prst="rect">
            <a:avLst/>
          </a:prstGeom>
          <a:noFill/>
          <a:ln w="9525">
            <a:noFill/>
            <a:miter lim="800000"/>
            <a:headEnd/>
            <a:tailEnd/>
          </a:ln>
        </p:spPr>
        <p:txBody>
          <a:bodyPr anchor="ctr"/>
          <a:lstStyle/>
          <a:p>
            <a:pPr algn="ctr" eaLnBrk="0" hangingPunct="0">
              <a:lnSpc>
                <a:spcPts val="2400"/>
              </a:lnSpc>
              <a:defRPr/>
            </a:pPr>
            <a:r>
              <a:rPr lang="en-CA" sz="2800" b="1" kern="0" dirty="0">
                <a:solidFill>
                  <a:srgbClr val="0070C0"/>
                </a:solidFill>
                <a:latin typeface="Calibri" pitchFamily="34" charset="0"/>
                <a:ea typeface="+mj-ea"/>
                <a:cs typeface="+mj-cs"/>
              </a:rPr>
              <a:t>Christ </a:t>
            </a:r>
            <a:r>
              <a:rPr lang="en-CA" sz="2800" b="1" kern="0" dirty="0" smtClean="0">
                <a:solidFill>
                  <a:srgbClr val="0070C0"/>
                </a:solidFill>
                <a:latin typeface="Calibri" pitchFamily="34" charset="0"/>
                <a:ea typeface="+mj-ea"/>
                <a:cs typeface="+mj-cs"/>
              </a:rPr>
              <a:t>our </a:t>
            </a:r>
          </a:p>
          <a:p>
            <a:pPr algn="ctr" eaLnBrk="0" hangingPunct="0">
              <a:lnSpc>
                <a:spcPts val="2400"/>
              </a:lnSpc>
              <a:defRPr/>
            </a:pPr>
            <a:r>
              <a:rPr lang="en-CA" sz="2800" b="1" kern="0" dirty="0" smtClean="0">
                <a:solidFill>
                  <a:srgbClr val="0070C0"/>
                </a:solidFill>
                <a:latin typeface="Calibri" pitchFamily="34" charset="0"/>
                <a:ea typeface="+mj-ea"/>
                <a:cs typeface="+mj-cs"/>
              </a:rPr>
              <a:t>redemption</a:t>
            </a:r>
            <a:endParaRPr lang="en-CA" sz="2800" b="1" kern="0" dirty="0">
              <a:solidFill>
                <a:srgbClr val="0070C0"/>
              </a:solidFill>
              <a:latin typeface="Calibri" pitchFamily="34" charset="0"/>
              <a:ea typeface="+mj-ea"/>
              <a:cs typeface="+mj-cs"/>
            </a:endParaRPr>
          </a:p>
        </p:txBody>
      </p:sp>
      <p:sp>
        <p:nvSpPr>
          <p:cNvPr id="1036"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CA" dirty="0"/>
          </a:p>
        </p:txBody>
      </p:sp>
      <p:sp>
        <p:nvSpPr>
          <p:cNvPr id="14029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sp>
        <p:nvSpPr>
          <p:cNvPr id="14029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sp>
        <p:nvSpPr>
          <p:cNvPr id="12" name="Title 1"/>
          <p:cNvSpPr txBox="1">
            <a:spLocks/>
          </p:cNvSpPr>
          <p:nvPr/>
        </p:nvSpPr>
        <p:spPr bwMode="auto">
          <a:xfrm>
            <a:off x="35497" y="1772816"/>
            <a:ext cx="3096344" cy="936104"/>
          </a:xfrm>
          <a:prstGeom prst="rect">
            <a:avLst/>
          </a:prstGeom>
          <a:noFill/>
          <a:ln w="9525">
            <a:noFill/>
            <a:miter lim="800000"/>
            <a:headEnd/>
            <a:tailEnd/>
          </a:ln>
        </p:spPr>
        <p:txBody>
          <a:bodyPr anchor="ctr"/>
          <a:lstStyle/>
          <a:p>
            <a:pPr algn="ctr" eaLnBrk="0" hangingPunct="0">
              <a:lnSpc>
                <a:spcPts val="2400"/>
              </a:lnSpc>
              <a:defRPr/>
            </a:pPr>
            <a:r>
              <a:rPr lang="en-CA" sz="2800" b="1" kern="0" dirty="0">
                <a:latin typeface="Calibri" pitchFamily="34" charset="0"/>
                <a:ea typeface="+mj-ea"/>
                <a:cs typeface="+mj-cs"/>
              </a:rPr>
              <a:t>Christ our </a:t>
            </a:r>
            <a:endParaRPr lang="en-CA" sz="2800" b="1" kern="0" dirty="0" smtClean="0">
              <a:latin typeface="Calibri" pitchFamily="34" charset="0"/>
              <a:ea typeface="+mj-ea"/>
              <a:cs typeface="+mj-cs"/>
            </a:endParaRPr>
          </a:p>
          <a:p>
            <a:pPr algn="ctr" eaLnBrk="0" hangingPunct="0">
              <a:lnSpc>
                <a:spcPts val="2400"/>
              </a:lnSpc>
              <a:defRPr/>
            </a:pPr>
            <a:r>
              <a:rPr lang="en-CA" sz="2800" b="1" kern="0" dirty="0" smtClean="0">
                <a:latin typeface="Calibri" pitchFamily="34" charset="0"/>
                <a:ea typeface="+mj-ea"/>
                <a:cs typeface="+mj-cs"/>
              </a:rPr>
              <a:t>righteousness</a:t>
            </a:r>
            <a:endParaRPr lang="en-CA" sz="2800" b="1" kern="0" dirty="0">
              <a:latin typeface="Calibri" pitchFamily="34" charset="0"/>
              <a:ea typeface="+mj-ea"/>
              <a:cs typeface="+mj-cs"/>
            </a:endParaRPr>
          </a:p>
        </p:txBody>
      </p:sp>
      <p:sp>
        <p:nvSpPr>
          <p:cNvPr id="18" name="TextBox 17"/>
          <p:cNvSpPr txBox="1"/>
          <p:nvPr/>
        </p:nvSpPr>
        <p:spPr>
          <a:xfrm>
            <a:off x="107504" y="3861048"/>
            <a:ext cx="8964488" cy="1508105"/>
          </a:xfrm>
          <a:prstGeom prst="rect">
            <a:avLst/>
          </a:prstGeom>
          <a:noFill/>
        </p:spPr>
        <p:txBody>
          <a:bodyPr wrap="square" rtlCol="0">
            <a:spAutoFit/>
          </a:bodyPr>
          <a:lstStyle/>
          <a:p>
            <a:r>
              <a:rPr lang="en-US" sz="2800" b="1" dirty="0" smtClean="0">
                <a:solidFill>
                  <a:schemeClr val="bg1"/>
                </a:solidFill>
                <a:latin typeface="Calibri" pitchFamily="34" charset="0"/>
              </a:rPr>
              <a:t>    </a:t>
            </a:r>
            <a:r>
              <a:rPr lang="en-US" sz="2800" b="1" dirty="0" err="1" smtClean="0">
                <a:solidFill>
                  <a:schemeClr val="bg1"/>
                </a:solidFill>
                <a:latin typeface="SutonnyMJ" pitchFamily="2" charset="0"/>
                <a:cs typeface="SutonnyMJ" pitchFamily="2" charset="0"/>
              </a:rPr>
              <a:t>Ck¦i</a:t>
            </a:r>
            <a:r>
              <a:rPr lang="en-US" sz="2800" b="1" dirty="0" smtClean="0">
                <a:solidFill>
                  <a:schemeClr val="bg1"/>
                </a:solidFill>
                <a:latin typeface="SutonnyMJ" pitchFamily="2" charset="0"/>
                <a:cs typeface="SutonnyMJ" pitchFamily="2" charset="0"/>
              </a:rPr>
              <a:t> </a:t>
            </a:r>
            <a:r>
              <a:rPr lang="en-US" sz="2800" b="1" dirty="0" err="1">
                <a:solidFill>
                  <a:schemeClr val="bg1"/>
                </a:solidFill>
                <a:latin typeface="SutonnyMJ" pitchFamily="2" charset="0"/>
                <a:cs typeface="SutonnyMJ" pitchFamily="2" charset="0"/>
              </a:rPr>
              <a:t>nB‡Z</a:t>
            </a:r>
            <a:r>
              <a:rPr lang="en-US" sz="2800" b="1" dirty="0">
                <a:solidFill>
                  <a:schemeClr val="bg1"/>
                </a:solidFill>
                <a:latin typeface="SutonnyMJ" pitchFamily="2" charset="0"/>
                <a:cs typeface="SutonnyMJ" pitchFamily="2" charset="0"/>
              </a:rPr>
              <a:t> </a:t>
            </a:r>
            <a:r>
              <a:rPr lang="en-US" sz="2800" b="1" dirty="0" err="1">
                <a:solidFill>
                  <a:schemeClr val="bg1"/>
                </a:solidFill>
                <a:latin typeface="SutonnyMJ" pitchFamily="2" charset="0"/>
                <a:cs typeface="SutonnyMJ" pitchFamily="2" charset="0"/>
              </a:rPr>
              <a:t>Ávb</a:t>
            </a:r>
            <a:r>
              <a:rPr lang="en-US" sz="2800" b="1" dirty="0">
                <a:solidFill>
                  <a:schemeClr val="bg1"/>
                </a:solidFill>
                <a:latin typeface="SutonnyMJ" pitchFamily="2" charset="0"/>
                <a:cs typeface="SutonnyMJ" pitchFamily="2" charset="0"/>
              </a:rPr>
              <a:t>, </a:t>
            </a:r>
            <a:r>
              <a:rPr lang="en-US" sz="2800" b="1" dirty="0" err="1">
                <a:solidFill>
                  <a:schemeClr val="bg1"/>
                </a:solidFill>
                <a:latin typeface="SutonnyMJ" pitchFamily="2" charset="0"/>
                <a:cs typeface="SutonnyMJ" pitchFamily="2" charset="0"/>
              </a:rPr>
              <a:t>Lªxó</a:t>
            </a:r>
            <a:r>
              <a:rPr lang="en-US" sz="2800" b="1" dirty="0">
                <a:solidFill>
                  <a:schemeClr val="bg1"/>
                </a:solidFill>
                <a:latin typeface="SutonnyMJ" pitchFamily="2" charset="0"/>
                <a:cs typeface="SutonnyMJ" pitchFamily="2" charset="0"/>
              </a:rPr>
              <a:t> </a:t>
            </a:r>
            <a:r>
              <a:rPr lang="en-US" sz="2800" b="1" dirty="0" err="1">
                <a:solidFill>
                  <a:schemeClr val="bg1"/>
                </a:solidFill>
                <a:latin typeface="SutonnyMJ" pitchFamily="2" charset="0"/>
                <a:cs typeface="SutonnyMJ" pitchFamily="2" charset="0"/>
              </a:rPr>
              <a:t>Avgv</a:t>
            </a:r>
            <a:r>
              <a:rPr lang="en-US" sz="2800" b="1" dirty="0">
                <a:solidFill>
                  <a:schemeClr val="bg1"/>
                </a:solidFill>
                <a:latin typeface="SutonnyMJ" pitchFamily="2" charset="0"/>
                <a:cs typeface="SutonnyMJ" pitchFamily="2" charset="0"/>
              </a:rPr>
              <a:t>‡`i </a:t>
            </a:r>
            <a:r>
              <a:rPr lang="en-US" sz="2800" b="1" dirty="0" smtClean="0">
                <a:solidFill>
                  <a:schemeClr val="bg1"/>
                </a:solidFill>
                <a:latin typeface="SutonnyMJ" pitchFamily="2" charset="0"/>
                <a:cs typeface="SutonnyMJ" pitchFamily="2" charset="0"/>
              </a:rPr>
              <a:t>             </a:t>
            </a:r>
            <a:r>
              <a:rPr lang="en-US" sz="2800" b="1" dirty="0" err="1" smtClean="0">
                <a:solidFill>
                  <a:schemeClr val="bg1"/>
                </a:solidFill>
                <a:latin typeface="SutonnyMJ" pitchFamily="2" charset="0"/>
                <a:cs typeface="SutonnyMJ" pitchFamily="2" charset="0"/>
              </a:rPr>
              <a:t>avwg©KZv</a:t>
            </a:r>
            <a:r>
              <a:rPr lang="en-US" sz="2800" b="1" dirty="0">
                <a:solidFill>
                  <a:schemeClr val="bg1"/>
                </a:solidFill>
                <a:latin typeface="SutonnyMJ" pitchFamily="2" charset="0"/>
                <a:cs typeface="SutonnyMJ" pitchFamily="2" charset="0"/>
              </a:rPr>
              <a:t>, </a:t>
            </a:r>
            <a:r>
              <a:rPr lang="en-US" sz="2800" b="1" dirty="0" err="1">
                <a:solidFill>
                  <a:schemeClr val="bg1"/>
                </a:solidFill>
                <a:latin typeface="SutonnyMJ" pitchFamily="2" charset="0"/>
                <a:cs typeface="SutonnyMJ" pitchFamily="2" charset="0"/>
              </a:rPr>
              <a:t>cweÎZv</a:t>
            </a:r>
            <a:r>
              <a:rPr lang="en-US" sz="2800" b="1" dirty="0">
                <a:solidFill>
                  <a:schemeClr val="bg1"/>
                </a:solidFill>
                <a:latin typeface="SutonnyMJ" pitchFamily="2" charset="0"/>
                <a:cs typeface="SutonnyMJ" pitchFamily="2" charset="0"/>
              </a:rPr>
              <a:t> </a:t>
            </a:r>
            <a:r>
              <a:rPr lang="en-US" sz="2800" b="1" dirty="0" err="1">
                <a:solidFill>
                  <a:schemeClr val="bg1"/>
                </a:solidFill>
                <a:latin typeface="SutonnyMJ" pitchFamily="2" charset="0"/>
                <a:cs typeface="SutonnyMJ" pitchFamily="2" charset="0"/>
              </a:rPr>
              <a:t>Ges</a:t>
            </a:r>
            <a:r>
              <a:rPr lang="en-US" sz="2800" b="1" dirty="0">
                <a:solidFill>
                  <a:schemeClr val="bg1"/>
                </a:solidFill>
                <a:latin typeface="SutonnyMJ" pitchFamily="2" charset="0"/>
                <a:cs typeface="SutonnyMJ" pitchFamily="2" charset="0"/>
              </a:rPr>
              <a:t> gyw³| </a:t>
            </a:r>
            <a:r>
              <a:rPr lang="en-US" sz="2800" b="1" dirty="0" smtClean="0">
                <a:solidFill>
                  <a:schemeClr val="bg1"/>
                </a:solidFill>
                <a:latin typeface="SutonnyMJ" pitchFamily="2" charset="0"/>
                <a:cs typeface="SutonnyMJ" pitchFamily="2" charset="0"/>
              </a:rPr>
              <a:t>      </a:t>
            </a:r>
          </a:p>
          <a:p>
            <a:r>
              <a:rPr lang="en-US" sz="2800" b="1" dirty="0">
                <a:solidFill>
                  <a:schemeClr val="bg1"/>
                </a:solidFill>
                <a:latin typeface="SutonnyMJ" pitchFamily="2" charset="0"/>
                <a:cs typeface="SutonnyMJ" pitchFamily="2" charset="0"/>
              </a:rPr>
              <a:t> </a:t>
            </a:r>
            <a:r>
              <a:rPr lang="en-US" sz="2800" b="1" dirty="0" smtClean="0">
                <a:solidFill>
                  <a:schemeClr val="bg1"/>
                </a:solidFill>
                <a:latin typeface="SutonnyMJ" pitchFamily="2" charset="0"/>
                <a:cs typeface="SutonnyMJ" pitchFamily="2" charset="0"/>
              </a:rPr>
              <a:t>                                                                           1 </a:t>
            </a:r>
            <a:r>
              <a:rPr lang="en-US" sz="2800" b="1" dirty="0" err="1">
                <a:solidFill>
                  <a:schemeClr val="bg1"/>
                </a:solidFill>
                <a:latin typeface="SutonnyMJ" pitchFamily="2" charset="0"/>
                <a:cs typeface="SutonnyMJ" pitchFamily="2" charset="0"/>
              </a:rPr>
              <a:t>Kwi</a:t>
            </a:r>
            <a:r>
              <a:rPr lang="en-US" sz="2800" b="1" dirty="0">
                <a:solidFill>
                  <a:schemeClr val="bg1"/>
                </a:solidFill>
                <a:latin typeface="SutonnyMJ" pitchFamily="2" charset="0"/>
                <a:cs typeface="SutonnyMJ" pitchFamily="2" charset="0"/>
              </a:rPr>
              <a:t>: </a:t>
            </a:r>
            <a:r>
              <a:rPr lang="en-US" sz="2800" b="1" dirty="0" smtClean="0">
                <a:solidFill>
                  <a:schemeClr val="bg1"/>
                </a:solidFill>
                <a:latin typeface="SutonnyMJ" pitchFamily="2" charset="0"/>
                <a:cs typeface="SutonnyMJ" pitchFamily="2" charset="0"/>
              </a:rPr>
              <a:t>1:30</a:t>
            </a:r>
          </a:p>
          <a:p>
            <a:r>
              <a:rPr lang="en-US" sz="2800" b="1" dirty="0" smtClean="0">
                <a:solidFill>
                  <a:schemeClr val="bg1"/>
                </a:solidFill>
                <a:latin typeface="Calibri" pitchFamily="34" charset="0"/>
              </a:rPr>
              <a:t>   Thank you, Lord!                                          Praise you, Lord!</a:t>
            </a:r>
          </a:p>
          <a:p>
            <a:endParaRPr lang="en-US" sz="800" b="1" dirty="0" smtClean="0">
              <a:solidFill>
                <a:schemeClr val="bg1"/>
              </a:solidFill>
              <a:latin typeface="Calibri" pitchFamily="34" charset="0"/>
            </a:endParaRPr>
          </a:p>
        </p:txBody>
      </p:sp>
      <p:sp>
        <p:nvSpPr>
          <p:cNvPr id="21" name="TextBox 20"/>
          <p:cNvSpPr txBox="1"/>
          <p:nvPr/>
        </p:nvSpPr>
        <p:spPr>
          <a:xfrm>
            <a:off x="3995936" y="188640"/>
            <a:ext cx="1224136" cy="230832"/>
          </a:xfrm>
          <a:prstGeom prst="rect">
            <a:avLst/>
          </a:prstGeom>
          <a:noFill/>
        </p:spPr>
        <p:txBody>
          <a:bodyPr wrap="square" rtlCol="0">
            <a:spAutoFit/>
          </a:bodyPr>
          <a:lstStyle/>
          <a:p>
            <a:pPr algn="ctr"/>
            <a:r>
              <a:rPr lang="en-CA" sz="900" dirty="0" smtClean="0">
                <a:solidFill>
                  <a:schemeClr val="tx1">
                    <a:lumMod val="95000"/>
                  </a:schemeClr>
                </a:solidFill>
              </a:rPr>
              <a:t>© Yoon Nam Sun</a:t>
            </a:r>
            <a:endParaRPr lang="en-CA" sz="900" dirty="0">
              <a:solidFill>
                <a:schemeClr val="tx1">
                  <a:lumMod val="95000"/>
                </a:schemeClr>
              </a:solidFill>
            </a:endParaRPr>
          </a:p>
        </p:txBody>
      </p:sp>
      <p:pic>
        <p:nvPicPr>
          <p:cNvPr id="22" name="Picture 21" descr="dove and sword large cropped.png"/>
          <p:cNvPicPr>
            <a:picLocks noChangeAspect="1"/>
          </p:cNvPicPr>
          <p:nvPr/>
        </p:nvPicPr>
        <p:blipFill>
          <a:blip r:embed="rId5" cstate="print"/>
          <a:stretch>
            <a:fillRect/>
          </a:stretch>
        </p:blipFill>
        <p:spPr>
          <a:xfrm>
            <a:off x="4932040" y="1124744"/>
            <a:ext cx="556701" cy="576064"/>
          </a:xfrm>
          <a:prstGeom prst="rect">
            <a:avLst/>
          </a:prstGeom>
        </p:spPr>
      </p:pic>
      <p:sp>
        <p:nvSpPr>
          <p:cNvPr id="24" name="TextBox 8"/>
          <p:cNvSpPr txBox="1">
            <a:spLocks noChangeArrowheads="1"/>
          </p:cNvSpPr>
          <p:nvPr/>
        </p:nvSpPr>
        <p:spPr bwMode="auto">
          <a:xfrm rot="19321158">
            <a:off x="6605818" y="1086627"/>
            <a:ext cx="2088233" cy="307777"/>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a:t>
            </a:r>
          </a:p>
        </p:txBody>
      </p:sp>
      <p:cxnSp>
        <p:nvCxnSpPr>
          <p:cNvPr id="20" name="Straight Arrow Connector 19"/>
          <p:cNvCxnSpPr/>
          <p:nvPr/>
        </p:nvCxnSpPr>
        <p:spPr>
          <a:xfrm flipH="1" flipV="1">
            <a:off x="4644008" y="2564904"/>
            <a:ext cx="0" cy="36576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18900000" flipH="1" flipV="1">
            <a:off x="3322759" y="2629839"/>
            <a:ext cx="0" cy="5400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2700000" flipV="1">
            <a:off x="6037265" y="2629839"/>
            <a:ext cx="0" cy="5400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4383400" y="3040360"/>
            <a:ext cx="548640" cy="26517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Rectangle 30"/>
          <p:cNvSpPr/>
          <p:nvPr/>
        </p:nvSpPr>
        <p:spPr>
          <a:xfrm rot="16200000">
            <a:off x="4359424" y="1940807"/>
            <a:ext cx="548640" cy="329184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TextBox 27"/>
          <p:cNvSpPr txBox="1"/>
          <p:nvPr/>
        </p:nvSpPr>
        <p:spPr>
          <a:xfrm>
            <a:off x="2843808" y="3337828"/>
            <a:ext cx="3456384" cy="523220"/>
          </a:xfrm>
          <a:prstGeom prst="rect">
            <a:avLst/>
          </a:prstGeom>
          <a:noFill/>
        </p:spPr>
        <p:txBody>
          <a:bodyPr wrap="square" rtlCol="0">
            <a:spAutoFit/>
          </a:bodyPr>
          <a:lstStyle/>
          <a:p>
            <a:pPr algn="ctr"/>
            <a:r>
              <a:rPr lang="en-CA" sz="2800" b="1" dirty="0" smtClean="0">
                <a:latin typeface="SutonnyMJ" pitchFamily="2" charset="0"/>
                <a:cs typeface="SutonnyMJ" pitchFamily="2" charset="0"/>
              </a:rPr>
              <a:t>12. </a:t>
            </a:r>
            <a:r>
              <a:rPr lang="en-CA" sz="2800" b="1" dirty="0" err="1" smtClean="0">
                <a:latin typeface="SutonnyMJ" pitchFamily="2" charset="0"/>
                <a:cs typeface="SutonnyMJ" pitchFamily="2" charset="0"/>
              </a:rPr>
              <a:t>Ck¦i</a:t>
            </a:r>
            <a:r>
              <a:rPr lang="en-CA" sz="2800" b="1" dirty="0" smtClean="0">
                <a:latin typeface="SutonnyMJ" pitchFamily="2" charset="0"/>
                <a:cs typeface="SutonnyMJ" pitchFamily="2" charset="0"/>
              </a:rPr>
              <a:t> </a:t>
            </a:r>
            <a:r>
              <a:rPr lang="en-CA" sz="2800" b="1" dirty="0" err="1" smtClean="0">
                <a:latin typeface="SutonnyMJ" pitchFamily="2" charset="0"/>
                <a:cs typeface="SutonnyMJ" pitchFamily="2" charset="0"/>
              </a:rPr>
              <a:t>nB‡Z</a:t>
            </a:r>
            <a:r>
              <a:rPr lang="en-CA" sz="2800" b="1" dirty="0" smtClean="0">
                <a:latin typeface="SutonnyMJ" pitchFamily="2" charset="0"/>
                <a:cs typeface="SutonnyMJ" pitchFamily="2" charset="0"/>
              </a:rPr>
              <a:t> </a:t>
            </a:r>
            <a:r>
              <a:rPr lang="en-CA" sz="2800" b="1" dirty="0" err="1" smtClean="0">
                <a:latin typeface="SutonnyMJ" pitchFamily="2" charset="0"/>
                <a:cs typeface="SutonnyMJ" pitchFamily="2" charset="0"/>
              </a:rPr>
              <a:t>cÖÁv</a:t>
            </a:r>
            <a:endParaRPr lang="en-CA" sz="2800" b="1" dirty="0">
              <a:latin typeface="SutonnyMJ" pitchFamily="2" charset="0"/>
              <a:cs typeface="SutonnyMJ" pitchFamily="2" charset="0"/>
            </a:endParaRPr>
          </a:p>
        </p:txBody>
      </p:sp>
      <p:sp>
        <p:nvSpPr>
          <p:cNvPr id="32" name="Smiley Face 31"/>
          <p:cNvSpPr/>
          <p:nvPr/>
        </p:nvSpPr>
        <p:spPr>
          <a:xfrm>
            <a:off x="1209328" y="5733256"/>
            <a:ext cx="914400" cy="914400"/>
          </a:xfrm>
          <a:prstGeom prst="smileyFace">
            <a:avLst>
              <a:gd name="adj" fmla="val -4653"/>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Smiley Face 35"/>
          <p:cNvSpPr/>
          <p:nvPr/>
        </p:nvSpPr>
        <p:spPr>
          <a:xfrm>
            <a:off x="7308304" y="5733256"/>
            <a:ext cx="914400" cy="914400"/>
          </a:xfrm>
          <a:prstGeom prst="smileyFace">
            <a:avLst>
              <a:gd name="adj" fmla="val -4653"/>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 name="Smiley Face 37"/>
          <p:cNvSpPr/>
          <p:nvPr/>
        </p:nvSpPr>
        <p:spPr>
          <a:xfrm>
            <a:off x="4233664" y="5733256"/>
            <a:ext cx="914400" cy="914400"/>
          </a:xfrm>
          <a:prstGeom prst="smileyFace">
            <a:avLst>
              <a:gd name="adj" fmla="val -4653"/>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TextBox 38"/>
          <p:cNvSpPr txBox="1"/>
          <p:nvPr/>
        </p:nvSpPr>
        <p:spPr>
          <a:xfrm>
            <a:off x="2195736" y="6021288"/>
            <a:ext cx="2088232" cy="523220"/>
          </a:xfrm>
          <a:prstGeom prst="rect">
            <a:avLst/>
          </a:prstGeom>
          <a:noFill/>
        </p:spPr>
        <p:txBody>
          <a:bodyPr wrap="square" rtlCol="0">
            <a:spAutoFit/>
          </a:bodyPr>
          <a:lstStyle/>
          <a:p>
            <a:pPr algn="ctr"/>
            <a:r>
              <a:rPr lang="en-CA" sz="2800" b="1" dirty="0" smtClean="0">
                <a:latin typeface="Calibri" pitchFamily="34" charset="0"/>
                <a:cs typeface="Calibri" pitchFamily="34" charset="0"/>
              </a:rPr>
              <a:t>foolish</a:t>
            </a:r>
            <a:endParaRPr lang="en-CA" sz="2800" b="1" dirty="0">
              <a:latin typeface="Calibri" pitchFamily="34" charset="0"/>
              <a:cs typeface="Calibri" pitchFamily="34" charset="0"/>
            </a:endParaRPr>
          </a:p>
        </p:txBody>
      </p:sp>
      <p:sp>
        <p:nvSpPr>
          <p:cNvPr id="40" name="TextBox 39"/>
          <p:cNvSpPr txBox="1"/>
          <p:nvPr/>
        </p:nvSpPr>
        <p:spPr>
          <a:xfrm>
            <a:off x="5148064" y="6002124"/>
            <a:ext cx="2160240" cy="523220"/>
          </a:xfrm>
          <a:prstGeom prst="rect">
            <a:avLst/>
          </a:prstGeom>
          <a:noFill/>
        </p:spPr>
        <p:txBody>
          <a:bodyPr wrap="square" rtlCol="0">
            <a:spAutoFit/>
          </a:bodyPr>
          <a:lstStyle/>
          <a:p>
            <a:pPr algn="ctr"/>
            <a:r>
              <a:rPr lang="en-CA" sz="2800" b="1" dirty="0" smtClean="0">
                <a:latin typeface="Calibri" pitchFamily="34" charset="0"/>
                <a:cs typeface="Calibri" pitchFamily="34" charset="0"/>
              </a:rPr>
              <a:t>unwise</a:t>
            </a:r>
            <a:endParaRPr lang="en-CA" sz="2800" b="1" dirty="0">
              <a:latin typeface="Calibri" pitchFamily="34" charset="0"/>
              <a:cs typeface="Calibri" pitchFamily="34" charset="0"/>
            </a:endParaRPr>
          </a:p>
        </p:txBody>
      </p:sp>
      <p:sp>
        <p:nvSpPr>
          <p:cNvPr id="29" name="TextBox 28"/>
          <p:cNvSpPr txBox="1"/>
          <p:nvPr/>
        </p:nvSpPr>
        <p:spPr>
          <a:xfrm>
            <a:off x="8532440" y="6372036"/>
            <a:ext cx="504056" cy="369332"/>
          </a:xfrm>
          <a:prstGeom prst="rect">
            <a:avLst/>
          </a:prstGeom>
          <a:noFill/>
        </p:spPr>
        <p:txBody>
          <a:bodyPr wrap="square" rtlCol="0">
            <a:spAutoFit/>
          </a:bodyPr>
          <a:lstStyle/>
          <a:p>
            <a:r>
              <a:rPr lang="en-CA" dirty="0" smtClean="0">
                <a:solidFill>
                  <a:schemeClr val="bg1"/>
                </a:solidFill>
              </a:rPr>
              <a:t>12</a:t>
            </a:r>
            <a:endParaRPr lang="en-CA" dirty="0">
              <a:solidFill>
                <a:schemeClr val="bg1"/>
              </a:solidFill>
            </a:endParaRPr>
          </a:p>
        </p:txBody>
      </p:sp>
      <p:sp>
        <p:nvSpPr>
          <p:cNvPr id="33" name="TextBox 32"/>
          <p:cNvSpPr txBox="1"/>
          <p:nvPr/>
        </p:nvSpPr>
        <p:spPr>
          <a:xfrm rot="16200000">
            <a:off x="3177426" y="4463534"/>
            <a:ext cx="2880320" cy="523220"/>
          </a:xfrm>
          <a:prstGeom prst="rect">
            <a:avLst/>
          </a:prstGeom>
          <a:noFill/>
        </p:spPr>
        <p:txBody>
          <a:bodyPr wrap="square" rtlCol="0">
            <a:spAutoFit/>
          </a:bodyPr>
          <a:lstStyle/>
          <a:p>
            <a:pPr algn="ctr"/>
            <a:r>
              <a:rPr lang="en-CA" sz="2800" b="1" dirty="0" err="1">
                <a:latin typeface="SutonnyMJ" pitchFamily="2" charset="0"/>
                <a:cs typeface="SutonnyMJ" pitchFamily="2" charset="0"/>
              </a:rPr>
              <a:t>a</a:t>
            </a:r>
            <a:r>
              <a:rPr lang="en-CA" sz="2800" b="1" dirty="0" err="1" smtClean="0">
                <a:latin typeface="SutonnyMJ" pitchFamily="2" charset="0"/>
                <a:cs typeface="SutonnyMJ" pitchFamily="2" charset="0"/>
              </a:rPr>
              <a:t>b¨ev</a:t>
            </a:r>
            <a:r>
              <a:rPr lang="en-CA" sz="2800" b="1" dirty="0" smtClean="0">
                <a:latin typeface="SutonnyMJ" pitchFamily="2" charset="0"/>
                <a:cs typeface="SutonnyMJ" pitchFamily="2" charset="0"/>
              </a:rPr>
              <a:t>`</a:t>
            </a:r>
            <a:endParaRPr lang="en-CA" sz="2800" b="1" dirty="0">
              <a:latin typeface="SutonnyMJ" pitchFamily="2" charset="0"/>
              <a:cs typeface="SutonnyMJ" pitchFamily="2"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pic>
        <p:nvPicPr>
          <p:cNvPr id="26" name="Picture 25" descr="silouette MP900449075.JPG"/>
          <p:cNvPicPr>
            <a:picLocks noChangeAspect="1"/>
          </p:cNvPicPr>
          <p:nvPr/>
        </p:nvPicPr>
        <p:blipFill>
          <a:blip r:embed="rId2" cstate="print">
            <a:duotone>
              <a:prstClr val="black"/>
              <a:schemeClr val="bg1">
                <a:lumMod val="75000"/>
                <a:lumOff val="25000"/>
                <a:tint val="45000"/>
                <a:satMod val="400000"/>
              </a:schemeClr>
            </a:duotone>
          </a:blip>
          <a:stretch>
            <a:fillRect/>
          </a:stretch>
        </p:blipFill>
        <p:spPr>
          <a:xfrm>
            <a:off x="0" y="3799284"/>
            <a:ext cx="4114800" cy="3086100"/>
          </a:xfrm>
          <a:prstGeom prst="rect">
            <a:avLst/>
          </a:prstGeom>
        </p:spPr>
      </p:pic>
      <p:sp>
        <p:nvSpPr>
          <p:cNvPr id="5" name="Explosion 1 4"/>
          <p:cNvSpPr/>
          <p:nvPr/>
        </p:nvSpPr>
        <p:spPr>
          <a:xfrm>
            <a:off x="4139952" y="-171449"/>
            <a:ext cx="5111998" cy="4464546"/>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34822" name="Picture 2" descr="j0237940[1]"/>
          <p:cNvPicPr>
            <a:picLocks noChangeAspect="1" noChangeArrowheads="1"/>
          </p:cNvPicPr>
          <p:nvPr/>
        </p:nvPicPr>
        <p:blipFill>
          <a:blip r:embed="rId3" cstate="print"/>
          <a:srcRect/>
          <a:stretch>
            <a:fillRect/>
          </a:stretch>
        </p:blipFill>
        <p:spPr bwMode="auto">
          <a:xfrm>
            <a:off x="5220096" y="0"/>
            <a:ext cx="2808288" cy="2052638"/>
          </a:xfrm>
          <a:prstGeom prst="rect">
            <a:avLst/>
          </a:prstGeom>
          <a:noFill/>
          <a:ln w="9525">
            <a:noFill/>
            <a:miter lim="800000"/>
            <a:headEnd/>
            <a:tailEnd/>
          </a:ln>
        </p:spPr>
      </p:pic>
      <p:sp>
        <p:nvSpPr>
          <p:cNvPr id="10" name="Smiley Face 9"/>
          <p:cNvSpPr/>
          <p:nvPr/>
        </p:nvSpPr>
        <p:spPr>
          <a:xfrm>
            <a:off x="6011515" y="2060575"/>
            <a:ext cx="720725" cy="647700"/>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1" name="Smiley Face 10"/>
          <p:cNvSpPr/>
          <p:nvPr/>
        </p:nvSpPr>
        <p:spPr>
          <a:xfrm>
            <a:off x="7092950" y="1989138"/>
            <a:ext cx="719138" cy="647700"/>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2" name="Smiley Face 11"/>
          <p:cNvSpPr/>
          <p:nvPr/>
        </p:nvSpPr>
        <p:spPr>
          <a:xfrm>
            <a:off x="7740650" y="1557338"/>
            <a:ext cx="719138" cy="647700"/>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3" name="Smiley Face 12"/>
          <p:cNvSpPr/>
          <p:nvPr/>
        </p:nvSpPr>
        <p:spPr>
          <a:xfrm>
            <a:off x="6516688" y="2708275"/>
            <a:ext cx="719137" cy="649288"/>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4" name="Smiley Face 13"/>
          <p:cNvSpPr/>
          <p:nvPr/>
        </p:nvSpPr>
        <p:spPr>
          <a:xfrm>
            <a:off x="7380288" y="2708275"/>
            <a:ext cx="720725" cy="649288"/>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6" name="Smiley Face 15"/>
          <p:cNvSpPr/>
          <p:nvPr/>
        </p:nvSpPr>
        <p:spPr>
          <a:xfrm>
            <a:off x="5651500" y="2997200"/>
            <a:ext cx="720725" cy="647700"/>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7" name="Smiley Face 16"/>
          <p:cNvSpPr/>
          <p:nvPr/>
        </p:nvSpPr>
        <p:spPr>
          <a:xfrm>
            <a:off x="5221015" y="2348880"/>
            <a:ext cx="719137" cy="647700"/>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19" name="Straight Arrow Connector 18"/>
          <p:cNvCxnSpPr/>
          <p:nvPr/>
        </p:nvCxnSpPr>
        <p:spPr>
          <a:xfrm flipV="1">
            <a:off x="3491880" y="2996952"/>
            <a:ext cx="504130" cy="288032"/>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4644008" y="4421430"/>
            <a:ext cx="4211960" cy="1815882"/>
          </a:xfrm>
          <a:prstGeom prst="rect">
            <a:avLst/>
          </a:prstGeom>
          <a:noFill/>
        </p:spPr>
        <p:txBody>
          <a:bodyPr wrap="square" rtlCol="0">
            <a:spAutoFit/>
          </a:bodyPr>
          <a:lstStyle/>
          <a:p>
            <a:pPr algn="ctr"/>
            <a:r>
              <a:rPr lang="en-US" sz="2800" b="1" dirty="0">
                <a:solidFill>
                  <a:schemeClr val="bg1"/>
                </a:solidFill>
                <a:latin typeface="SutonnyMJ" pitchFamily="2" charset="0"/>
                <a:cs typeface="SutonnyMJ" pitchFamily="2" charset="0"/>
              </a:rPr>
              <a:t>Kj:1:13, </a:t>
            </a:r>
            <a:endParaRPr lang="en-US" sz="2800" b="1" dirty="0" smtClean="0">
              <a:solidFill>
                <a:schemeClr val="bg1"/>
              </a:solidFill>
              <a:latin typeface="SutonnyMJ" pitchFamily="2" charset="0"/>
              <a:cs typeface="SutonnyMJ" pitchFamily="2" charset="0"/>
            </a:endParaRPr>
          </a:p>
          <a:p>
            <a:pPr algn="ctr"/>
            <a:r>
              <a:rPr lang="en-US" sz="2800" b="1" dirty="0" err="1" smtClean="0">
                <a:solidFill>
                  <a:schemeClr val="bg1"/>
                </a:solidFill>
                <a:latin typeface="SutonnyMJ" pitchFamily="2" charset="0"/>
                <a:cs typeface="SutonnyMJ" pitchFamily="2" charset="0"/>
              </a:rPr>
              <a:t>Kj</a:t>
            </a:r>
            <a:r>
              <a:rPr lang="en-US" sz="2800" b="1" dirty="0" smtClean="0">
                <a:solidFill>
                  <a:schemeClr val="bg1"/>
                </a:solidFill>
                <a:latin typeface="SutonnyMJ" pitchFamily="2" charset="0"/>
                <a:cs typeface="SutonnyMJ" pitchFamily="2" charset="0"/>
              </a:rPr>
              <a:t> 2:15</a:t>
            </a:r>
          </a:p>
          <a:p>
            <a:pPr algn="ctr"/>
            <a:r>
              <a:rPr lang="en-US" sz="2800" b="1" dirty="0">
                <a:solidFill>
                  <a:schemeClr val="bg1"/>
                </a:solidFill>
                <a:latin typeface="SutonnyMJ" pitchFamily="2" charset="0"/>
                <a:cs typeface="SutonnyMJ" pitchFamily="2" charset="0"/>
              </a:rPr>
              <a:t>†cÖ:26:17-18; </a:t>
            </a:r>
            <a:endParaRPr lang="en-US" sz="2800" b="1" dirty="0" smtClean="0">
              <a:solidFill>
                <a:schemeClr val="bg1"/>
              </a:solidFill>
              <a:latin typeface="SutonnyMJ" pitchFamily="2" charset="0"/>
              <a:cs typeface="SutonnyMJ" pitchFamily="2" charset="0"/>
            </a:endParaRPr>
          </a:p>
          <a:p>
            <a:pPr algn="ctr"/>
            <a:r>
              <a:rPr lang="en-US" sz="2800" b="1" dirty="0" smtClean="0">
                <a:solidFill>
                  <a:schemeClr val="bg1"/>
                </a:solidFill>
                <a:latin typeface="SutonnyMJ" pitchFamily="2" charset="0"/>
                <a:cs typeface="SutonnyMJ" pitchFamily="2" charset="0"/>
              </a:rPr>
              <a:t>1wcZi </a:t>
            </a:r>
            <a:r>
              <a:rPr lang="en-US" sz="2800" b="1" dirty="0">
                <a:solidFill>
                  <a:schemeClr val="bg1"/>
                </a:solidFill>
                <a:latin typeface="SutonnyMJ" pitchFamily="2" charset="0"/>
                <a:cs typeface="SutonnyMJ" pitchFamily="2" charset="0"/>
              </a:rPr>
              <a:t>2:9 </a:t>
            </a:r>
            <a:endParaRPr lang="en-CA" sz="2800" b="1" dirty="0">
              <a:solidFill>
                <a:schemeClr val="bg1"/>
              </a:solidFill>
              <a:latin typeface="SutonnyMJ" pitchFamily="2" charset="0"/>
              <a:cs typeface="SutonnyMJ" pitchFamily="2" charset="0"/>
            </a:endParaRPr>
          </a:p>
        </p:txBody>
      </p:sp>
      <p:sp>
        <p:nvSpPr>
          <p:cNvPr id="23" name="TextBox 22"/>
          <p:cNvSpPr txBox="1"/>
          <p:nvPr/>
        </p:nvSpPr>
        <p:spPr>
          <a:xfrm>
            <a:off x="467544" y="6597932"/>
            <a:ext cx="3456384" cy="215444"/>
          </a:xfrm>
          <a:prstGeom prst="rect">
            <a:avLst/>
          </a:prstGeom>
          <a:noFill/>
        </p:spPr>
        <p:txBody>
          <a:bodyPr wrap="square" rtlCol="0">
            <a:spAutoFit/>
          </a:bodyPr>
          <a:lstStyle/>
          <a:p>
            <a:pPr algn="ctr"/>
            <a:r>
              <a:rPr lang="en-CA" sz="800" dirty="0" smtClean="0">
                <a:solidFill>
                  <a:schemeClr val="bg1">
                    <a:lumMod val="65000"/>
                    <a:lumOff val="35000"/>
                  </a:schemeClr>
                </a:solidFill>
              </a:rPr>
              <a:t>Microsoft clip art © 2013  Microsoft Corporation. </a:t>
            </a:r>
            <a:endParaRPr lang="en-CA" sz="800" dirty="0">
              <a:solidFill>
                <a:schemeClr val="bg1">
                  <a:lumMod val="65000"/>
                  <a:lumOff val="35000"/>
                </a:schemeClr>
              </a:solidFill>
            </a:endParaRPr>
          </a:p>
        </p:txBody>
      </p:sp>
      <p:sp>
        <p:nvSpPr>
          <p:cNvPr id="20" name="TextBox 19"/>
          <p:cNvSpPr txBox="1"/>
          <p:nvPr/>
        </p:nvSpPr>
        <p:spPr>
          <a:xfrm>
            <a:off x="4932040" y="1650286"/>
            <a:ext cx="3456384" cy="338554"/>
          </a:xfrm>
          <a:prstGeom prst="rect">
            <a:avLst/>
          </a:prstGeom>
          <a:noFill/>
        </p:spPr>
        <p:txBody>
          <a:bodyPr wrap="square" rtlCol="0">
            <a:spAutoFit/>
          </a:bodyPr>
          <a:lstStyle/>
          <a:p>
            <a:pPr algn="ctr"/>
            <a:r>
              <a:rPr lang="en-CA" sz="800" dirty="0" smtClean="0"/>
              <a:t>Microsoft clip art © 2013  </a:t>
            </a:r>
          </a:p>
          <a:p>
            <a:pPr algn="ctr"/>
            <a:r>
              <a:rPr lang="en-CA" sz="800" dirty="0" smtClean="0"/>
              <a:t>Microsoft Corporation. </a:t>
            </a:r>
            <a:endParaRPr lang="en-CA" sz="800" dirty="0"/>
          </a:p>
        </p:txBody>
      </p:sp>
      <p:sp>
        <p:nvSpPr>
          <p:cNvPr id="25" name="Title 1"/>
          <p:cNvSpPr txBox="1">
            <a:spLocks/>
          </p:cNvSpPr>
          <p:nvPr/>
        </p:nvSpPr>
        <p:spPr bwMode="auto">
          <a:xfrm>
            <a:off x="72008" y="44624"/>
            <a:ext cx="3995936" cy="2592288"/>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noAutofit/>
          </a:bodyPr>
          <a:lstStyle/>
          <a:p>
            <a:pPr lvl="0" algn="ctr" eaLnBrk="0" hangingPunct="0">
              <a:defRPr/>
            </a:pPr>
            <a:r>
              <a:rPr kumimoji="0" lang="en-CA" sz="2800" b="1" i="0" u="none" strike="noStrike" kern="0" cap="none" spc="0" normalizeH="0" baseline="0" noProof="0" dirty="0" smtClean="0">
                <a:ln>
                  <a:noFill/>
                </a:ln>
                <a:solidFill>
                  <a:srgbClr val="FF0000"/>
                </a:solidFill>
                <a:effectLst/>
                <a:uLnTx/>
                <a:uFillTx/>
                <a:latin typeface="SutonnyMJ" pitchFamily="2" charset="0"/>
                <a:ea typeface="+mj-ea"/>
                <a:cs typeface="SutonnyMJ" pitchFamily="2" charset="0"/>
              </a:rPr>
              <a:t>13 -14. </a:t>
            </a:r>
            <a:r>
              <a:rPr lang="en-US" sz="2800" b="1" dirty="0" err="1">
                <a:solidFill>
                  <a:srgbClr val="FF0000"/>
                </a:solidFill>
                <a:latin typeface="SutonnyMJ" pitchFamily="2" charset="0"/>
                <a:cs typeface="SutonnyMJ" pitchFamily="2" charset="0"/>
              </a:rPr>
              <a:t>AÜKv‡ii</a:t>
            </a:r>
            <a:r>
              <a:rPr lang="en-US" sz="2800" b="1" dirty="0">
                <a:solidFill>
                  <a:srgbClr val="FF0000"/>
                </a:solidFill>
                <a:latin typeface="SutonnyMJ" pitchFamily="2" charset="0"/>
                <a:cs typeface="SutonnyMJ" pitchFamily="2" charset="0"/>
              </a:rPr>
              <a:t> KZ©Ë †_‡K gyw³ </a:t>
            </a:r>
            <a:r>
              <a:rPr lang="en-US" sz="2800" b="1" dirty="0" err="1">
                <a:solidFill>
                  <a:srgbClr val="FF0000"/>
                </a:solidFill>
                <a:latin typeface="SutonnyMJ" pitchFamily="2" charset="0"/>
                <a:cs typeface="SutonnyMJ" pitchFamily="2" charset="0"/>
              </a:rPr>
              <a:t>cvIqv</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Ges</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cy‡Îi</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iv‡R¨i</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Av‡jv‡Z</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AvwbZ</a:t>
            </a:r>
            <a:r>
              <a:rPr lang="en-US" sz="2800" b="1" dirty="0">
                <a:solidFill>
                  <a:srgbClr val="FF0000"/>
                </a:solidFill>
                <a:latin typeface="SutonnyMJ" pitchFamily="2" charset="0"/>
                <a:cs typeface="SutonnyMJ" pitchFamily="2" charset="0"/>
              </a:rPr>
              <a:t>) </a:t>
            </a:r>
            <a:endParaRPr kumimoji="0" lang="en-CA" sz="2800" b="1" i="0" u="none" strike="noStrike" kern="0" cap="none" spc="0" normalizeH="0" baseline="0" noProof="0" dirty="0" smtClean="0">
              <a:ln>
                <a:noFill/>
              </a:ln>
              <a:solidFill>
                <a:srgbClr val="FF0000"/>
              </a:solidFill>
              <a:effectLst/>
              <a:uLnTx/>
              <a:uFillTx/>
              <a:latin typeface="SutonnyMJ" pitchFamily="2" charset="0"/>
              <a:ea typeface="+mj-ea"/>
              <a:cs typeface="SutonnyMJ" pitchFamily="2" charset="0"/>
            </a:endParaRPr>
          </a:p>
        </p:txBody>
      </p:sp>
      <p:sp>
        <p:nvSpPr>
          <p:cNvPr id="24" name="TextBox 23"/>
          <p:cNvSpPr txBox="1"/>
          <p:nvPr/>
        </p:nvSpPr>
        <p:spPr>
          <a:xfrm>
            <a:off x="8100392" y="6372036"/>
            <a:ext cx="936104" cy="369332"/>
          </a:xfrm>
          <a:prstGeom prst="rect">
            <a:avLst/>
          </a:prstGeom>
          <a:noFill/>
        </p:spPr>
        <p:txBody>
          <a:bodyPr wrap="square" rtlCol="0">
            <a:spAutoFit/>
          </a:bodyPr>
          <a:lstStyle/>
          <a:p>
            <a:pPr algn="ctr"/>
            <a:r>
              <a:rPr lang="en-CA" dirty="0" smtClean="0">
                <a:solidFill>
                  <a:schemeClr val="bg1"/>
                </a:solidFill>
              </a:rPr>
              <a:t>13,14</a:t>
            </a:r>
            <a:endParaRPr lang="en-CA" dirty="0">
              <a:solidFill>
                <a:schemeClr val="bg1"/>
              </a:solidFill>
            </a:endParaRPr>
          </a:p>
        </p:txBody>
      </p:sp>
      <p:sp>
        <p:nvSpPr>
          <p:cNvPr id="27" name="TextBox 2"/>
          <p:cNvSpPr txBox="1">
            <a:spLocks noChangeArrowheads="1"/>
          </p:cNvSpPr>
          <p:nvPr/>
        </p:nvSpPr>
        <p:spPr bwMode="auto">
          <a:xfrm>
            <a:off x="-36512" y="5138028"/>
            <a:ext cx="4133088" cy="523220"/>
          </a:xfrm>
          <a:prstGeom prst="rect">
            <a:avLst/>
          </a:prstGeom>
          <a:solidFill>
            <a:schemeClr val="bg1"/>
          </a:solidFill>
          <a:ln w="9525">
            <a:solidFill>
              <a:schemeClr val="bg1"/>
            </a:solidFill>
            <a:miter lim="800000"/>
            <a:headEnd/>
            <a:tailEnd/>
          </a:ln>
        </p:spPr>
        <p:txBody>
          <a:bodyPr wrap="square">
            <a:spAutoFit/>
          </a:bodyPr>
          <a:lstStyle/>
          <a:p>
            <a:pPr algn="ctr"/>
            <a:r>
              <a:rPr lang="en-CA" sz="2800" b="1" dirty="0">
                <a:latin typeface="Calibri" pitchFamily="34" charset="0"/>
              </a:rPr>
              <a:t>dominated by darkness</a:t>
            </a:r>
          </a:p>
        </p:txBody>
      </p:sp>
      <p:sp>
        <p:nvSpPr>
          <p:cNvPr id="28" name="Rectangle 27"/>
          <p:cNvSpPr/>
          <p:nvPr/>
        </p:nvSpPr>
        <p:spPr>
          <a:xfrm>
            <a:off x="4427984" y="3068960"/>
            <a:ext cx="365760" cy="22860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Rectangle 28"/>
          <p:cNvSpPr/>
          <p:nvPr/>
        </p:nvSpPr>
        <p:spPr>
          <a:xfrm>
            <a:off x="3707904" y="3356992"/>
            <a:ext cx="1828800" cy="3657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Smiley Face 8"/>
          <p:cNvSpPr/>
          <p:nvPr/>
        </p:nvSpPr>
        <p:spPr>
          <a:xfrm>
            <a:off x="4715371" y="1700808"/>
            <a:ext cx="720725" cy="647700"/>
          </a:xfrm>
          <a:prstGeom prst="smileyFace">
            <a:avLst>
              <a:gd name="adj" fmla="val 4653"/>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 name="Oval 3"/>
          <p:cNvSpPr/>
          <p:nvPr/>
        </p:nvSpPr>
        <p:spPr>
          <a:xfrm>
            <a:off x="1115616" y="116632"/>
            <a:ext cx="7776864" cy="6669360"/>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3"/>
          <p:cNvSpPr txBox="1">
            <a:spLocks noChangeArrowheads="1"/>
          </p:cNvSpPr>
          <p:nvPr/>
        </p:nvSpPr>
        <p:spPr bwMode="auto">
          <a:xfrm>
            <a:off x="1403648" y="44624"/>
            <a:ext cx="7128792" cy="6781344"/>
          </a:xfrm>
          <a:prstGeom prst="rect">
            <a:avLst/>
          </a:prstGeom>
          <a:noFill/>
          <a:ln w="9525">
            <a:noFill/>
            <a:miter lim="800000"/>
            <a:headEnd/>
            <a:tailEnd/>
          </a:ln>
        </p:spPr>
        <p:txBody>
          <a:bodyPr wrap="square">
            <a:spAutoFit/>
          </a:bodyPr>
          <a:lstStyle/>
          <a:p>
            <a:pPr algn="ctr">
              <a:spcBef>
                <a:spcPts val="0"/>
              </a:spcBef>
            </a:pPr>
            <a:r>
              <a:rPr lang="en-US" sz="4800" b="1" dirty="0" smtClean="0">
                <a:solidFill>
                  <a:schemeClr val="bg1"/>
                </a:solidFill>
                <a:latin typeface="Calibri" pitchFamily="34" charset="0"/>
              </a:rPr>
              <a:t>in Christ</a:t>
            </a:r>
          </a:p>
          <a:p>
            <a:pPr algn="ctr">
              <a:lnSpc>
                <a:spcPts val="2800"/>
              </a:lnSpc>
              <a:spcBef>
                <a:spcPts val="0"/>
              </a:spcBef>
            </a:pPr>
            <a:r>
              <a:rPr lang="en-US" sz="2800" b="1" dirty="0" smtClean="0">
                <a:solidFill>
                  <a:schemeClr val="bg1"/>
                </a:solidFill>
                <a:latin typeface="Calibri" pitchFamily="34" charset="0"/>
              </a:rPr>
              <a:t>justified in Christ </a:t>
            </a:r>
          </a:p>
          <a:p>
            <a:pPr algn="ctr">
              <a:lnSpc>
                <a:spcPts val="2800"/>
              </a:lnSpc>
              <a:spcBef>
                <a:spcPts val="0"/>
              </a:spcBef>
            </a:pPr>
            <a:r>
              <a:rPr lang="en-US" sz="2800" b="1" dirty="0" smtClean="0">
                <a:solidFill>
                  <a:schemeClr val="bg1"/>
                </a:solidFill>
                <a:latin typeface="Calibri" pitchFamily="34" charset="0"/>
              </a:rPr>
              <a:t>the righteousness of God</a:t>
            </a:r>
            <a:endParaRPr lang="en-US" sz="200" b="1" dirty="0" smtClean="0">
              <a:solidFill>
                <a:schemeClr val="bg1"/>
              </a:solidFill>
              <a:latin typeface="Calibri" pitchFamily="34" charset="0"/>
            </a:endParaRPr>
          </a:p>
          <a:p>
            <a:pPr algn="ctr">
              <a:spcBef>
                <a:spcPts val="0"/>
              </a:spcBef>
            </a:pPr>
            <a:r>
              <a:rPr lang="en-US" sz="2800" b="1" dirty="0" smtClean="0">
                <a:latin typeface="Calibri" pitchFamily="34" charset="0"/>
              </a:rPr>
              <a:t>ransomed and redeemed</a:t>
            </a:r>
            <a:endParaRPr lang="en-US" sz="2800" b="1" dirty="0">
              <a:latin typeface="Calibri" pitchFamily="34" charset="0"/>
            </a:endParaRPr>
          </a:p>
          <a:p>
            <a:pPr algn="ctr">
              <a:spcBef>
                <a:spcPts val="0"/>
              </a:spcBef>
            </a:pPr>
            <a:endParaRPr lang="en-CA" sz="200" b="1" dirty="0" smtClean="0">
              <a:solidFill>
                <a:schemeClr val="bg1"/>
              </a:solidFill>
              <a:latin typeface="Calibri" pitchFamily="34" charset="0"/>
            </a:endParaRPr>
          </a:p>
          <a:p>
            <a:pPr algn="ctr">
              <a:spcBef>
                <a:spcPts val="0"/>
              </a:spcBef>
            </a:pPr>
            <a:endParaRPr lang="en-CA" sz="200" b="1" dirty="0" smtClean="0">
              <a:solidFill>
                <a:schemeClr val="bg1"/>
              </a:solidFill>
              <a:latin typeface="Calibri" pitchFamily="34" charset="0"/>
            </a:endParaRPr>
          </a:p>
          <a:p>
            <a:pPr algn="ctr">
              <a:lnSpc>
                <a:spcPts val="2800"/>
              </a:lnSpc>
              <a:spcBef>
                <a:spcPts val="0"/>
              </a:spcBef>
            </a:pPr>
            <a:r>
              <a:rPr lang="en-US" sz="2800" b="1" dirty="0" smtClean="0">
                <a:solidFill>
                  <a:schemeClr val="bg1"/>
                </a:solidFill>
                <a:latin typeface="Calibri" pitchFamily="34" charset="0"/>
              </a:rPr>
              <a:t>propitiation, atonement, wrath turned away     </a:t>
            </a:r>
            <a:endParaRPr lang="en-CA" sz="2800" b="1" dirty="0" smtClean="0">
              <a:solidFill>
                <a:schemeClr val="bg1"/>
              </a:solidFill>
              <a:latin typeface="Calibri" pitchFamily="34" charset="0"/>
            </a:endParaRPr>
          </a:p>
          <a:p>
            <a:pPr algn="ctr">
              <a:spcBef>
                <a:spcPts val="0"/>
              </a:spcBef>
            </a:pPr>
            <a:endParaRPr lang="en-CA" sz="200" b="1" dirty="0" smtClean="0">
              <a:solidFill>
                <a:schemeClr val="bg1"/>
              </a:solidFill>
              <a:latin typeface="Calibri" pitchFamily="34" charset="0"/>
            </a:endParaRPr>
          </a:p>
          <a:p>
            <a:pPr algn="ctr">
              <a:spcBef>
                <a:spcPts val="0"/>
              </a:spcBef>
            </a:pPr>
            <a:r>
              <a:rPr lang="en-US" sz="2800" b="1" dirty="0" smtClean="0">
                <a:latin typeface="Calibri" pitchFamily="34" charset="0"/>
              </a:rPr>
              <a:t>forgiven    peace    reconciled    ambassadors                      </a:t>
            </a:r>
          </a:p>
          <a:p>
            <a:pPr algn="ctr">
              <a:spcBef>
                <a:spcPts val="0"/>
              </a:spcBef>
            </a:pPr>
            <a:endParaRPr lang="en-CA" sz="200" b="1" dirty="0" smtClean="0">
              <a:solidFill>
                <a:schemeClr val="bg1"/>
              </a:solidFill>
              <a:latin typeface="Calibri" pitchFamily="34" charset="0"/>
            </a:endParaRPr>
          </a:p>
          <a:p>
            <a:pPr algn="ctr">
              <a:spcBef>
                <a:spcPts val="0"/>
              </a:spcBef>
            </a:pPr>
            <a:r>
              <a:rPr lang="en-US" sz="2800" b="1" dirty="0" smtClean="0">
                <a:solidFill>
                  <a:schemeClr val="bg1"/>
                </a:solidFill>
                <a:latin typeface="Calibri" pitchFamily="34" charset="0"/>
              </a:rPr>
              <a:t>eternal life      welcomed, accepted</a:t>
            </a:r>
          </a:p>
          <a:p>
            <a:pPr algn="ctr">
              <a:spcBef>
                <a:spcPts val="0"/>
              </a:spcBef>
            </a:pPr>
            <a:endParaRPr lang="en-CA" sz="200" b="1" dirty="0" smtClean="0">
              <a:solidFill>
                <a:schemeClr val="bg1"/>
              </a:solidFill>
              <a:latin typeface="Calibri" pitchFamily="34" charset="0"/>
            </a:endParaRPr>
          </a:p>
          <a:p>
            <a:pPr algn="ctr">
              <a:spcBef>
                <a:spcPts val="0"/>
              </a:spcBef>
            </a:pPr>
            <a:r>
              <a:rPr lang="en-US" sz="2800" b="1" dirty="0" smtClean="0">
                <a:latin typeface="Calibri" pitchFamily="34" charset="0"/>
              </a:rPr>
              <a:t>filled in Christ the fullness of God</a:t>
            </a:r>
          </a:p>
          <a:p>
            <a:pPr algn="ctr">
              <a:spcBef>
                <a:spcPts val="0"/>
              </a:spcBef>
            </a:pPr>
            <a:endParaRPr lang="en-CA" sz="200" b="1" dirty="0" smtClean="0">
              <a:solidFill>
                <a:schemeClr val="bg1"/>
              </a:solidFill>
              <a:latin typeface="Calibri" pitchFamily="34" charset="0"/>
            </a:endParaRPr>
          </a:p>
          <a:p>
            <a:pPr algn="ctr">
              <a:spcBef>
                <a:spcPts val="0"/>
              </a:spcBef>
            </a:pPr>
            <a:r>
              <a:rPr lang="en-CA" sz="2800" b="1" dirty="0" smtClean="0">
                <a:solidFill>
                  <a:schemeClr val="bg1"/>
                </a:solidFill>
                <a:latin typeface="Calibri" pitchFamily="34" charset="0"/>
              </a:rPr>
              <a:t>blessed with every blessing</a:t>
            </a:r>
          </a:p>
          <a:p>
            <a:pPr algn="ctr">
              <a:spcBef>
                <a:spcPts val="0"/>
              </a:spcBef>
            </a:pPr>
            <a:endParaRPr lang="en-CA" sz="200" b="1" dirty="0" smtClean="0">
              <a:solidFill>
                <a:schemeClr val="bg1"/>
              </a:solidFill>
              <a:latin typeface="Calibri" pitchFamily="34" charset="0"/>
            </a:endParaRPr>
          </a:p>
          <a:p>
            <a:pPr algn="ctr">
              <a:spcBef>
                <a:spcPts val="0"/>
              </a:spcBef>
            </a:pPr>
            <a:endParaRPr lang="en-CA" sz="200" b="1" dirty="0" smtClean="0">
              <a:solidFill>
                <a:schemeClr val="bg1"/>
              </a:solidFill>
              <a:latin typeface="Calibri" pitchFamily="34" charset="0"/>
            </a:endParaRPr>
          </a:p>
          <a:p>
            <a:pPr algn="ctr">
              <a:lnSpc>
                <a:spcPts val="2800"/>
              </a:lnSpc>
              <a:spcBef>
                <a:spcPts val="0"/>
              </a:spcBef>
            </a:pPr>
            <a:r>
              <a:rPr lang="en-CA" sz="2800" b="1" dirty="0" smtClean="0">
                <a:latin typeface="Calibri" pitchFamily="34" charset="0"/>
              </a:rPr>
              <a:t>Christ our wisdom from God, righteousness, sanctification, redemption</a:t>
            </a:r>
          </a:p>
          <a:p>
            <a:pPr algn="ctr">
              <a:spcBef>
                <a:spcPts val="0"/>
              </a:spcBef>
            </a:pPr>
            <a:endParaRPr lang="en-CA" sz="200" b="1" dirty="0" smtClean="0">
              <a:solidFill>
                <a:schemeClr val="bg1"/>
              </a:solidFill>
              <a:latin typeface="Calibri" pitchFamily="34" charset="0"/>
            </a:endParaRPr>
          </a:p>
          <a:p>
            <a:pPr algn="ctr">
              <a:spcBef>
                <a:spcPts val="0"/>
              </a:spcBef>
            </a:pPr>
            <a:r>
              <a:rPr lang="en-CA" sz="2800" b="1" dirty="0" smtClean="0">
                <a:solidFill>
                  <a:schemeClr val="bg1"/>
                </a:solidFill>
                <a:latin typeface="Calibri" pitchFamily="34" charset="0"/>
              </a:rPr>
              <a:t>delivered from domination of darkness</a:t>
            </a:r>
            <a:r>
              <a:rPr lang="en-CA" b="1" dirty="0" smtClean="0">
                <a:solidFill>
                  <a:schemeClr val="bg1"/>
                </a:solidFill>
                <a:latin typeface="Calibri" pitchFamily="34" charset="0"/>
              </a:rPr>
              <a:t> </a:t>
            </a:r>
          </a:p>
          <a:p>
            <a:pPr algn="ctr">
              <a:spcBef>
                <a:spcPts val="0"/>
              </a:spcBef>
            </a:pPr>
            <a:r>
              <a:rPr lang="en-CA" sz="2800" b="1" dirty="0" smtClean="0">
                <a:latin typeface="Calibri" pitchFamily="34" charset="0"/>
              </a:rPr>
              <a:t>transferred into</a:t>
            </a:r>
            <a:r>
              <a:rPr lang="en-CA" b="1" dirty="0" smtClean="0">
                <a:latin typeface="Calibri" pitchFamily="34" charset="0"/>
              </a:rPr>
              <a:t> </a:t>
            </a:r>
            <a:r>
              <a:rPr lang="en-CA" sz="2800" b="1" dirty="0" smtClean="0">
                <a:latin typeface="Calibri" pitchFamily="34" charset="0"/>
              </a:rPr>
              <a:t>the</a:t>
            </a:r>
            <a:r>
              <a:rPr lang="en-CA" b="1" dirty="0" smtClean="0">
                <a:latin typeface="Calibri" pitchFamily="34" charset="0"/>
              </a:rPr>
              <a:t> </a:t>
            </a:r>
            <a:r>
              <a:rPr lang="en-CA" sz="2800" b="1" dirty="0" smtClean="0">
                <a:latin typeface="Calibri" pitchFamily="34" charset="0"/>
              </a:rPr>
              <a:t>kingdom</a:t>
            </a:r>
            <a:r>
              <a:rPr lang="en-CA" b="1" dirty="0" smtClean="0">
                <a:latin typeface="Calibri" pitchFamily="34" charset="0"/>
              </a:rPr>
              <a:t> </a:t>
            </a:r>
            <a:r>
              <a:rPr lang="en-CA" sz="2800" b="1" dirty="0" smtClean="0">
                <a:latin typeface="Calibri" pitchFamily="34" charset="0"/>
              </a:rPr>
              <a:t>of</a:t>
            </a:r>
            <a:r>
              <a:rPr lang="en-CA" b="1" dirty="0" smtClean="0">
                <a:latin typeface="Calibri" pitchFamily="34" charset="0"/>
              </a:rPr>
              <a:t> </a:t>
            </a:r>
            <a:r>
              <a:rPr lang="en-CA" sz="2800" b="1" dirty="0" smtClean="0">
                <a:latin typeface="Calibri" pitchFamily="34" charset="0"/>
              </a:rPr>
              <a:t>light</a:t>
            </a:r>
          </a:p>
          <a:p>
            <a:pPr algn="ctr">
              <a:spcBef>
                <a:spcPts val="0"/>
              </a:spcBef>
            </a:pPr>
            <a:endParaRPr lang="en-CA" sz="2800" b="1" dirty="0" smtClean="0">
              <a:solidFill>
                <a:schemeClr val="bg1"/>
              </a:solidFill>
            </a:endParaRPr>
          </a:p>
          <a:p>
            <a:pPr algn="ctr">
              <a:spcBef>
                <a:spcPts val="0"/>
              </a:spcBef>
            </a:pPr>
            <a:endParaRPr lang="en-CA" sz="2800" b="1" dirty="0">
              <a:solidFill>
                <a:schemeClr val="bg1"/>
              </a:solidFill>
            </a:endParaRPr>
          </a:p>
        </p:txBody>
      </p:sp>
      <p:sp>
        <p:nvSpPr>
          <p:cNvPr id="5" name="Text Box 4"/>
          <p:cNvSpPr txBox="1">
            <a:spLocks noChangeArrowheads="1"/>
          </p:cNvSpPr>
          <p:nvPr/>
        </p:nvSpPr>
        <p:spPr bwMode="auto">
          <a:xfrm>
            <a:off x="-324544" y="725795"/>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6" name="TextBox 5"/>
          <p:cNvSpPr txBox="1">
            <a:spLocks noChangeArrowheads="1"/>
          </p:cNvSpPr>
          <p:nvPr/>
        </p:nvSpPr>
        <p:spPr bwMode="auto">
          <a:xfrm>
            <a:off x="116921" y="5951602"/>
            <a:ext cx="8919575" cy="861774"/>
          </a:xfrm>
          <a:prstGeom prst="rect">
            <a:avLst/>
          </a:prstGeom>
          <a:solidFill>
            <a:srgbClr val="7030A0"/>
          </a:solidFill>
          <a:ln w="9525">
            <a:noFill/>
            <a:miter lim="800000"/>
            <a:headEnd/>
            <a:tailEnd/>
          </a:ln>
        </p:spPr>
        <p:txBody>
          <a:bodyPr wrap="square">
            <a:spAutoFit/>
          </a:bodyPr>
          <a:lstStyle/>
          <a:p>
            <a:pPr algn="ctr">
              <a:lnSpc>
                <a:spcPts val="3000"/>
              </a:lnSpc>
            </a:pPr>
            <a:r>
              <a:rPr lang="en-CA" sz="2800" b="1" dirty="0" smtClean="0">
                <a:latin typeface="Calibri" pitchFamily="34" charset="0"/>
              </a:rPr>
              <a:t>Lord, thank you that Christ’s death provides </a:t>
            </a:r>
          </a:p>
          <a:p>
            <a:pPr algn="ctr">
              <a:lnSpc>
                <a:spcPts val="3000"/>
              </a:lnSpc>
            </a:pPr>
            <a:r>
              <a:rPr lang="en-CA" sz="2800" b="1" dirty="0" smtClean="0">
                <a:latin typeface="Calibri" pitchFamily="34" charset="0"/>
              </a:rPr>
              <a:t>such a firm foundation of riches of grace in Christ! </a:t>
            </a:r>
            <a:endParaRPr lang="en-CA" sz="2800" b="1" dirty="0">
              <a:latin typeface="Calibri" pitchFamily="34" charset="0"/>
            </a:endParaRPr>
          </a:p>
        </p:txBody>
      </p:sp>
      <p:sp>
        <p:nvSpPr>
          <p:cNvPr id="8" name="Right Arrow 7"/>
          <p:cNvSpPr/>
          <p:nvPr/>
        </p:nvSpPr>
        <p:spPr>
          <a:xfrm>
            <a:off x="179512" y="1556792"/>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1-14</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2554545"/>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give us these gifts? </a:t>
            </a:r>
          </a:p>
          <a:p>
            <a:pPr algn="ctr"/>
            <a:r>
              <a:rPr lang="en-CA" sz="3200" dirty="0" smtClean="0">
                <a:latin typeface="Calibri" pitchFamily="34" charset="0"/>
                <a:cs typeface="Calibri" pitchFamily="34" charset="0"/>
              </a:rPr>
              <a:t>Has anyone else died as God’s once-for-all sacrifice for sin?  Is anyone else the infinite </a:t>
            </a:r>
          </a:p>
          <a:p>
            <a:pPr algn="ctr"/>
            <a:r>
              <a:rPr lang="en-CA" sz="3200" dirty="0" smtClean="0">
                <a:latin typeface="Calibri" pitchFamily="34" charset="0"/>
                <a:cs typeface="Calibri" pitchFamily="34" charset="0"/>
              </a:rPr>
              <a:t>Son of God, our resurrected Messiah and Lord,</a:t>
            </a:r>
          </a:p>
          <a:p>
            <a:pPr algn="ctr"/>
            <a:r>
              <a:rPr lang="en-CA" sz="3200" dirty="0" smtClean="0">
                <a:latin typeface="Calibri" pitchFamily="34" charset="0"/>
                <a:cs typeface="Calibri" pitchFamily="34" charset="0"/>
              </a:rPr>
              <a:t>who provides in himself all we need in God?</a:t>
            </a:r>
            <a:endParaRPr lang="en-CA" sz="3200" dirty="0">
              <a:latin typeface="Calibri" pitchFamily="34" charset="0"/>
              <a:cs typeface="Calibri" pitchFamily="34" charset="0"/>
            </a:endParaRPr>
          </a:p>
        </p:txBody>
      </p:sp>
      <p:sp>
        <p:nvSpPr>
          <p:cNvPr id="17" name="Rectangle 16"/>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603194"/>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29" name="Title 1"/>
          <p:cNvSpPr txBox="1">
            <a:spLocks/>
          </p:cNvSpPr>
          <p:nvPr/>
        </p:nvSpPr>
        <p:spPr>
          <a:xfrm>
            <a:off x="0" y="5517232"/>
            <a:ext cx="9144000" cy="1368152"/>
          </a:xfrm>
          <a:prstGeom prst="rect">
            <a:avLst/>
          </a:prstGeom>
          <a:solidFill>
            <a:schemeClr val="bg1"/>
          </a:solidFill>
        </p:spPr>
        <p:txBody>
          <a:bodyPr>
            <a:noAutofit/>
          </a:bodyPr>
          <a:lstStyle/>
          <a:p>
            <a:pPr lvl="0" algn="ctr" eaLnBrk="0" hangingPunct="0">
              <a:defRPr/>
            </a:pPr>
            <a:r>
              <a:rPr lang="en-US" sz="2600" spc="-20" dirty="0" smtClean="0">
                <a:latin typeface="Calibri" pitchFamily="34" charset="0"/>
                <a:cs typeface="Calibri" pitchFamily="34" charset="0"/>
              </a:rPr>
              <a:t>Joy and satisfaction are in Christ, not beauty, music, smart-phones, sports, cars, money, friends, romance, sex, food, drinking parties, homes or jobs!  Jesus had supreme joy without sex or money!</a:t>
            </a:r>
            <a:endParaRPr kumimoji="0" lang="en-US" sz="26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31" name="TextBox 30"/>
          <p:cNvSpPr txBox="1"/>
          <p:nvPr/>
        </p:nvSpPr>
        <p:spPr>
          <a:xfrm>
            <a:off x="251520" y="3934797"/>
            <a:ext cx="3960440" cy="646331"/>
          </a:xfrm>
          <a:prstGeom prst="rect">
            <a:avLst/>
          </a:prstGeom>
          <a:noFill/>
        </p:spPr>
        <p:txBody>
          <a:bodyPr wrap="square" rtlCol="0">
            <a:spAutoFit/>
          </a:bodyPr>
          <a:lstStyle/>
          <a:p>
            <a:pPr algn="ctr"/>
            <a:r>
              <a:rPr lang="en-CA" b="1" dirty="0" smtClean="0"/>
              <a:t>God’s completely different way </a:t>
            </a:r>
          </a:p>
          <a:p>
            <a:pPr algn="ctr"/>
            <a:r>
              <a:rPr lang="en-CA" b="1" dirty="0" smtClean="0"/>
              <a:t>to deepest joy and satisfaction</a:t>
            </a:r>
            <a:endParaRPr lang="en-CA" b="1"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43000" y="-1143000"/>
            <a:ext cx="6858000" cy="9144000"/>
          </a:xfrm>
          <a:prstGeom prst="rect">
            <a:avLst/>
          </a:prstGeom>
        </p:spPr>
      </p:pic>
      <p:sp>
        <p:nvSpPr>
          <p:cNvPr id="5" name="TextBox 4"/>
          <p:cNvSpPr txBox="1"/>
          <p:nvPr/>
        </p:nvSpPr>
        <p:spPr>
          <a:xfrm>
            <a:off x="1331640" y="5517232"/>
            <a:ext cx="3096344" cy="923330"/>
          </a:xfrm>
          <a:prstGeom prst="rect">
            <a:avLst/>
          </a:prstGeom>
          <a:noFill/>
        </p:spPr>
        <p:txBody>
          <a:bodyPr wrap="square" rtlCol="0">
            <a:spAutoFit/>
          </a:bodyPr>
          <a:lstStyle/>
          <a:p>
            <a:pPr algn="ctr"/>
            <a:r>
              <a:rPr lang="en-CA" dirty="0" smtClean="0">
                <a:solidFill>
                  <a:srgbClr val="FF0000"/>
                </a:solidFill>
              </a:rPr>
              <a:t>I am </a:t>
            </a:r>
          </a:p>
          <a:p>
            <a:pPr algn="ctr"/>
            <a:r>
              <a:rPr lang="en-CA" dirty="0" smtClean="0">
                <a:solidFill>
                  <a:srgbClr val="FF0000"/>
                </a:solidFill>
              </a:rPr>
              <a:t>the righteousness of God</a:t>
            </a:r>
          </a:p>
          <a:p>
            <a:pPr algn="ctr"/>
            <a:r>
              <a:rPr lang="en-CA" dirty="0" smtClean="0">
                <a:solidFill>
                  <a:srgbClr val="FF0000"/>
                </a:solidFill>
              </a:rPr>
              <a:t>justification</a:t>
            </a:r>
            <a:endParaRPr lang="en-CA" dirty="0">
              <a:solidFill>
                <a:srgbClr val="FF0000"/>
              </a:solidFill>
            </a:endParaRPr>
          </a:p>
        </p:txBody>
      </p:sp>
      <p:sp>
        <p:nvSpPr>
          <p:cNvPr id="9" name="TextBox 8"/>
          <p:cNvSpPr txBox="1"/>
          <p:nvPr/>
        </p:nvSpPr>
        <p:spPr>
          <a:xfrm>
            <a:off x="7848872" y="766445"/>
            <a:ext cx="1475656" cy="923330"/>
          </a:xfrm>
          <a:prstGeom prst="rect">
            <a:avLst/>
          </a:prstGeom>
          <a:noFill/>
        </p:spPr>
        <p:txBody>
          <a:bodyPr wrap="square" rtlCol="0">
            <a:spAutoFit/>
          </a:bodyPr>
          <a:lstStyle/>
          <a:p>
            <a:pPr algn="ctr"/>
            <a:r>
              <a:rPr lang="en-CA" dirty="0" smtClean="0"/>
              <a:t>I am </a:t>
            </a:r>
          </a:p>
          <a:p>
            <a:pPr algn="ctr"/>
            <a:r>
              <a:rPr lang="en-CA" dirty="0" smtClean="0"/>
              <a:t>peace </a:t>
            </a:r>
          </a:p>
          <a:p>
            <a:pPr algn="ctr"/>
            <a:r>
              <a:rPr lang="en-CA" dirty="0" smtClean="0"/>
              <a:t>with God</a:t>
            </a:r>
            <a:endParaRPr lang="en-CA"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dirty="0" smtClean="0">
                <a:solidFill>
                  <a:srgbClr val="FF0000"/>
                </a:solidFill>
              </a:rPr>
              <a:t>I am</a:t>
            </a:r>
          </a:p>
          <a:p>
            <a:pPr algn="ctr"/>
            <a:r>
              <a:rPr lang="en-CA" dirty="0" smtClean="0">
                <a:solidFill>
                  <a:srgbClr val="FF0000"/>
                </a:solidFill>
              </a:rPr>
              <a:t>at-one-</a:t>
            </a:r>
            <a:r>
              <a:rPr lang="en-CA" dirty="0" err="1" smtClean="0">
                <a:solidFill>
                  <a:srgbClr val="FF0000"/>
                </a:solidFill>
              </a:rPr>
              <a:t>ment</a:t>
            </a:r>
            <a:r>
              <a:rPr lang="en-CA" dirty="0" smtClean="0">
                <a:solidFill>
                  <a:srgbClr val="FF0000"/>
                </a:solidFill>
              </a:rPr>
              <a:t> with the Lord</a:t>
            </a:r>
          </a:p>
          <a:p>
            <a:pPr algn="ctr"/>
            <a:r>
              <a:rPr lang="en-CA" dirty="0" smtClean="0">
                <a:solidFill>
                  <a:srgbClr val="FF0000"/>
                </a:solidFill>
              </a:rPr>
              <a:t>God’s wrath turned away </a:t>
            </a:r>
          </a:p>
        </p:txBody>
      </p:sp>
      <p:sp>
        <p:nvSpPr>
          <p:cNvPr id="11" name="TextBox 10"/>
          <p:cNvSpPr txBox="1"/>
          <p:nvPr/>
        </p:nvSpPr>
        <p:spPr>
          <a:xfrm>
            <a:off x="-1353502" y="1844824"/>
            <a:ext cx="4032448" cy="1200329"/>
          </a:xfrm>
          <a:prstGeom prst="rect">
            <a:avLst/>
          </a:prstGeom>
          <a:noFill/>
        </p:spPr>
        <p:txBody>
          <a:bodyPr wrap="square" rtlCol="0">
            <a:spAutoFit/>
          </a:bodyPr>
          <a:lstStyle/>
          <a:p>
            <a:pPr algn="ctr"/>
            <a:r>
              <a:rPr lang="en-CA" dirty="0" smtClean="0"/>
              <a:t>I am </a:t>
            </a:r>
          </a:p>
          <a:p>
            <a:pPr algn="ctr"/>
            <a:r>
              <a:rPr lang="en-CA" dirty="0" smtClean="0"/>
              <a:t> ransom</a:t>
            </a:r>
          </a:p>
          <a:p>
            <a:pPr algn="ctr"/>
            <a:r>
              <a:rPr lang="en-CA" dirty="0" smtClean="0"/>
              <a:t>and </a:t>
            </a:r>
          </a:p>
          <a:p>
            <a:pPr algn="ctr"/>
            <a:r>
              <a:rPr lang="en-CA" dirty="0" smtClean="0"/>
              <a:t>redemption</a:t>
            </a:r>
            <a:endParaRPr lang="en-CA" dirty="0"/>
          </a:p>
        </p:txBody>
      </p:sp>
      <p:sp>
        <p:nvSpPr>
          <p:cNvPr id="12" name="TextBox 11"/>
          <p:cNvSpPr txBox="1"/>
          <p:nvPr/>
        </p:nvSpPr>
        <p:spPr>
          <a:xfrm>
            <a:off x="2987824" y="404664"/>
            <a:ext cx="1800200" cy="923330"/>
          </a:xfrm>
          <a:prstGeom prst="rect">
            <a:avLst/>
          </a:prstGeom>
          <a:noFill/>
        </p:spPr>
        <p:txBody>
          <a:bodyPr wrap="square" rtlCol="0">
            <a:spAutoFit/>
          </a:bodyPr>
          <a:lstStyle/>
          <a:p>
            <a:pPr algn="ctr"/>
            <a:r>
              <a:rPr lang="en-CA" dirty="0" smtClean="0"/>
              <a:t> I am reconciliation</a:t>
            </a:r>
          </a:p>
          <a:p>
            <a:pPr algn="ctr"/>
            <a:r>
              <a:rPr lang="en-CA" dirty="0" smtClean="0"/>
              <a:t>to God</a:t>
            </a:r>
            <a:endParaRPr lang="en-CA" dirty="0"/>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dirty="0" smtClean="0"/>
              <a:t>I am</a:t>
            </a:r>
          </a:p>
          <a:p>
            <a:pPr algn="ctr"/>
            <a:r>
              <a:rPr lang="en-CA" dirty="0" smtClean="0"/>
              <a:t>eternal</a:t>
            </a:r>
          </a:p>
          <a:p>
            <a:pPr algn="ctr"/>
            <a:r>
              <a:rPr lang="en-CA" dirty="0" smtClean="0"/>
              <a:t> life</a:t>
            </a:r>
            <a:endParaRPr lang="en-CA" dirty="0"/>
          </a:p>
        </p:txBody>
      </p:sp>
      <p:sp>
        <p:nvSpPr>
          <p:cNvPr id="15" name="TextBox 14"/>
          <p:cNvSpPr txBox="1"/>
          <p:nvPr/>
        </p:nvSpPr>
        <p:spPr>
          <a:xfrm>
            <a:off x="7668344" y="3212976"/>
            <a:ext cx="1440160" cy="2031325"/>
          </a:xfrm>
          <a:prstGeom prst="rect">
            <a:avLst/>
          </a:prstGeom>
          <a:noFill/>
        </p:spPr>
        <p:txBody>
          <a:bodyPr wrap="square" rtlCol="0">
            <a:spAutoFit/>
          </a:bodyPr>
          <a:lstStyle/>
          <a:p>
            <a:pPr algn="ctr"/>
            <a:r>
              <a:rPr lang="en-CA" dirty="0" smtClean="0">
                <a:solidFill>
                  <a:srgbClr val="0000FF"/>
                </a:solidFill>
              </a:rPr>
              <a:t>I am deliverance from darkness</a:t>
            </a:r>
          </a:p>
          <a:p>
            <a:pPr algn="ctr"/>
            <a:r>
              <a:rPr lang="en-CA" dirty="0" smtClean="0">
                <a:solidFill>
                  <a:srgbClr val="0000FF"/>
                </a:solidFill>
              </a:rPr>
              <a:t>into the kingdom of God’s Son</a:t>
            </a:r>
            <a:endParaRPr lang="en-CA" dirty="0">
              <a:solidFill>
                <a:srgbClr val="0000FF"/>
              </a:solidFill>
            </a:endParaRPr>
          </a:p>
        </p:txBody>
      </p:sp>
      <p:sp>
        <p:nvSpPr>
          <p:cNvPr id="16" name="TextBox 15"/>
          <p:cNvSpPr txBox="1"/>
          <p:nvPr/>
        </p:nvSpPr>
        <p:spPr>
          <a:xfrm>
            <a:off x="4716016" y="179348"/>
            <a:ext cx="3240360" cy="369332"/>
          </a:xfrm>
          <a:prstGeom prst="rect">
            <a:avLst/>
          </a:prstGeom>
          <a:noFill/>
        </p:spPr>
        <p:txBody>
          <a:bodyPr wrap="square" rtlCol="0">
            <a:spAutoFit/>
          </a:bodyPr>
          <a:lstStyle/>
          <a:p>
            <a:pPr algn="ctr"/>
            <a:r>
              <a:rPr lang="en-CA" dirty="0" smtClean="0">
                <a:solidFill>
                  <a:srgbClr val="0000FF"/>
                </a:solidFill>
              </a:rPr>
              <a:t>I am fullness in God</a:t>
            </a:r>
            <a:endParaRPr lang="en-CA" dirty="0">
              <a:solidFill>
                <a:srgbClr val="0000FF"/>
              </a:solidFill>
            </a:endParaRPr>
          </a:p>
        </p:txBody>
      </p:sp>
      <p:sp>
        <p:nvSpPr>
          <p:cNvPr id="19" name="TextBox 18"/>
          <p:cNvSpPr txBox="1"/>
          <p:nvPr/>
        </p:nvSpPr>
        <p:spPr>
          <a:xfrm rot="16200000">
            <a:off x="-391906" y="5518103"/>
            <a:ext cx="1512168" cy="646331"/>
          </a:xfrm>
          <a:prstGeom prst="rect">
            <a:avLst/>
          </a:prstGeom>
          <a:noFill/>
        </p:spPr>
        <p:txBody>
          <a:bodyPr wrap="square" rtlCol="0">
            <a:spAutoFit/>
          </a:bodyPr>
          <a:lstStyle/>
          <a:p>
            <a:pPr algn="ctr"/>
            <a:r>
              <a:rPr lang="en-CA" dirty="0" smtClean="0">
                <a:solidFill>
                  <a:srgbClr val="FFFF00"/>
                </a:solidFill>
              </a:rPr>
              <a:t>I am forgiveness</a:t>
            </a:r>
            <a:endParaRPr lang="en-CA" dirty="0">
              <a:solidFill>
                <a:srgbClr val="FFFF00"/>
              </a:solidFill>
            </a:endParaRPr>
          </a:p>
        </p:txBody>
      </p:sp>
      <p:sp>
        <p:nvSpPr>
          <p:cNvPr id="18" name="Title 1"/>
          <p:cNvSpPr txBox="1">
            <a:spLocks/>
          </p:cNvSpPr>
          <p:nvPr/>
        </p:nvSpPr>
        <p:spPr bwMode="auto">
          <a:xfrm rot="19958346">
            <a:off x="1493356" y="1980310"/>
            <a:ext cx="6473064" cy="2286000"/>
          </a:xfrm>
          <a:prstGeom prst="rect">
            <a:avLst/>
          </a:prstGeom>
          <a:solidFill>
            <a:srgbClr val="FF00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kern="0" dirty="0" smtClean="0">
                <a:solidFill>
                  <a:schemeClr val="bg1"/>
                </a:solidFill>
                <a:latin typeface="Arial Black" pitchFamily="34" charset="0"/>
                <a:ea typeface="+mj-ea"/>
                <a:cs typeface="+mj-cs"/>
              </a:rPr>
              <a:t>Find j</a:t>
            </a:r>
            <a:r>
              <a:rPr lang="en-CA" sz="2800" kern="0" noProof="0" dirty="0" err="1" smtClean="0">
                <a:solidFill>
                  <a:schemeClr val="bg1"/>
                </a:solidFill>
                <a:latin typeface="Arial Black" pitchFamily="34" charset="0"/>
                <a:ea typeface="+mj-ea"/>
                <a:cs typeface="+mj-cs"/>
              </a:rPr>
              <a:t>oy</a:t>
            </a:r>
            <a:r>
              <a:rPr lang="en-CA" sz="2800" kern="0" noProof="0" dirty="0" smtClean="0">
                <a:solidFill>
                  <a:schemeClr val="bg1"/>
                </a:solidFill>
                <a:latin typeface="Arial Black" pitchFamily="34" charset="0"/>
                <a:ea typeface="+mj-ea"/>
                <a:cs typeface="+mj-cs"/>
              </a:rPr>
              <a:t> and satisfaction in God</a:t>
            </a:r>
            <a:r>
              <a:rPr lang="en-CA" sz="2800" kern="0" dirty="0" smtClean="0">
                <a:solidFill>
                  <a:schemeClr val="bg1"/>
                </a:solidFill>
                <a:latin typeface="Arial Black" pitchFamily="34" charset="0"/>
                <a:ea typeface="+mj-ea"/>
                <a:cs typeface="+mj-cs"/>
              </a:rPr>
              <a:t>. Open Christ’s gifts to enjoy the Lord by faith </a:t>
            </a:r>
            <a:r>
              <a:rPr lang="en-CA" sz="2800" kern="0" noProof="0" dirty="0" smtClean="0">
                <a:solidFill>
                  <a:schemeClr val="bg1"/>
                </a:solidFill>
                <a:latin typeface="Arial Black" pitchFamily="34" charset="0"/>
                <a:ea typeface="+mj-ea"/>
                <a:cs typeface="+mj-cs"/>
              </a:rPr>
              <a:t>in God’s promises expressed in praise!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0" i="0" u="none" strike="noStrike" kern="0" cap="none" spc="0" normalizeH="0" baseline="0" dirty="0" smtClean="0">
                <a:ln>
                  <a:noFill/>
                </a:ln>
                <a:solidFill>
                  <a:schemeClr val="bg1"/>
                </a:solidFill>
                <a:effectLst/>
                <a:uLnTx/>
                <a:uFillTx/>
                <a:latin typeface="Arial Black" pitchFamily="34" charset="0"/>
                <a:ea typeface="+mj-ea"/>
                <a:cs typeface="+mj-cs"/>
              </a:rPr>
              <a:t>Promises - Faith - Praise</a:t>
            </a:r>
            <a:endParaRPr kumimoji="0" lang="en-CA" sz="2800" b="0" i="0" u="none" strike="noStrike" kern="0" cap="none" spc="0" normalizeH="0" baseline="0" noProof="0" dirty="0">
              <a:ln>
                <a:noFill/>
              </a:ln>
              <a:solidFill>
                <a:schemeClr val="bg1"/>
              </a:solidFill>
              <a:effectLst/>
              <a:uLnTx/>
              <a:uFillTx/>
              <a:latin typeface="Arial Black" pitchFamily="34" charset="0"/>
              <a:ea typeface="+mj-ea"/>
              <a:cs typeface="+mj-cs"/>
            </a:endParaRPr>
          </a:p>
        </p:txBody>
      </p:sp>
      <p:sp>
        <p:nvSpPr>
          <p:cNvPr id="20" name="TextBox 19"/>
          <p:cNvSpPr txBox="1"/>
          <p:nvPr/>
        </p:nvSpPr>
        <p:spPr>
          <a:xfrm>
            <a:off x="860480" y="260648"/>
            <a:ext cx="2343368" cy="1477328"/>
          </a:xfrm>
          <a:prstGeom prst="rect">
            <a:avLst/>
          </a:prstGeom>
          <a:noFill/>
        </p:spPr>
        <p:txBody>
          <a:bodyPr wrap="square" rtlCol="0">
            <a:spAutoFit/>
          </a:bodyPr>
          <a:lstStyle/>
          <a:p>
            <a:pPr algn="ctr"/>
            <a:r>
              <a:rPr lang="en-CA" dirty="0" smtClean="0"/>
              <a:t>I am </a:t>
            </a:r>
          </a:p>
          <a:p>
            <a:pPr algn="ctr"/>
            <a:r>
              <a:rPr lang="en-CA" dirty="0" smtClean="0"/>
              <a:t>God blessing</a:t>
            </a:r>
          </a:p>
          <a:p>
            <a:pPr algn="ctr"/>
            <a:r>
              <a:rPr lang="en-CA" dirty="0" smtClean="0"/>
              <a:t>you with </a:t>
            </a:r>
          </a:p>
          <a:p>
            <a:pPr algn="ctr"/>
            <a:r>
              <a:rPr lang="en-CA" dirty="0" smtClean="0"/>
              <a:t>every spiritual blessing</a:t>
            </a:r>
            <a:endParaRPr lang="en-CA" dirty="0"/>
          </a:p>
        </p:txBody>
      </p:sp>
    </p:spTree>
    <p:extLst>
      <p:ext uri="{BB962C8B-B14F-4D97-AF65-F5344CB8AC3E}">
        <p14:creationId xmlns="" xmlns:p14="http://schemas.microsoft.com/office/powerpoint/2010/main" val="37915818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 name="Oval 3"/>
          <p:cNvSpPr/>
          <p:nvPr/>
        </p:nvSpPr>
        <p:spPr>
          <a:xfrm>
            <a:off x="1115616" y="116632"/>
            <a:ext cx="7776864" cy="6669360"/>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3"/>
          <p:cNvSpPr txBox="1">
            <a:spLocks noChangeArrowheads="1"/>
          </p:cNvSpPr>
          <p:nvPr/>
        </p:nvSpPr>
        <p:spPr bwMode="auto">
          <a:xfrm>
            <a:off x="1403648" y="44624"/>
            <a:ext cx="7128792" cy="6781344"/>
          </a:xfrm>
          <a:prstGeom prst="rect">
            <a:avLst/>
          </a:prstGeom>
          <a:noFill/>
          <a:ln w="9525">
            <a:noFill/>
            <a:miter lim="800000"/>
            <a:headEnd/>
            <a:tailEnd/>
          </a:ln>
        </p:spPr>
        <p:txBody>
          <a:bodyPr wrap="square">
            <a:spAutoFit/>
          </a:bodyPr>
          <a:lstStyle/>
          <a:p>
            <a:pPr algn="ctr">
              <a:spcBef>
                <a:spcPts val="0"/>
              </a:spcBef>
            </a:pPr>
            <a:r>
              <a:rPr lang="en-US" sz="4800" b="1" dirty="0" smtClean="0">
                <a:solidFill>
                  <a:schemeClr val="bg1"/>
                </a:solidFill>
                <a:latin typeface="Calibri" pitchFamily="34" charset="0"/>
              </a:rPr>
              <a:t>in Christ</a:t>
            </a:r>
          </a:p>
          <a:p>
            <a:pPr algn="ctr">
              <a:lnSpc>
                <a:spcPts val="2800"/>
              </a:lnSpc>
              <a:spcBef>
                <a:spcPts val="0"/>
              </a:spcBef>
            </a:pPr>
            <a:r>
              <a:rPr lang="en-US" sz="2800" b="1" dirty="0" smtClean="0">
                <a:solidFill>
                  <a:schemeClr val="bg1"/>
                </a:solidFill>
                <a:latin typeface="Calibri" pitchFamily="34" charset="0"/>
              </a:rPr>
              <a:t>justified in Christ </a:t>
            </a:r>
          </a:p>
          <a:p>
            <a:pPr algn="ctr">
              <a:lnSpc>
                <a:spcPts val="2800"/>
              </a:lnSpc>
              <a:spcBef>
                <a:spcPts val="0"/>
              </a:spcBef>
            </a:pPr>
            <a:r>
              <a:rPr lang="en-US" sz="2800" b="1" dirty="0" smtClean="0">
                <a:solidFill>
                  <a:schemeClr val="bg1"/>
                </a:solidFill>
                <a:latin typeface="Calibri" pitchFamily="34" charset="0"/>
              </a:rPr>
              <a:t>the righteousness of God</a:t>
            </a:r>
            <a:endParaRPr lang="en-US" sz="200" b="1" dirty="0" smtClean="0">
              <a:solidFill>
                <a:schemeClr val="bg1"/>
              </a:solidFill>
              <a:latin typeface="Calibri" pitchFamily="34" charset="0"/>
            </a:endParaRPr>
          </a:p>
          <a:p>
            <a:pPr algn="ctr">
              <a:spcBef>
                <a:spcPts val="0"/>
              </a:spcBef>
            </a:pPr>
            <a:r>
              <a:rPr lang="en-US" sz="2800" b="1" dirty="0" smtClean="0">
                <a:latin typeface="Calibri" pitchFamily="34" charset="0"/>
              </a:rPr>
              <a:t>ransomed and redeemed</a:t>
            </a:r>
            <a:endParaRPr lang="en-US" sz="2800" b="1" dirty="0">
              <a:latin typeface="Calibri" pitchFamily="34" charset="0"/>
            </a:endParaRPr>
          </a:p>
          <a:p>
            <a:pPr algn="ctr">
              <a:spcBef>
                <a:spcPts val="0"/>
              </a:spcBef>
            </a:pPr>
            <a:endParaRPr lang="en-CA" sz="200" b="1" dirty="0" smtClean="0">
              <a:solidFill>
                <a:schemeClr val="bg1"/>
              </a:solidFill>
              <a:latin typeface="Calibri" pitchFamily="34" charset="0"/>
            </a:endParaRPr>
          </a:p>
          <a:p>
            <a:pPr algn="ctr">
              <a:spcBef>
                <a:spcPts val="0"/>
              </a:spcBef>
            </a:pPr>
            <a:endParaRPr lang="en-CA" sz="200" b="1" dirty="0" smtClean="0">
              <a:solidFill>
                <a:schemeClr val="bg1"/>
              </a:solidFill>
              <a:latin typeface="Calibri" pitchFamily="34" charset="0"/>
            </a:endParaRPr>
          </a:p>
          <a:p>
            <a:pPr algn="ctr">
              <a:lnSpc>
                <a:spcPts val="2800"/>
              </a:lnSpc>
              <a:spcBef>
                <a:spcPts val="0"/>
              </a:spcBef>
            </a:pPr>
            <a:r>
              <a:rPr lang="en-US" sz="2800" b="1" dirty="0" smtClean="0">
                <a:solidFill>
                  <a:schemeClr val="bg1"/>
                </a:solidFill>
                <a:latin typeface="Calibri" pitchFamily="34" charset="0"/>
              </a:rPr>
              <a:t>propitiation, atonement, wrath turned away     </a:t>
            </a:r>
            <a:endParaRPr lang="en-CA" sz="2800" b="1" dirty="0" smtClean="0">
              <a:solidFill>
                <a:schemeClr val="bg1"/>
              </a:solidFill>
              <a:latin typeface="Calibri" pitchFamily="34" charset="0"/>
            </a:endParaRPr>
          </a:p>
          <a:p>
            <a:pPr algn="ctr">
              <a:spcBef>
                <a:spcPts val="0"/>
              </a:spcBef>
            </a:pPr>
            <a:endParaRPr lang="en-CA" sz="200" b="1" dirty="0" smtClean="0">
              <a:solidFill>
                <a:schemeClr val="bg1"/>
              </a:solidFill>
              <a:latin typeface="Calibri" pitchFamily="34" charset="0"/>
            </a:endParaRPr>
          </a:p>
          <a:p>
            <a:pPr algn="ctr">
              <a:spcBef>
                <a:spcPts val="0"/>
              </a:spcBef>
            </a:pPr>
            <a:r>
              <a:rPr lang="en-US" sz="2800" b="1" dirty="0" smtClean="0">
                <a:latin typeface="Calibri" pitchFamily="34" charset="0"/>
              </a:rPr>
              <a:t>forgiven    peace    reconciled    ambassadors                      </a:t>
            </a:r>
          </a:p>
          <a:p>
            <a:pPr algn="ctr">
              <a:spcBef>
                <a:spcPts val="0"/>
              </a:spcBef>
            </a:pPr>
            <a:endParaRPr lang="en-CA" sz="200" b="1" dirty="0" smtClean="0">
              <a:solidFill>
                <a:schemeClr val="bg1"/>
              </a:solidFill>
              <a:latin typeface="Calibri" pitchFamily="34" charset="0"/>
            </a:endParaRPr>
          </a:p>
          <a:p>
            <a:pPr algn="ctr">
              <a:spcBef>
                <a:spcPts val="0"/>
              </a:spcBef>
            </a:pPr>
            <a:r>
              <a:rPr lang="en-US" sz="2800" b="1" dirty="0" smtClean="0">
                <a:solidFill>
                  <a:schemeClr val="bg1"/>
                </a:solidFill>
                <a:latin typeface="Calibri" pitchFamily="34" charset="0"/>
              </a:rPr>
              <a:t>eternal life      welcomed, accepted</a:t>
            </a:r>
          </a:p>
          <a:p>
            <a:pPr algn="ctr">
              <a:spcBef>
                <a:spcPts val="0"/>
              </a:spcBef>
            </a:pPr>
            <a:endParaRPr lang="en-CA" sz="200" b="1" dirty="0" smtClean="0">
              <a:solidFill>
                <a:schemeClr val="bg1"/>
              </a:solidFill>
              <a:latin typeface="Calibri" pitchFamily="34" charset="0"/>
            </a:endParaRPr>
          </a:p>
          <a:p>
            <a:pPr algn="ctr">
              <a:spcBef>
                <a:spcPts val="0"/>
              </a:spcBef>
            </a:pPr>
            <a:r>
              <a:rPr lang="en-US" sz="2800" b="1" dirty="0" smtClean="0">
                <a:latin typeface="Calibri" pitchFamily="34" charset="0"/>
              </a:rPr>
              <a:t>filled in Christ the fullness of God</a:t>
            </a:r>
          </a:p>
          <a:p>
            <a:pPr algn="ctr">
              <a:spcBef>
                <a:spcPts val="0"/>
              </a:spcBef>
            </a:pPr>
            <a:endParaRPr lang="en-CA" sz="200" b="1" dirty="0" smtClean="0">
              <a:solidFill>
                <a:schemeClr val="bg1"/>
              </a:solidFill>
              <a:latin typeface="Calibri" pitchFamily="34" charset="0"/>
            </a:endParaRPr>
          </a:p>
          <a:p>
            <a:pPr algn="ctr">
              <a:spcBef>
                <a:spcPts val="0"/>
              </a:spcBef>
            </a:pPr>
            <a:r>
              <a:rPr lang="en-CA" sz="2800" b="1" dirty="0" smtClean="0">
                <a:solidFill>
                  <a:schemeClr val="bg1"/>
                </a:solidFill>
                <a:latin typeface="Calibri" pitchFamily="34" charset="0"/>
              </a:rPr>
              <a:t>blessed with every blessing</a:t>
            </a:r>
          </a:p>
          <a:p>
            <a:pPr algn="ctr">
              <a:spcBef>
                <a:spcPts val="0"/>
              </a:spcBef>
            </a:pPr>
            <a:endParaRPr lang="en-CA" sz="200" b="1" dirty="0" smtClean="0">
              <a:solidFill>
                <a:schemeClr val="bg1"/>
              </a:solidFill>
              <a:latin typeface="Calibri" pitchFamily="34" charset="0"/>
            </a:endParaRPr>
          </a:p>
          <a:p>
            <a:pPr algn="ctr">
              <a:spcBef>
                <a:spcPts val="0"/>
              </a:spcBef>
            </a:pPr>
            <a:endParaRPr lang="en-CA" sz="200" b="1" dirty="0" smtClean="0">
              <a:solidFill>
                <a:schemeClr val="bg1"/>
              </a:solidFill>
              <a:latin typeface="Calibri" pitchFamily="34" charset="0"/>
            </a:endParaRPr>
          </a:p>
          <a:p>
            <a:pPr algn="ctr">
              <a:lnSpc>
                <a:spcPts val="2800"/>
              </a:lnSpc>
              <a:spcBef>
                <a:spcPts val="0"/>
              </a:spcBef>
            </a:pPr>
            <a:r>
              <a:rPr lang="en-CA" sz="2800" b="1" dirty="0" smtClean="0">
                <a:latin typeface="Calibri" pitchFamily="34" charset="0"/>
              </a:rPr>
              <a:t>Christ our wisdom from God, righteousness, sanctification, redemption</a:t>
            </a:r>
          </a:p>
          <a:p>
            <a:pPr algn="ctr">
              <a:spcBef>
                <a:spcPts val="0"/>
              </a:spcBef>
            </a:pPr>
            <a:endParaRPr lang="en-CA" sz="200" b="1" dirty="0" smtClean="0">
              <a:solidFill>
                <a:schemeClr val="bg1"/>
              </a:solidFill>
              <a:latin typeface="Calibri" pitchFamily="34" charset="0"/>
            </a:endParaRPr>
          </a:p>
          <a:p>
            <a:pPr algn="ctr">
              <a:spcBef>
                <a:spcPts val="0"/>
              </a:spcBef>
            </a:pPr>
            <a:r>
              <a:rPr lang="en-CA" sz="2800" b="1" dirty="0" smtClean="0">
                <a:solidFill>
                  <a:schemeClr val="bg1"/>
                </a:solidFill>
                <a:latin typeface="Calibri" pitchFamily="34" charset="0"/>
              </a:rPr>
              <a:t>delivered from domination of darkness</a:t>
            </a:r>
            <a:r>
              <a:rPr lang="en-CA" b="1" dirty="0" smtClean="0">
                <a:solidFill>
                  <a:schemeClr val="bg1"/>
                </a:solidFill>
                <a:latin typeface="Calibri" pitchFamily="34" charset="0"/>
              </a:rPr>
              <a:t> </a:t>
            </a:r>
          </a:p>
          <a:p>
            <a:pPr algn="ctr">
              <a:spcBef>
                <a:spcPts val="0"/>
              </a:spcBef>
            </a:pPr>
            <a:r>
              <a:rPr lang="en-CA" sz="2800" b="1" dirty="0" smtClean="0">
                <a:latin typeface="Calibri" pitchFamily="34" charset="0"/>
              </a:rPr>
              <a:t>transferred into</a:t>
            </a:r>
            <a:r>
              <a:rPr lang="en-CA" b="1" dirty="0" smtClean="0">
                <a:latin typeface="Calibri" pitchFamily="34" charset="0"/>
              </a:rPr>
              <a:t> </a:t>
            </a:r>
            <a:r>
              <a:rPr lang="en-CA" sz="2800" b="1" dirty="0" smtClean="0">
                <a:latin typeface="Calibri" pitchFamily="34" charset="0"/>
              </a:rPr>
              <a:t>the</a:t>
            </a:r>
            <a:r>
              <a:rPr lang="en-CA" b="1" dirty="0" smtClean="0">
                <a:latin typeface="Calibri" pitchFamily="34" charset="0"/>
              </a:rPr>
              <a:t> </a:t>
            </a:r>
            <a:r>
              <a:rPr lang="en-CA" sz="2800" b="1" dirty="0" smtClean="0">
                <a:latin typeface="Calibri" pitchFamily="34" charset="0"/>
              </a:rPr>
              <a:t>kingdom</a:t>
            </a:r>
            <a:r>
              <a:rPr lang="en-CA" b="1" dirty="0" smtClean="0">
                <a:latin typeface="Calibri" pitchFamily="34" charset="0"/>
              </a:rPr>
              <a:t> </a:t>
            </a:r>
            <a:r>
              <a:rPr lang="en-CA" sz="2800" b="1" dirty="0" smtClean="0">
                <a:latin typeface="Calibri" pitchFamily="34" charset="0"/>
              </a:rPr>
              <a:t>of</a:t>
            </a:r>
            <a:r>
              <a:rPr lang="en-CA" b="1" dirty="0" smtClean="0">
                <a:latin typeface="Calibri" pitchFamily="34" charset="0"/>
              </a:rPr>
              <a:t> </a:t>
            </a:r>
            <a:r>
              <a:rPr lang="en-CA" sz="2800" b="1" dirty="0" smtClean="0">
                <a:latin typeface="Calibri" pitchFamily="34" charset="0"/>
              </a:rPr>
              <a:t>light</a:t>
            </a:r>
          </a:p>
          <a:p>
            <a:pPr algn="ctr">
              <a:spcBef>
                <a:spcPts val="0"/>
              </a:spcBef>
            </a:pPr>
            <a:endParaRPr lang="en-CA" sz="2800" b="1" dirty="0" smtClean="0">
              <a:solidFill>
                <a:schemeClr val="bg1"/>
              </a:solidFill>
            </a:endParaRPr>
          </a:p>
          <a:p>
            <a:pPr algn="ctr">
              <a:spcBef>
                <a:spcPts val="0"/>
              </a:spcBef>
            </a:pPr>
            <a:endParaRPr lang="en-CA" sz="2800" b="1" dirty="0">
              <a:solidFill>
                <a:schemeClr val="bg1"/>
              </a:solidFill>
            </a:endParaRPr>
          </a:p>
        </p:txBody>
      </p:sp>
      <p:sp>
        <p:nvSpPr>
          <p:cNvPr id="5" name="Text Box 4"/>
          <p:cNvSpPr txBox="1">
            <a:spLocks noChangeArrowheads="1"/>
          </p:cNvSpPr>
          <p:nvPr/>
        </p:nvSpPr>
        <p:spPr bwMode="auto">
          <a:xfrm>
            <a:off x="-324544" y="725795"/>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8" name="Right Arrow 7"/>
          <p:cNvSpPr/>
          <p:nvPr/>
        </p:nvSpPr>
        <p:spPr>
          <a:xfrm>
            <a:off x="179512" y="1556792"/>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1-14</a:t>
            </a:r>
            <a:endParaRPr lang="en-US" sz="2400" dirty="0">
              <a:latin typeface="Calibri" pitchFamily="34" charset="0"/>
              <a:cs typeface="Calibri" pitchFamily="34" charset="0"/>
            </a:endParaRPr>
          </a:p>
        </p:txBody>
      </p:sp>
      <p:sp>
        <p:nvSpPr>
          <p:cNvPr id="10" name="TextBox 9"/>
          <p:cNvSpPr txBox="1">
            <a:spLocks noChangeArrowheads="1"/>
          </p:cNvSpPr>
          <p:nvPr/>
        </p:nvSpPr>
        <p:spPr bwMode="auto">
          <a:xfrm>
            <a:off x="116921" y="5951602"/>
            <a:ext cx="8919575" cy="861774"/>
          </a:xfrm>
          <a:prstGeom prst="rect">
            <a:avLst/>
          </a:prstGeom>
          <a:solidFill>
            <a:srgbClr val="7030A0"/>
          </a:solidFill>
          <a:ln w="9525">
            <a:noFill/>
            <a:miter lim="800000"/>
            <a:headEnd/>
            <a:tailEnd/>
          </a:ln>
        </p:spPr>
        <p:txBody>
          <a:bodyPr wrap="square">
            <a:spAutoFit/>
          </a:bodyPr>
          <a:lstStyle/>
          <a:p>
            <a:pPr algn="ctr">
              <a:lnSpc>
                <a:spcPts val="3000"/>
              </a:lnSpc>
            </a:pPr>
            <a:r>
              <a:rPr lang="en-CA" sz="2800" b="1" dirty="0" smtClean="0">
                <a:latin typeface="Calibri" pitchFamily="34" charset="0"/>
              </a:rPr>
              <a:t>         Jesus is our special Christmas and Easter gift </a:t>
            </a:r>
          </a:p>
          <a:p>
            <a:pPr algn="ctr">
              <a:lnSpc>
                <a:spcPts val="3000"/>
              </a:lnSpc>
            </a:pPr>
            <a:r>
              <a:rPr lang="en-CA" sz="2800" b="1" dirty="0" smtClean="0">
                <a:latin typeface="Calibri" pitchFamily="34" charset="0"/>
              </a:rPr>
              <a:t>        who gives us what no one else can give! </a:t>
            </a:r>
            <a:endParaRPr lang="en-CA" sz="2800" b="1" dirty="0">
              <a:latin typeface="Calibri"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512" y="2780928"/>
            <a:ext cx="8820472" cy="1143000"/>
          </a:xfrm>
        </p:spPr>
        <p:txBody>
          <a:bodyPr/>
          <a:lstStyle/>
          <a:p>
            <a:r>
              <a:rPr lang="en-CA" sz="2800" b="1" dirty="0" smtClean="0">
                <a:solidFill>
                  <a:srgbClr val="00FF00"/>
                </a:solidFill>
                <a:latin typeface="Calibri" pitchFamily="34" charset="0"/>
              </a:rPr>
              <a:t>Here is what changes this PPT from study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to wonderful fellowship with the LORD:</a:t>
            </a:r>
            <a:br>
              <a:rPr lang="en-CA" sz="2800" b="1" dirty="0" smtClean="0">
                <a:solidFill>
                  <a:srgbClr val="00FF00"/>
                </a:solidFill>
                <a:latin typeface="Calibri" pitchFamily="34" charset="0"/>
              </a:rPr>
            </a:br>
            <a:r>
              <a:rPr lang="en-CA" sz="1800" b="1" dirty="0" smtClean="0">
                <a:solidFill>
                  <a:schemeClr val="bg1"/>
                </a:solidFill>
                <a:latin typeface="Calibri" pitchFamily="34" charset="0"/>
              </a:rPr>
              <a:t/>
            </a:r>
            <a:br>
              <a:rPr lang="en-CA" sz="1800" b="1" dirty="0" smtClean="0">
                <a:solidFill>
                  <a:schemeClr val="bg1"/>
                </a:solidFill>
                <a:latin typeface="Calibri" pitchFamily="34" charset="0"/>
              </a:rPr>
            </a:br>
            <a:r>
              <a:rPr lang="en-CA" sz="2800" b="1" dirty="0" smtClean="0">
                <a:solidFill>
                  <a:srgbClr val="FFFF00"/>
                </a:solidFill>
                <a:latin typeface="Calibri" pitchFamily="34" charset="0"/>
              </a:rPr>
              <a:t>Before we click to the next gift,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praise the Lord with WC, BIC and “as you promise.”</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WC = without Christ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BIC = but in Christ (crucified and reigning)</a:t>
            </a:r>
            <a:br>
              <a:rPr lang="en-CA" sz="2800" b="1" dirty="0" smtClean="0">
                <a:solidFill>
                  <a:srgbClr val="FFFF00"/>
                </a:solidFill>
                <a:latin typeface="Calibri" pitchFamily="34" charset="0"/>
              </a:rPr>
            </a:br>
            <a:r>
              <a:rPr lang="en-CA" sz="2800" b="1" dirty="0" smtClean="0">
                <a:solidFill>
                  <a:srgbClr val="00FF00"/>
                </a:solidFill>
                <a:latin typeface="Calibri" pitchFamily="34" charset="0"/>
              </a:rPr>
              <a:t>By reminding ourselves of what we have without Christ,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we praise the LORD with more joy for what he gives us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through Christ’s death and resurrection,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quoting his promises in the word of God.</a:t>
            </a:r>
            <a:r>
              <a:rPr lang="en-CA" sz="2800" b="1" dirty="0" smtClean="0">
                <a:solidFill>
                  <a:srgbClr val="FFFF00"/>
                </a:solidFill>
                <a:latin typeface="Calibri" pitchFamily="34" charset="0"/>
              </a:rPr>
              <a:t/>
            </a:r>
            <a:br>
              <a:rPr lang="en-CA" sz="2800" b="1" dirty="0" smtClean="0">
                <a:solidFill>
                  <a:srgbClr val="FFFF00"/>
                </a:solidFill>
                <a:latin typeface="Calibri" pitchFamily="34" charset="0"/>
              </a:rPr>
            </a:br>
            <a:r>
              <a:rPr lang="en-CA" sz="1800" b="1" dirty="0" smtClean="0">
                <a:solidFill>
                  <a:schemeClr val="bg1"/>
                </a:solidFill>
                <a:latin typeface="Calibri" pitchFamily="34" charset="0"/>
              </a:rPr>
              <a:t/>
            </a:r>
            <a:br>
              <a:rPr lang="en-CA" sz="1800" b="1" dirty="0" smtClean="0">
                <a:solidFill>
                  <a:schemeClr val="bg1"/>
                </a:solidFill>
                <a:latin typeface="Calibri" pitchFamily="34" charset="0"/>
              </a:rPr>
            </a:br>
            <a:r>
              <a:rPr lang="en-CA" sz="2800" b="1" dirty="0" smtClean="0">
                <a:solidFill>
                  <a:schemeClr val="tx1"/>
                </a:solidFill>
                <a:latin typeface="Calibri" pitchFamily="34" charset="0"/>
              </a:rPr>
              <a:t>As we learn to do this, we will be thrilled as the Lord gives us fresh insights over and over.</a:t>
            </a:r>
            <a:endParaRPr lang="en-CA" sz="2800" b="1" dirty="0">
              <a:solidFill>
                <a:schemeClr val="tx1"/>
              </a:solidFill>
              <a:latin typeface="Calibri"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366120"/>
            <a:ext cx="9144000" cy="1143000"/>
          </a:xfrm>
        </p:spPr>
        <p:txBody>
          <a:bodyPr/>
          <a:lstStyle/>
          <a:p>
            <a:r>
              <a:rPr lang="en-US" sz="4000" b="1" dirty="0" err="1">
                <a:solidFill>
                  <a:srgbClr val="FFFF00"/>
                </a:solidFill>
                <a:latin typeface="SutonnyMJ" pitchFamily="2" charset="0"/>
                <a:cs typeface="SutonnyMJ" pitchFamily="2" charset="0"/>
              </a:rPr>
              <a:t>Lªx‡ó‡Z</a:t>
            </a:r>
            <a:r>
              <a:rPr lang="en-US" sz="4000" b="1" dirty="0">
                <a:solidFill>
                  <a:srgbClr val="FFFF00"/>
                </a:solidFill>
                <a:latin typeface="SutonnyMJ" pitchFamily="2" charset="0"/>
                <a:cs typeface="SutonnyMJ" pitchFamily="2" charset="0"/>
              </a:rPr>
              <a:t> </a:t>
            </a:r>
            <a:r>
              <a:rPr lang="en-US" sz="4000" b="1" dirty="0" err="1">
                <a:solidFill>
                  <a:srgbClr val="FFFF00"/>
                </a:solidFill>
                <a:latin typeface="SutonnyMJ" pitchFamily="2" charset="0"/>
                <a:cs typeface="SutonnyMJ" pitchFamily="2" charset="0"/>
              </a:rPr>
              <a:t>Ck</a:t>
            </a:r>
            <a:r>
              <a:rPr lang="en-US" sz="4000" b="1" dirty="0">
                <a:solidFill>
                  <a:srgbClr val="FFFF00"/>
                </a:solidFill>
                <a:latin typeface="SutonnyMJ" pitchFamily="2" charset="0"/>
                <a:cs typeface="SutonnyMJ" pitchFamily="2" charset="0"/>
              </a:rPr>
              <a:t>¦‡ii †`</a:t>
            </a:r>
            <a:r>
              <a:rPr lang="en-US" sz="4000" b="1" dirty="0" err="1">
                <a:solidFill>
                  <a:srgbClr val="FFFF00"/>
                </a:solidFill>
                <a:latin typeface="SutonnyMJ" pitchFamily="2" charset="0"/>
                <a:cs typeface="SutonnyMJ" pitchFamily="2" charset="0"/>
              </a:rPr>
              <a:t>Iqv</a:t>
            </a:r>
            <a:r>
              <a:rPr lang="en-US" sz="4000" b="1" dirty="0">
                <a:solidFill>
                  <a:srgbClr val="FFFF00"/>
                </a:solidFill>
                <a:latin typeface="SutonnyMJ" pitchFamily="2" charset="0"/>
                <a:cs typeface="SutonnyMJ" pitchFamily="2" charset="0"/>
              </a:rPr>
              <a:t> </a:t>
            </a:r>
            <a:r>
              <a:rPr lang="en-US" sz="4000" b="1" dirty="0" err="1">
                <a:solidFill>
                  <a:srgbClr val="FFFF00"/>
                </a:solidFill>
                <a:latin typeface="SutonnyMJ" pitchFamily="2" charset="0"/>
                <a:cs typeface="SutonnyMJ" pitchFamily="2" charset="0"/>
              </a:rPr>
              <a:t>Avb</a:t>
            </a:r>
            <a:r>
              <a:rPr lang="en-US" sz="4000" b="1" dirty="0">
                <a:solidFill>
                  <a:srgbClr val="FFFF00"/>
                </a:solidFill>
                <a:latin typeface="SutonnyMJ" pitchFamily="2" charset="0"/>
                <a:cs typeface="SutonnyMJ" pitchFamily="2" charset="0"/>
              </a:rPr>
              <a:t>›`</a:t>
            </a:r>
            <a:r>
              <a:rPr lang="en-US" sz="3200" dirty="0">
                <a:solidFill>
                  <a:srgbClr val="FFFF00"/>
                </a:solidFill>
                <a:latin typeface="SutonnyMJ" pitchFamily="2" charset="0"/>
                <a:cs typeface="SutonnyMJ" pitchFamily="2" charset="0"/>
              </a:rPr>
              <a:t/>
            </a:r>
            <a:br>
              <a:rPr lang="en-US" sz="3200" dirty="0">
                <a:solidFill>
                  <a:srgbClr val="FFFF00"/>
                </a:solidFill>
                <a:latin typeface="SutonnyMJ" pitchFamily="2" charset="0"/>
                <a:cs typeface="SutonnyMJ" pitchFamily="2" charset="0"/>
              </a:rPr>
            </a:br>
            <a:r>
              <a:rPr lang="en-US" sz="3200" dirty="0" err="1">
                <a:solidFill>
                  <a:srgbClr val="FFFF00"/>
                </a:solidFill>
                <a:latin typeface="SutonnyMJ" pitchFamily="2" charset="0"/>
                <a:cs typeface="SutonnyMJ" pitchFamily="2" charset="0"/>
              </a:rPr>
              <a:t>cÖfz</a:t>
            </a:r>
            <a:r>
              <a:rPr lang="en-US" sz="3200" dirty="0">
                <a:solidFill>
                  <a:srgbClr val="FFFF00"/>
                </a:solidFill>
                <a:latin typeface="SutonnyMJ" pitchFamily="2" charset="0"/>
                <a:cs typeface="SutonnyMJ" pitchFamily="2" charset="0"/>
              </a:rPr>
              <a:t> </a:t>
            </a:r>
            <a:r>
              <a:rPr lang="en-US" sz="3200" dirty="0" err="1">
                <a:solidFill>
                  <a:srgbClr val="FFFF00"/>
                </a:solidFill>
                <a:latin typeface="SutonnyMJ" pitchFamily="2" charset="0"/>
                <a:cs typeface="SutonnyMJ" pitchFamily="2" charset="0"/>
              </a:rPr>
              <a:t>hxï</a:t>
            </a:r>
            <a:r>
              <a:rPr lang="en-US" sz="3200" dirty="0">
                <a:solidFill>
                  <a:srgbClr val="FFFF00"/>
                </a:solidFill>
                <a:latin typeface="SutonnyMJ" pitchFamily="2" charset="0"/>
                <a:cs typeface="SutonnyMJ" pitchFamily="2" charset="0"/>
              </a:rPr>
              <a:t> </a:t>
            </a:r>
            <a:r>
              <a:rPr lang="en-US" sz="3200" dirty="0" err="1">
                <a:solidFill>
                  <a:srgbClr val="FFFF00"/>
                </a:solidFill>
                <a:latin typeface="SutonnyMJ" pitchFamily="2" charset="0"/>
                <a:cs typeface="SutonnyMJ" pitchFamily="2" charset="0"/>
              </a:rPr>
              <a:t>Lªx‡ói</a:t>
            </a:r>
            <a:r>
              <a:rPr lang="en-US" sz="3200" dirty="0">
                <a:solidFill>
                  <a:srgbClr val="FFFF00"/>
                </a:solidFill>
                <a:latin typeface="SutonnyMJ" pitchFamily="2" charset="0"/>
                <a:cs typeface="SutonnyMJ" pitchFamily="2" charset="0"/>
              </a:rPr>
              <a:t> µ</a:t>
            </a:r>
            <a:r>
              <a:rPr lang="en-US" sz="3200" dirty="0" err="1">
                <a:solidFill>
                  <a:srgbClr val="FFFF00"/>
                </a:solidFill>
                <a:latin typeface="SutonnyMJ" pitchFamily="2" charset="0"/>
                <a:cs typeface="SutonnyMJ" pitchFamily="2" charset="0"/>
              </a:rPr>
              <a:t>kv‡ivcb</a:t>
            </a:r>
            <a:r>
              <a:rPr lang="en-US" sz="3200" dirty="0">
                <a:solidFill>
                  <a:srgbClr val="FFFF00"/>
                </a:solidFill>
                <a:latin typeface="SutonnyMJ" pitchFamily="2" charset="0"/>
                <a:cs typeface="SutonnyMJ" pitchFamily="2" charset="0"/>
              </a:rPr>
              <a:t> </a:t>
            </a:r>
            <a:r>
              <a:rPr lang="en-US" sz="3200" dirty="0" err="1">
                <a:solidFill>
                  <a:srgbClr val="FFFF00"/>
                </a:solidFill>
                <a:latin typeface="SutonnyMJ" pitchFamily="2" charset="0"/>
                <a:cs typeface="SutonnyMJ" pitchFamily="2" charset="0"/>
              </a:rPr>
              <a:t>Ges</a:t>
            </a:r>
            <a:r>
              <a:rPr lang="en-US" sz="3200" dirty="0">
                <a:solidFill>
                  <a:srgbClr val="FFFF00"/>
                </a:solidFill>
                <a:latin typeface="SutonnyMJ" pitchFamily="2" charset="0"/>
                <a:cs typeface="SutonnyMJ" pitchFamily="2" charset="0"/>
              </a:rPr>
              <a:t> </a:t>
            </a:r>
            <a:r>
              <a:rPr lang="en-US" sz="3200" dirty="0" err="1">
                <a:solidFill>
                  <a:srgbClr val="FFFF00"/>
                </a:solidFill>
                <a:latin typeface="SutonnyMJ" pitchFamily="2" charset="0"/>
                <a:cs typeface="SutonnyMJ" pitchFamily="2" charset="0"/>
              </a:rPr>
              <a:t>cybiæÌvb</a:t>
            </a:r>
            <a:r>
              <a:rPr lang="en-US" sz="3200" dirty="0">
                <a:solidFill>
                  <a:srgbClr val="FFFF00"/>
                </a:solidFill>
                <a:latin typeface="SutonnyMJ" pitchFamily="2" charset="0"/>
                <a:cs typeface="SutonnyMJ" pitchFamily="2" charset="0"/>
              </a:rPr>
              <a:t> </a:t>
            </a:r>
            <a:r>
              <a:rPr lang="en-US" sz="3200" dirty="0" err="1">
                <a:solidFill>
                  <a:srgbClr val="FFFF00"/>
                </a:solidFill>
                <a:latin typeface="SutonnyMJ" pitchFamily="2" charset="0"/>
                <a:cs typeface="SutonnyMJ" pitchFamily="2" charset="0"/>
              </a:rPr>
              <a:t>Øviv</a:t>
            </a:r>
            <a:r>
              <a:rPr lang="en-US" sz="3200" dirty="0">
                <a:solidFill>
                  <a:srgbClr val="FFFF00"/>
                </a:solidFill>
                <a:latin typeface="SutonnyMJ" pitchFamily="2" charset="0"/>
                <a:cs typeface="SutonnyMJ" pitchFamily="2" charset="0"/>
              </a:rPr>
              <a:t> </a:t>
            </a:r>
            <a:r>
              <a:rPr lang="en-US" sz="3200" dirty="0" err="1">
                <a:solidFill>
                  <a:srgbClr val="FFFF00"/>
                </a:solidFill>
                <a:latin typeface="SutonnyMJ" pitchFamily="2" charset="0"/>
                <a:cs typeface="SutonnyMJ" pitchFamily="2" charset="0"/>
              </a:rPr>
              <a:t>Avgv</a:t>
            </a:r>
            <a:r>
              <a:rPr lang="en-US" sz="3200" dirty="0">
                <a:solidFill>
                  <a:srgbClr val="FFFF00"/>
                </a:solidFill>
                <a:latin typeface="SutonnyMJ" pitchFamily="2" charset="0"/>
                <a:cs typeface="SutonnyMJ" pitchFamily="2" charset="0"/>
              </a:rPr>
              <a:t>‡`i </a:t>
            </a:r>
            <a:r>
              <a:rPr lang="en-US" sz="3200" dirty="0" err="1">
                <a:solidFill>
                  <a:srgbClr val="FFFF00"/>
                </a:solidFill>
                <a:latin typeface="SutonnyMJ" pitchFamily="2" charset="0"/>
                <a:cs typeface="SutonnyMJ" pitchFamily="2" charset="0"/>
              </a:rPr>
              <a:t>cÖvß</a:t>
            </a:r>
            <a:r>
              <a:rPr lang="en-US" sz="3200" dirty="0">
                <a:solidFill>
                  <a:srgbClr val="FFFF00"/>
                </a:solidFill>
                <a:latin typeface="SutonnyMJ" pitchFamily="2" charset="0"/>
                <a:cs typeface="SutonnyMJ" pitchFamily="2" charset="0"/>
              </a:rPr>
              <a:t> 100wU </a:t>
            </a:r>
            <a:r>
              <a:rPr lang="en-US" sz="3200" dirty="0" err="1">
                <a:solidFill>
                  <a:srgbClr val="FFFF00"/>
                </a:solidFill>
                <a:latin typeface="SutonnyMJ" pitchFamily="2" charset="0"/>
                <a:cs typeface="SutonnyMJ" pitchFamily="2" charset="0"/>
              </a:rPr>
              <a:t>Avb</a:t>
            </a:r>
            <a:r>
              <a:rPr lang="en-US" sz="3200" dirty="0">
                <a:solidFill>
                  <a:srgbClr val="FFFF00"/>
                </a:solidFill>
                <a:latin typeface="SutonnyMJ" pitchFamily="2" charset="0"/>
                <a:cs typeface="SutonnyMJ" pitchFamily="2" charset="0"/>
              </a:rPr>
              <a:t>‡›`i </a:t>
            </a:r>
            <a:r>
              <a:rPr lang="en-US" sz="3200" dirty="0" err="1" smtClean="0">
                <a:solidFill>
                  <a:srgbClr val="FFFF00"/>
                </a:solidFill>
                <a:latin typeface="SutonnyMJ" pitchFamily="2" charset="0"/>
                <a:cs typeface="SutonnyMJ" pitchFamily="2" charset="0"/>
              </a:rPr>
              <a:t>Dcnvimg~n</a:t>
            </a:r>
            <a:r>
              <a:rPr lang="en-US" sz="3200" b="1" dirty="0" smtClean="0">
                <a:solidFill>
                  <a:srgbClr val="FFFF00"/>
                </a:solidFill>
                <a:latin typeface="Calibri" pitchFamily="34" charset="0"/>
                <a:cs typeface="Calibri" pitchFamily="34" charset="0"/>
              </a:rPr>
              <a:t/>
            </a:r>
            <a:br>
              <a:rPr lang="en-US" sz="32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3200" b="1" dirty="0">
                <a:solidFill>
                  <a:schemeClr val="tx1"/>
                </a:solidFill>
                <a:latin typeface="SutonnyMJ" pitchFamily="2" charset="0"/>
                <a:cs typeface="SutonnyMJ" pitchFamily="2" charset="0"/>
              </a:rPr>
              <a:t>‡h </a:t>
            </a:r>
            <a:r>
              <a:rPr lang="en-US" sz="3200" b="1" dirty="0" err="1">
                <a:solidFill>
                  <a:schemeClr val="tx1"/>
                </a:solidFill>
                <a:latin typeface="SutonnyMJ" pitchFamily="2" charset="0"/>
                <a:cs typeface="SutonnyMJ" pitchFamily="2" charset="0"/>
              </a:rPr>
              <a:t>mKj</a:t>
            </a:r>
            <a:r>
              <a:rPr lang="en-US" sz="3200" b="1" dirty="0">
                <a:solidFill>
                  <a:schemeClr val="tx1"/>
                </a:solidFill>
                <a:latin typeface="SutonnyMJ" pitchFamily="2" charset="0"/>
                <a:cs typeface="SutonnyMJ" pitchFamily="2" charset="0"/>
              </a:rPr>
              <a:t> </a:t>
            </a:r>
            <a:r>
              <a:rPr lang="en-US" sz="3200" b="1" dirty="0" err="1">
                <a:solidFill>
                  <a:schemeClr val="tx1"/>
                </a:solidFill>
                <a:latin typeface="SutonnyMJ" pitchFamily="2" charset="0"/>
                <a:cs typeface="SutonnyMJ" pitchFamily="2" charset="0"/>
              </a:rPr>
              <a:t>Dcnvi</a:t>
            </a:r>
            <a:r>
              <a:rPr lang="en-US" sz="3200" b="1" dirty="0">
                <a:solidFill>
                  <a:schemeClr val="tx1"/>
                </a:solidFill>
                <a:latin typeface="SutonnyMJ" pitchFamily="2" charset="0"/>
                <a:cs typeface="SutonnyMJ" pitchFamily="2" charset="0"/>
              </a:rPr>
              <a:t> wfw³g~j `„p </a:t>
            </a:r>
            <a:r>
              <a:rPr lang="en-US" sz="3200" b="1" dirty="0" err="1">
                <a:solidFill>
                  <a:schemeClr val="tx1"/>
                </a:solidFill>
                <a:latin typeface="SutonnyMJ" pitchFamily="2" charset="0"/>
                <a:cs typeface="SutonnyMJ" pitchFamily="2" charset="0"/>
              </a:rPr>
              <a:t>K‡i</a:t>
            </a:r>
            <a:r>
              <a:rPr lang="en-US" sz="3200" dirty="0">
                <a:solidFill>
                  <a:schemeClr val="tx1"/>
                </a:solidFill>
                <a:latin typeface="SutonnyMJ" pitchFamily="2" charset="0"/>
                <a:cs typeface="SutonnyMJ" pitchFamily="2" charset="0"/>
              </a:rPr>
              <a:t> 1-14</a:t>
            </a:r>
            <a:r>
              <a:rPr lang="en-US" sz="3200" b="1" dirty="0">
                <a:solidFill>
                  <a:schemeClr val="tx1"/>
                </a:solidFill>
                <a:latin typeface="Calibri" pitchFamily="34" charset="0"/>
                <a:cs typeface="Calibri" pitchFamily="34" charset="0"/>
              </a:rPr>
              <a:t/>
            </a:r>
            <a:br>
              <a:rPr lang="en-US" sz="3200" b="1" dirty="0">
                <a:solidFill>
                  <a:schemeClr val="tx1"/>
                </a:solidFill>
                <a:latin typeface="Calibri" pitchFamily="34" charset="0"/>
                <a:cs typeface="Calibri" pitchFamily="34" charset="0"/>
              </a:rPr>
            </a:br>
            <a:r>
              <a:rPr lang="en-US" sz="3200" b="1" dirty="0" err="1">
                <a:solidFill>
                  <a:srgbClr val="66FF33"/>
                </a:solidFill>
                <a:latin typeface="SutonnyMJ" pitchFamily="2" charset="0"/>
                <a:cs typeface="SutonnyMJ" pitchFamily="2" charset="0"/>
              </a:rPr>
              <a:t>wcZv</a:t>
            </a:r>
            <a:r>
              <a:rPr lang="en-US" sz="3200" b="1" dirty="0">
                <a:solidFill>
                  <a:srgbClr val="66FF33"/>
                </a:solidFill>
                <a:latin typeface="SutonnyMJ" pitchFamily="2" charset="0"/>
                <a:cs typeface="SutonnyMJ" pitchFamily="2" charset="0"/>
              </a:rPr>
              <a:t>, </a:t>
            </a:r>
            <a:r>
              <a:rPr lang="en-US" sz="3200" b="1" dirty="0" err="1">
                <a:solidFill>
                  <a:srgbClr val="66FF33"/>
                </a:solidFill>
                <a:latin typeface="SutonnyMJ" pitchFamily="2" charset="0"/>
                <a:cs typeface="SutonnyMJ" pitchFamily="2" charset="0"/>
              </a:rPr>
              <a:t>cyÎ</a:t>
            </a:r>
            <a:r>
              <a:rPr lang="en-US" sz="3200" b="1" dirty="0">
                <a:solidFill>
                  <a:srgbClr val="66FF33"/>
                </a:solidFill>
                <a:latin typeface="SutonnyMJ" pitchFamily="2" charset="0"/>
                <a:cs typeface="SutonnyMJ" pitchFamily="2" charset="0"/>
              </a:rPr>
              <a:t> </a:t>
            </a:r>
            <a:r>
              <a:rPr lang="en-US" sz="3200" b="1" dirty="0" err="1">
                <a:solidFill>
                  <a:srgbClr val="66FF33"/>
                </a:solidFill>
                <a:latin typeface="SutonnyMJ" pitchFamily="2" charset="0"/>
                <a:cs typeface="SutonnyMJ" pitchFamily="2" charset="0"/>
              </a:rPr>
              <a:t>Ges</a:t>
            </a:r>
            <a:r>
              <a:rPr lang="en-US" sz="3200" b="1" dirty="0">
                <a:solidFill>
                  <a:srgbClr val="66FF33"/>
                </a:solidFill>
                <a:latin typeface="SutonnyMJ" pitchFamily="2" charset="0"/>
                <a:cs typeface="SutonnyMJ" pitchFamily="2" charset="0"/>
              </a:rPr>
              <a:t> </a:t>
            </a:r>
            <a:r>
              <a:rPr lang="en-US" sz="3200" b="1" dirty="0" err="1">
                <a:solidFill>
                  <a:srgbClr val="66FF33"/>
                </a:solidFill>
                <a:latin typeface="SutonnyMJ" pitchFamily="2" charset="0"/>
                <a:cs typeface="SutonnyMJ" pitchFamily="2" charset="0"/>
              </a:rPr>
              <a:t>cweÎ</a:t>
            </a:r>
            <a:r>
              <a:rPr lang="en-US" sz="3200" b="1" dirty="0">
                <a:solidFill>
                  <a:srgbClr val="66FF33"/>
                </a:solidFill>
                <a:latin typeface="SutonnyMJ" pitchFamily="2" charset="0"/>
                <a:cs typeface="SutonnyMJ" pitchFamily="2" charset="0"/>
              </a:rPr>
              <a:t> </a:t>
            </a:r>
            <a:r>
              <a:rPr lang="en-US" sz="3200" b="1" dirty="0" err="1">
                <a:solidFill>
                  <a:srgbClr val="66FF33"/>
                </a:solidFill>
                <a:latin typeface="SutonnyMJ" pitchFamily="2" charset="0"/>
                <a:cs typeface="SutonnyMJ" pitchFamily="2" charset="0"/>
              </a:rPr>
              <a:t>AvZ¥vi</a:t>
            </a:r>
            <a:r>
              <a:rPr lang="en-US" sz="3200" b="1" dirty="0">
                <a:solidFill>
                  <a:srgbClr val="66FF33"/>
                </a:solidFill>
                <a:latin typeface="SutonnyMJ" pitchFamily="2" charset="0"/>
                <a:cs typeface="SutonnyMJ" pitchFamily="2" charset="0"/>
              </a:rPr>
              <a:t> mv‡_ hy³ </a:t>
            </a:r>
            <a:r>
              <a:rPr lang="en-US" sz="3200" b="1" dirty="0" err="1">
                <a:solidFill>
                  <a:srgbClr val="66FF33"/>
                </a:solidFill>
                <a:latin typeface="SutonnyMJ" pitchFamily="2" charset="0"/>
                <a:cs typeface="SutonnyMJ" pitchFamily="2" charset="0"/>
              </a:rPr>
              <a:t>Dcnvi</a:t>
            </a:r>
            <a:r>
              <a:rPr lang="en-US" sz="3200" b="1" dirty="0">
                <a:solidFill>
                  <a:srgbClr val="66FF33"/>
                </a:solidFill>
                <a:latin typeface="SutonnyMJ" pitchFamily="2" charset="0"/>
                <a:cs typeface="SutonnyMJ" pitchFamily="2" charset="0"/>
              </a:rPr>
              <a:t> </a:t>
            </a:r>
            <a:r>
              <a:rPr lang="en-US" sz="3200" b="1" dirty="0" err="1">
                <a:solidFill>
                  <a:srgbClr val="66FF33"/>
                </a:solidFill>
                <a:latin typeface="SutonnyMJ" pitchFamily="2" charset="0"/>
                <a:cs typeface="SutonnyMJ" pitchFamily="2" charset="0"/>
              </a:rPr>
              <a:t>mg~n</a:t>
            </a:r>
            <a:r>
              <a:rPr lang="en-US" sz="3200" dirty="0">
                <a:solidFill>
                  <a:srgbClr val="66FF33"/>
                </a:solidFill>
                <a:latin typeface="SutonnyMJ" pitchFamily="2" charset="0"/>
                <a:cs typeface="SutonnyMJ" pitchFamily="2" charset="0"/>
              </a:rPr>
              <a:t> </a:t>
            </a:r>
            <a:r>
              <a:rPr lang="en-US" sz="3200" b="1" spc="-10" dirty="0">
                <a:solidFill>
                  <a:srgbClr val="66FF33"/>
                </a:solidFill>
                <a:latin typeface="SutonnyMJ" pitchFamily="2" charset="0"/>
                <a:cs typeface="SutonnyMJ" pitchFamily="2" charset="0"/>
              </a:rPr>
              <a:t>15-23 </a:t>
            </a:r>
            <a:r>
              <a:rPr lang="en-CA" sz="3200" dirty="0">
                <a:solidFill>
                  <a:schemeClr val="tx1"/>
                </a:solidFill>
                <a:latin typeface="Calibri" pitchFamily="34" charset="0"/>
                <a:cs typeface="Calibri" pitchFamily="34" charset="0"/>
              </a:rPr>
              <a:t/>
            </a:r>
            <a:br>
              <a:rPr lang="en-CA" sz="3200" dirty="0">
                <a:solidFill>
                  <a:schemeClr val="tx1"/>
                </a:solidFill>
                <a:latin typeface="Calibri" pitchFamily="34" charset="0"/>
                <a:cs typeface="Calibri" pitchFamily="34" charset="0"/>
              </a:rPr>
            </a:br>
            <a:r>
              <a:rPr lang="en-US" sz="3200" b="1" dirty="0" err="1">
                <a:latin typeface="SutonnyMJ" pitchFamily="2" charset="0"/>
                <a:cs typeface="SutonnyMJ" pitchFamily="2" charset="0"/>
              </a:rPr>
              <a:t>Ck</a:t>
            </a:r>
            <a:r>
              <a:rPr lang="en-US" sz="3200" b="1" dirty="0">
                <a:latin typeface="SutonnyMJ" pitchFamily="2" charset="0"/>
                <a:cs typeface="SutonnyMJ" pitchFamily="2" charset="0"/>
              </a:rPr>
              <a:t>¦‡ii </a:t>
            </a:r>
            <a:r>
              <a:rPr lang="en-US" sz="3200" b="1" dirty="0" err="1">
                <a:latin typeface="SutonnyMJ" pitchFamily="2" charset="0"/>
                <a:cs typeface="SutonnyMJ" pitchFamily="2" charset="0"/>
              </a:rPr>
              <a:t>AbyMÖn-wmsnvm‡bi</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mvg‡b</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Rxe‡bi</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Dcnvi</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mg~n</a:t>
            </a:r>
            <a:r>
              <a:rPr lang="en-US" sz="3200" dirty="0">
                <a:latin typeface="SutonnyMJ" pitchFamily="2" charset="0"/>
                <a:cs typeface="SutonnyMJ" pitchFamily="2" charset="0"/>
              </a:rPr>
              <a:t> </a:t>
            </a:r>
            <a:r>
              <a:rPr lang="en-US" sz="3200" b="1" dirty="0">
                <a:solidFill>
                  <a:schemeClr val="tx1"/>
                </a:solidFill>
                <a:latin typeface="SutonnyMJ" pitchFamily="2" charset="0"/>
                <a:cs typeface="SutonnyMJ" pitchFamily="2" charset="0"/>
              </a:rPr>
              <a:t>24-31</a:t>
            </a:r>
            <a:r>
              <a:rPr lang="en-US" sz="3200" b="1" dirty="0">
                <a:solidFill>
                  <a:schemeClr val="tx1"/>
                </a:solidFill>
                <a:latin typeface="Calibri" pitchFamily="34" charset="0"/>
                <a:cs typeface="Calibri" pitchFamily="34" charset="0"/>
              </a:rPr>
              <a:t/>
            </a:r>
            <a:br>
              <a:rPr lang="en-US" sz="3200" b="1" dirty="0">
                <a:solidFill>
                  <a:schemeClr val="tx1"/>
                </a:solidFill>
                <a:latin typeface="Calibri" pitchFamily="34" charset="0"/>
                <a:cs typeface="Calibri" pitchFamily="34" charset="0"/>
              </a:rPr>
            </a:br>
            <a:r>
              <a:rPr lang="en-US" sz="3200" b="1" dirty="0">
                <a:latin typeface="SutonnyMJ" pitchFamily="2" charset="0"/>
                <a:cs typeface="SutonnyMJ" pitchFamily="2" charset="0"/>
              </a:rPr>
              <a:t>‡h </a:t>
            </a:r>
            <a:r>
              <a:rPr lang="en-US" sz="3200" b="1" dirty="0" err="1">
                <a:latin typeface="SutonnyMJ" pitchFamily="2" charset="0"/>
                <a:cs typeface="SutonnyMJ" pitchFamily="2" charset="0"/>
              </a:rPr>
              <a:t>mKj</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Dcnvi</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mg~n</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cvc</a:t>
            </a:r>
            <a:r>
              <a:rPr lang="en-US" sz="3200" b="1" dirty="0">
                <a:latin typeface="SutonnyMJ" pitchFamily="2" charset="0"/>
                <a:cs typeface="SutonnyMJ" pitchFamily="2" charset="0"/>
              </a:rPr>
              <a:t> †_‡K g~³ K‡I</a:t>
            </a:r>
            <a:r>
              <a:rPr lang="en-US" sz="3200" dirty="0">
                <a:latin typeface="SutonnyMJ" pitchFamily="2" charset="0"/>
                <a:cs typeface="SutonnyMJ" pitchFamily="2" charset="0"/>
              </a:rPr>
              <a:t> </a:t>
            </a:r>
            <a:r>
              <a:rPr lang="en-US" sz="3200" b="1" dirty="0">
                <a:solidFill>
                  <a:schemeClr val="tx1"/>
                </a:solidFill>
                <a:latin typeface="SutonnyMJ" pitchFamily="2" charset="0"/>
                <a:cs typeface="SutonnyMJ" pitchFamily="2" charset="0"/>
              </a:rPr>
              <a:t>32-48 </a:t>
            </a:r>
            <a:r>
              <a:rPr lang="en-CA" sz="3200" dirty="0">
                <a:solidFill>
                  <a:schemeClr val="tx1"/>
                </a:solidFill>
                <a:latin typeface="Calibri" pitchFamily="34" charset="0"/>
                <a:cs typeface="Calibri" pitchFamily="34" charset="0"/>
              </a:rPr>
              <a:t/>
            </a:r>
            <a:br>
              <a:rPr lang="en-CA" sz="3200" dirty="0">
                <a:solidFill>
                  <a:schemeClr val="tx1"/>
                </a:solidFill>
                <a:latin typeface="Calibri" pitchFamily="34" charset="0"/>
                <a:cs typeface="Calibri" pitchFamily="34" charset="0"/>
              </a:rPr>
            </a:br>
            <a:r>
              <a:rPr lang="en-US" sz="3200" b="1" dirty="0" err="1">
                <a:latin typeface="SutonnyMJ" pitchFamily="2" charset="0"/>
                <a:cs typeface="SutonnyMJ" pitchFamily="2" charset="0"/>
              </a:rPr>
              <a:t>cweÎ</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AvZ¥vi</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Rxe‡bi</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cÖvß</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Dcnvi</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mg~n</a:t>
            </a:r>
            <a:r>
              <a:rPr lang="en-US" sz="3200" dirty="0">
                <a:latin typeface="SutonnyMJ" pitchFamily="2" charset="0"/>
                <a:cs typeface="SutonnyMJ" pitchFamily="2" charset="0"/>
              </a:rPr>
              <a:t> </a:t>
            </a:r>
            <a:r>
              <a:rPr lang="en-US" sz="3200" b="1" dirty="0">
                <a:solidFill>
                  <a:schemeClr val="tx1"/>
                </a:solidFill>
                <a:latin typeface="SutonnyMJ" pitchFamily="2" charset="0"/>
                <a:cs typeface="SutonnyMJ" pitchFamily="2" charset="0"/>
              </a:rPr>
              <a:t>48-71 </a:t>
            </a:r>
            <a:r>
              <a:rPr lang="en-US" sz="3200" b="1" dirty="0">
                <a:solidFill>
                  <a:schemeClr val="tx1"/>
                </a:solidFill>
                <a:latin typeface="Calibri" pitchFamily="34" charset="0"/>
                <a:cs typeface="Calibri" pitchFamily="34" charset="0"/>
              </a:rPr>
              <a:t/>
            </a:r>
            <a:br>
              <a:rPr lang="en-US" sz="3200" b="1" dirty="0">
                <a:solidFill>
                  <a:schemeClr val="tx1"/>
                </a:solidFill>
                <a:latin typeface="Calibri" pitchFamily="34" charset="0"/>
                <a:cs typeface="Calibri" pitchFamily="34" charset="0"/>
              </a:rPr>
            </a:br>
            <a:r>
              <a:rPr lang="en-US" sz="3200" b="1" dirty="0" err="1">
                <a:latin typeface="SutonnyMJ" pitchFamily="2" charset="0"/>
                <a:cs typeface="SutonnyMJ" pitchFamily="2" charset="0"/>
              </a:rPr>
              <a:t>Lªx‡ói</a:t>
            </a:r>
            <a:r>
              <a:rPr lang="en-US" sz="3200" b="1" dirty="0">
                <a:latin typeface="SutonnyMJ" pitchFamily="2" charset="0"/>
                <a:cs typeface="SutonnyMJ" pitchFamily="2" charset="0"/>
              </a:rPr>
              <a:t> †`n nevi </a:t>
            </a:r>
            <a:r>
              <a:rPr lang="en-US" sz="3200" b="1" dirty="0" err="1">
                <a:latin typeface="SutonnyMJ" pitchFamily="2" charset="0"/>
                <a:cs typeface="SutonnyMJ" pitchFamily="2" charset="0"/>
              </a:rPr>
              <a:t>Rb</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Dcnvi</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mg~n</a:t>
            </a:r>
            <a:r>
              <a:rPr lang="en-US" sz="3200" dirty="0">
                <a:latin typeface="SutonnyMJ" pitchFamily="2" charset="0"/>
                <a:cs typeface="SutonnyMJ" pitchFamily="2" charset="0"/>
              </a:rPr>
              <a:t> </a:t>
            </a:r>
            <a:r>
              <a:rPr lang="en-US" sz="3200" b="1" dirty="0">
                <a:solidFill>
                  <a:schemeClr val="tx1"/>
                </a:solidFill>
                <a:latin typeface="SutonnyMJ" pitchFamily="2" charset="0"/>
                <a:cs typeface="SutonnyMJ" pitchFamily="2" charset="0"/>
              </a:rPr>
              <a:t>72-82 </a:t>
            </a:r>
            <a:r>
              <a:rPr lang="en-US" sz="3200" dirty="0">
                <a:solidFill>
                  <a:schemeClr val="tx1"/>
                </a:solidFill>
                <a:latin typeface="SutonnyMJ" pitchFamily="2" charset="0"/>
                <a:cs typeface="SutonnyMJ" pitchFamily="2" charset="0"/>
              </a:rPr>
              <a:t/>
            </a:r>
            <a:br>
              <a:rPr lang="en-US" sz="3200" dirty="0">
                <a:solidFill>
                  <a:schemeClr val="tx1"/>
                </a:solidFill>
                <a:latin typeface="SutonnyMJ" pitchFamily="2" charset="0"/>
                <a:cs typeface="SutonnyMJ" pitchFamily="2" charset="0"/>
              </a:rPr>
            </a:br>
            <a:r>
              <a:rPr lang="en-US" sz="3200" b="1" dirty="0" err="1">
                <a:latin typeface="SutonnyMJ" pitchFamily="2" charset="0"/>
                <a:cs typeface="SutonnyMJ" pitchFamily="2" charset="0"/>
              </a:rPr>
              <a:t>fwel¨Z</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MŠi‡ei</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Dcnvi</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mg~n</a:t>
            </a:r>
            <a:r>
              <a:rPr lang="en-US" sz="3200" dirty="0">
                <a:latin typeface="SutonnyMJ" pitchFamily="2" charset="0"/>
                <a:cs typeface="SutonnyMJ" pitchFamily="2" charset="0"/>
              </a:rPr>
              <a:t> </a:t>
            </a:r>
            <a:r>
              <a:rPr lang="en-US" sz="3200" b="1" dirty="0">
                <a:solidFill>
                  <a:schemeClr val="tx1"/>
                </a:solidFill>
                <a:latin typeface="SutonnyMJ" pitchFamily="2" charset="0"/>
                <a:cs typeface="SutonnyMJ" pitchFamily="2" charset="0"/>
              </a:rPr>
              <a:t>83-97</a:t>
            </a:r>
            <a:r>
              <a:rPr lang="en-CA" sz="3200" dirty="0">
                <a:solidFill>
                  <a:schemeClr val="tx1"/>
                </a:solidFill>
                <a:latin typeface="SutonnyMJ" pitchFamily="2" charset="0"/>
                <a:cs typeface="SutonnyMJ" pitchFamily="2" charset="0"/>
              </a:rPr>
              <a:t/>
            </a:r>
            <a:br>
              <a:rPr lang="en-CA" sz="3200" dirty="0">
                <a:solidFill>
                  <a:schemeClr val="tx1"/>
                </a:solidFill>
                <a:latin typeface="SutonnyMJ" pitchFamily="2" charset="0"/>
                <a:cs typeface="SutonnyMJ" pitchFamily="2" charset="0"/>
              </a:rPr>
            </a:br>
            <a:r>
              <a:rPr lang="en-US" sz="3200" b="1" dirty="0">
                <a:latin typeface="SutonnyMJ" pitchFamily="2" charset="0"/>
                <a:cs typeface="SutonnyMJ" pitchFamily="2" charset="0"/>
              </a:rPr>
              <a:t>‡h </a:t>
            </a:r>
            <a:r>
              <a:rPr lang="en-US" sz="3200" b="1" dirty="0" err="1">
                <a:latin typeface="SutonnyMJ" pitchFamily="2" charset="0"/>
                <a:cs typeface="SutonnyMJ" pitchFamily="2" charset="0"/>
              </a:rPr>
              <a:t>wZbwU</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Dcnvi</a:t>
            </a:r>
            <a:r>
              <a:rPr lang="en-US" sz="3200" b="1" dirty="0">
                <a:latin typeface="SutonnyMJ" pitchFamily="2" charset="0"/>
                <a:cs typeface="SutonnyMJ" pitchFamily="2" charset="0"/>
              </a:rPr>
              <a:t> mg~‡n </a:t>
            </a:r>
            <a:r>
              <a:rPr lang="en-US" sz="3200" b="1" dirty="0" err="1">
                <a:latin typeface="SutonnyMJ" pitchFamily="2" charset="0"/>
                <a:cs typeface="SutonnyMJ" pitchFamily="2" charset="0"/>
              </a:rPr>
              <a:t>Ab¨vb</a:t>
            </a:r>
            <a:r>
              <a:rPr lang="en-US" sz="3200" b="1" dirty="0">
                <a:latin typeface="SutonnyMJ" pitchFamily="2" charset="0"/>
                <a:cs typeface="SutonnyMJ" pitchFamily="2" charset="0"/>
              </a:rPr>
              <a:t>¨ me </a:t>
            </a:r>
            <a:r>
              <a:rPr lang="en-US" sz="3200" b="1" dirty="0" err="1">
                <a:latin typeface="SutonnyMJ" pitchFamily="2" charset="0"/>
                <a:cs typeface="SutonnyMJ" pitchFamily="2" charset="0"/>
              </a:rPr>
              <a:t>Dcnvi</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jv</a:t>
            </a:r>
            <a:r>
              <a:rPr lang="en-US" sz="3200" b="1" dirty="0">
                <a:latin typeface="SutonnyMJ" pitchFamily="2" charset="0"/>
                <a:cs typeface="SutonnyMJ" pitchFamily="2" charset="0"/>
              </a:rPr>
              <a:t> AšÍ©f~³</a:t>
            </a:r>
            <a:r>
              <a:rPr lang="en-US" sz="3200" dirty="0">
                <a:latin typeface="SutonnyMJ" pitchFamily="2" charset="0"/>
                <a:cs typeface="SutonnyMJ" pitchFamily="2" charset="0"/>
              </a:rPr>
              <a:t> </a:t>
            </a:r>
            <a:r>
              <a:rPr lang="en-US" sz="3200" b="1" dirty="0">
                <a:solidFill>
                  <a:schemeClr val="tx1"/>
                </a:solidFill>
                <a:latin typeface="SutonnyMJ" pitchFamily="2" charset="0"/>
                <a:cs typeface="SutonnyMJ" pitchFamily="2" charset="0"/>
              </a:rPr>
              <a:t>98-100</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solidFill>
                  <a:srgbClr val="FF0000"/>
                </a:solidFill>
                <a:latin typeface="Calibri" pitchFamily="34" charset="0"/>
                <a:cs typeface="Calibri" pitchFamily="34" charset="0"/>
              </a:rPr>
              <a:t>Use “search” on your smart-phone</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1400" b="1" dirty="0" smtClean="0">
                <a:latin typeface="+mn-lt"/>
              </a:rPr>
              <a:t/>
            </a:r>
            <a:br>
              <a:rPr lang="en-US" sz="1400" b="1" dirty="0" smtClean="0">
                <a:latin typeface="+mn-lt"/>
              </a:rPr>
            </a:br>
            <a:r>
              <a:rPr lang="en-CA" sz="3200" dirty="0" smtClean="0"/>
              <a:t/>
            </a:r>
            <a:br>
              <a:rPr lang="en-CA" sz="3200" dirty="0" smtClean="0"/>
            </a:br>
            <a:endParaRPr lang="en-CA" sz="32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 name="Oval 3"/>
          <p:cNvSpPr/>
          <p:nvPr/>
        </p:nvSpPr>
        <p:spPr>
          <a:xfrm>
            <a:off x="1115616" y="116632"/>
            <a:ext cx="7344816" cy="6669360"/>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Text Box 4"/>
          <p:cNvSpPr txBox="1">
            <a:spLocks noChangeArrowheads="1"/>
          </p:cNvSpPr>
          <p:nvPr/>
        </p:nvSpPr>
        <p:spPr bwMode="auto">
          <a:xfrm>
            <a:off x="-324544" y="725795"/>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6" name="TextBox 5"/>
          <p:cNvSpPr txBox="1">
            <a:spLocks noChangeArrowheads="1"/>
          </p:cNvSpPr>
          <p:nvPr/>
        </p:nvSpPr>
        <p:spPr bwMode="auto">
          <a:xfrm>
            <a:off x="116921" y="5589239"/>
            <a:ext cx="8919575" cy="1280160"/>
          </a:xfrm>
          <a:prstGeom prst="rect">
            <a:avLst/>
          </a:prstGeom>
          <a:solidFill>
            <a:srgbClr val="7030A0"/>
          </a:solidFill>
          <a:ln w="9525">
            <a:noFill/>
            <a:miter lim="800000"/>
            <a:headEnd/>
            <a:tailEnd/>
          </a:ln>
        </p:spPr>
        <p:txBody>
          <a:bodyPr wrap="square">
            <a:spAutoFit/>
          </a:bodyPr>
          <a:lstStyle/>
          <a:p>
            <a:pPr algn="ctr">
              <a:lnSpc>
                <a:spcPts val="3000"/>
              </a:lnSpc>
            </a:pPr>
            <a:r>
              <a:rPr lang="en-CA" sz="2800" b="1" dirty="0" smtClean="0">
                <a:latin typeface="Calibri" pitchFamily="34" charset="0"/>
              </a:rPr>
              <a:t>Lord, thank you that Christ’s death provides </a:t>
            </a:r>
          </a:p>
          <a:p>
            <a:pPr algn="ctr">
              <a:lnSpc>
                <a:spcPts val="3000"/>
              </a:lnSpc>
            </a:pPr>
            <a:r>
              <a:rPr lang="en-CA" sz="2800" b="1" dirty="0" smtClean="0">
                <a:latin typeface="Calibri" pitchFamily="34" charset="0"/>
              </a:rPr>
              <a:t>riches of connection with you, Father, Son and Spirit, </a:t>
            </a:r>
          </a:p>
          <a:p>
            <a:pPr algn="ctr">
              <a:lnSpc>
                <a:spcPts val="3000"/>
              </a:lnSpc>
            </a:pPr>
            <a:r>
              <a:rPr lang="en-CA" sz="2800" b="1" dirty="0" smtClean="0">
                <a:latin typeface="Calibri" pitchFamily="34" charset="0"/>
              </a:rPr>
              <a:t>that no one else can give! </a:t>
            </a:r>
            <a:endParaRPr lang="en-CA" sz="2800" b="1" dirty="0">
              <a:latin typeface="Calibri" pitchFamily="34" charset="0"/>
            </a:endParaRPr>
          </a:p>
        </p:txBody>
      </p:sp>
      <p:sp>
        <p:nvSpPr>
          <p:cNvPr id="8" name="Right Arrow 7"/>
          <p:cNvSpPr/>
          <p:nvPr/>
        </p:nvSpPr>
        <p:spPr>
          <a:xfrm>
            <a:off x="179512" y="1556792"/>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ext Box 3"/>
          <p:cNvSpPr txBox="1">
            <a:spLocks noChangeArrowheads="1"/>
          </p:cNvSpPr>
          <p:nvPr/>
        </p:nvSpPr>
        <p:spPr bwMode="auto">
          <a:xfrm>
            <a:off x="1115616" y="116632"/>
            <a:ext cx="7452990" cy="5509200"/>
          </a:xfrm>
          <a:prstGeom prst="rect">
            <a:avLst/>
          </a:prstGeom>
          <a:noFill/>
          <a:ln w="9525">
            <a:noFill/>
            <a:miter lim="800000"/>
            <a:headEnd/>
            <a:tailEnd/>
          </a:ln>
        </p:spPr>
        <p:txBody>
          <a:bodyPr wrap="square">
            <a:spAutoFit/>
          </a:bodyPr>
          <a:lstStyle/>
          <a:p>
            <a:pPr algn="ctr"/>
            <a:r>
              <a:rPr lang="en-CA" sz="4800" b="1" dirty="0" smtClean="0">
                <a:solidFill>
                  <a:schemeClr val="bg1"/>
                </a:solidFill>
                <a:latin typeface="Calibri" pitchFamily="34" charset="0"/>
              </a:rPr>
              <a:t>in Christ</a:t>
            </a:r>
            <a:r>
              <a:rPr lang="en-US" sz="4800" b="1" dirty="0" smtClean="0">
                <a:solidFill>
                  <a:schemeClr val="bg1"/>
                </a:solidFill>
                <a:latin typeface="Calibri" pitchFamily="34" charset="0"/>
              </a:rPr>
              <a:t>  </a:t>
            </a:r>
          </a:p>
          <a:p>
            <a:pPr algn="ctr"/>
            <a:endParaRPr lang="en-US" sz="1000" b="1" dirty="0" smtClean="0">
              <a:solidFill>
                <a:schemeClr val="bg1"/>
              </a:solidFill>
              <a:latin typeface="Calibri" pitchFamily="34" charset="0"/>
            </a:endParaRPr>
          </a:p>
          <a:p>
            <a:pPr algn="ctr"/>
            <a:r>
              <a:rPr lang="en-US" sz="3200" b="1" dirty="0" smtClean="0">
                <a:solidFill>
                  <a:schemeClr val="bg1"/>
                </a:solidFill>
                <a:latin typeface="Calibri" pitchFamily="34" charset="0"/>
              </a:rPr>
              <a:t>in Christ and Christ in us</a:t>
            </a:r>
          </a:p>
          <a:p>
            <a:pPr algn="ctr"/>
            <a:endParaRPr lang="en-US" sz="1600" b="1" dirty="0" smtClean="0">
              <a:solidFill>
                <a:schemeClr val="bg1"/>
              </a:solidFill>
              <a:latin typeface="Calibri" pitchFamily="34" charset="0"/>
            </a:endParaRPr>
          </a:p>
          <a:p>
            <a:pPr algn="ctr"/>
            <a:r>
              <a:rPr lang="en-US" sz="3200" b="1" dirty="0" smtClean="0">
                <a:latin typeface="Calibri" pitchFamily="34" charset="0"/>
              </a:rPr>
              <a:t>in the Spirit and the Spirit in us, </a:t>
            </a:r>
          </a:p>
          <a:p>
            <a:pPr algn="ctr"/>
            <a:r>
              <a:rPr lang="en-US" sz="3200" b="1" dirty="0" smtClean="0">
                <a:latin typeface="Calibri" pitchFamily="34" charset="0"/>
              </a:rPr>
              <a:t>making us God’s temple  </a:t>
            </a:r>
          </a:p>
          <a:p>
            <a:pPr algn="ctr"/>
            <a:endParaRPr lang="en-US" sz="1600" b="1" dirty="0" smtClean="0">
              <a:solidFill>
                <a:schemeClr val="bg1"/>
              </a:solidFill>
              <a:latin typeface="Calibri" pitchFamily="34" charset="0"/>
            </a:endParaRPr>
          </a:p>
          <a:p>
            <a:pPr algn="ctr"/>
            <a:r>
              <a:rPr lang="en-US" sz="3200" b="1" dirty="0" smtClean="0">
                <a:solidFill>
                  <a:schemeClr val="bg1"/>
                </a:solidFill>
                <a:latin typeface="Calibri" pitchFamily="34" charset="0"/>
              </a:rPr>
              <a:t>in God the Father and the Father in us  </a:t>
            </a:r>
          </a:p>
          <a:p>
            <a:pPr algn="ctr"/>
            <a:endParaRPr lang="en-US" sz="1600" b="1" dirty="0" smtClean="0">
              <a:solidFill>
                <a:schemeClr val="bg1"/>
              </a:solidFill>
              <a:latin typeface="Calibri" pitchFamily="34" charset="0"/>
            </a:endParaRPr>
          </a:p>
          <a:p>
            <a:pPr algn="ctr"/>
            <a:r>
              <a:rPr lang="en-US" sz="3200" b="1" dirty="0" smtClean="0">
                <a:latin typeface="Calibri" pitchFamily="34" charset="0"/>
              </a:rPr>
              <a:t>immersed in the Father, Son and Spirit</a:t>
            </a:r>
          </a:p>
          <a:p>
            <a:pPr algn="ctr"/>
            <a:endParaRPr lang="en-US" sz="1600" b="1" dirty="0" smtClean="0">
              <a:solidFill>
                <a:schemeClr val="bg1"/>
              </a:solidFill>
              <a:latin typeface="Calibri" pitchFamily="34" charset="0"/>
            </a:endParaRPr>
          </a:p>
          <a:p>
            <a:pPr algn="ctr"/>
            <a:r>
              <a:rPr lang="en-US" sz="3200" b="1" dirty="0" smtClean="0">
                <a:solidFill>
                  <a:schemeClr val="bg1"/>
                </a:solidFill>
                <a:latin typeface="Calibri" pitchFamily="34" charset="0"/>
              </a:rPr>
              <a:t>Father, Son and Spirit fellowship</a:t>
            </a:r>
          </a:p>
          <a:p>
            <a:pPr algn="ctr"/>
            <a:r>
              <a:rPr lang="en-US" sz="3200" b="1" dirty="0" smtClean="0">
                <a:solidFill>
                  <a:schemeClr val="bg1"/>
                </a:solidFill>
                <a:latin typeface="Calibri" pitchFamily="34" charset="0"/>
              </a:rPr>
              <a:t>with us and we with them</a:t>
            </a:r>
            <a:endParaRPr lang="en-CA" sz="3200" b="1" dirty="0">
              <a:solidFill>
                <a:schemeClr val="bg1"/>
              </a:solidFill>
              <a:latin typeface="Calibri" pitchFamily="34" charset="0"/>
            </a:endParaRPr>
          </a:p>
        </p:txBody>
      </p:sp>
      <p:sp>
        <p:nvSpPr>
          <p:cNvPr id="7"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15-23</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28" name="Picture 27" descr="lord-jesus-christ-coming-293608.gif"/>
          <p:cNvPicPr>
            <a:picLocks noChangeAspect="1"/>
          </p:cNvPicPr>
          <p:nvPr/>
        </p:nvPicPr>
        <p:blipFill>
          <a:blip r:embed="rId2" cstate="print"/>
          <a:srcRect b="36140"/>
          <a:stretch>
            <a:fillRect/>
          </a:stretch>
        </p:blipFill>
        <p:spPr>
          <a:xfrm>
            <a:off x="319234" y="2211680"/>
            <a:ext cx="3244654" cy="3017520"/>
          </a:xfrm>
          <a:prstGeom prst="star32">
            <a:avLst/>
          </a:prstGeom>
        </p:spPr>
      </p:pic>
      <p:sp>
        <p:nvSpPr>
          <p:cNvPr id="22" name="Rounded Rectangle 21"/>
          <p:cNvSpPr/>
          <p:nvPr/>
        </p:nvSpPr>
        <p:spPr>
          <a:xfrm>
            <a:off x="7308304" y="3040360"/>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3" name="Smiley Face 12"/>
          <p:cNvSpPr/>
          <p:nvPr/>
        </p:nvSpPr>
        <p:spPr>
          <a:xfrm>
            <a:off x="1475656" y="3378696"/>
            <a:ext cx="914400" cy="914400"/>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8" name="Oval 17"/>
          <p:cNvSpPr/>
          <p:nvPr/>
        </p:nvSpPr>
        <p:spPr>
          <a:xfrm>
            <a:off x="7596336" y="2132856"/>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Rectangle 22"/>
          <p:cNvSpPr/>
          <p:nvPr/>
        </p:nvSpPr>
        <p:spPr>
          <a:xfrm>
            <a:off x="7662624"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Rectangle 23"/>
          <p:cNvSpPr/>
          <p:nvPr/>
        </p:nvSpPr>
        <p:spPr>
          <a:xfrm>
            <a:off x="8166680"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1" name="TextBox 8"/>
          <p:cNvSpPr txBox="1">
            <a:spLocks noChangeArrowheads="1"/>
          </p:cNvSpPr>
          <p:nvPr/>
        </p:nvSpPr>
        <p:spPr bwMode="auto">
          <a:xfrm>
            <a:off x="467543" y="5065439"/>
            <a:ext cx="2736305" cy="307777"/>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95000"/>
                  </a:schemeClr>
                </a:solidFill>
              </a:rPr>
              <a:t>©</a:t>
            </a:r>
            <a:r>
              <a:rPr lang="en-CA" altLang="ko-KR" sz="1000" dirty="0" smtClean="0">
                <a:solidFill>
                  <a:schemeClr val="tx1">
                    <a:lumMod val="95000"/>
                  </a:schemeClr>
                </a:solidFill>
              </a:rPr>
              <a:t> </a:t>
            </a:r>
            <a:r>
              <a:rPr lang="en-CA" sz="1000" dirty="0" smtClean="0">
                <a:solidFill>
                  <a:schemeClr val="tx1">
                    <a:lumMod val="95000"/>
                  </a:schemeClr>
                </a:solidFill>
              </a:rPr>
              <a:t>GospelGifs.com  used with permission</a:t>
            </a:r>
            <a:endParaRPr lang="en-CA" sz="1000" dirty="0">
              <a:solidFill>
                <a:schemeClr val="tx1">
                  <a:lumMod val="95000"/>
                </a:schemeClr>
              </a:solidFill>
            </a:endParaRPr>
          </a:p>
        </p:txBody>
      </p:sp>
      <p:sp>
        <p:nvSpPr>
          <p:cNvPr id="25" name="TextBox 24"/>
          <p:cNvSpPr txBox="1"/>
          <p:nvPr/>
        </p:nvSpPr>
        <p:spPr>
          <a:xfrm>
            <a:off x="3707904" y="1761778"/>
            <a:ext cx="3312368" cy="3539430"/>
          </a:xfrm>
          <a:prstGeom prst="rect">
            <a:avLst/>
          </a:prstGeom>
          <a:noFill/>
        </p:spPr>
        <p:txBody>
          <a:bodyPr wrap="square" rtlCol="0">
            <a:spAutoFit/>
          </a:bodyPr>
          <a:lstStyle/>
          <a:p>
            <a:pPr algn="ctr"/>
            <a:endParaRPr lang="en-CA" sz="2800" b="1" dirty="0" smtClean="0">
              <a:solidFill>
                <a:schemeClr val="bg1"/>
              </a:solidFill>
              <a:latin typeface="SutonnyMJ" pitchFamily="2" charset="0"/>
              <a:cs typeface="SutonnyMJ" pitchFamily="2" charset="0"/>
            </a:endParaRPr>
          </a:p>
          <a:p>
            <a:pPr algn="ctr"/>
            <a:r>
              <a:rPr lang="en-US" sz="2800" b="1" dirty="0" err="1">
                <a:solidFill>
                  <a:schemeClr val="bg1"/>
                </a:solidFill>
                <a:latin typeface="SutonnyMJ" pitchFamily="2" charset="0"/>
                <a:cs typeface="SutonnyMJ" pitchFamily="2" charset="0"/>
              </a:rPr>
              <a:t>Bwd</a:t>
            </a:r>
            <a:r>
              <a:rPr lang="en-US" sz="2800" b="1" dirty="0">
                <a:solidFill>
                  <a:schemeClr val="bg1"/>
                </a:solidFill>
                <a:latin typeface="SutonnyMJ" pitchFamily="2" charset="0"/>
                <a:cs typeface="SutonnyMJ" pitchFamily="2" charset="0"/>
              </a:rPr>
              <a:t>: 1:13,3:17; </a:t>
            </a:r>
            <a:endParaRPr lang="en-US" sz="2800" b="1" dirty="0" smtClean="0">
              <a:solidFill>
                <a:schemeClr val="bg1"/>
              </a:solidFill>
              <a:latin typeface="SutonnyMJ" pitchFamily="2" charset="0"/>
              <a:cs typeface="SutonnyMJ" pitchFamily="2" charset="0"/>
            </a:endParaRPr>
          </a:p>
          <a:p>
            <a:pPr algn="ctr"/>
            <a:r>
              <a:rPr lang="en-US" sz="2800" b="1" dirty="0" err="1" smtClean="0">
                <a:solidFill>
                  <a:schemeClr val="bg1"/>
                </a:solidFill>
                <a:latin typeface="SutonnyMJ" pitchFamily="2" charset="0"/>
                <a:cs typeface="SutonnyMJ" pitchFamily="2" charset="0"/>
              </a:rPr>
              <a:t>Kj</a:t>
            </a:r>
            <a:r>
              <a:rPr lang="en-US" sz="2800" b="1" dirty="0">
                <a:solidFill>
                  <a:schemeClr val="bg1"/>
                </a:solidFill>
                <a:latin typeface="SutonnyMJ" pitchFamily="2" charset="0"/>
                <a:cs typeface="SutonnyMJ" pitchFamily="2" charset="0"/>
              </a:rPr>
              <a:t>: 1:2,27; </a:t>
            </a:r>
            <a:endParaRPr lang="en-US" sz="2800" b="1" dirty="0" smtClean="0">
              <a:solidFill>
                <a:schemeClr val="bg1"/>
              </a:solidFill>
              <a:latin typeface="SutonnyMJ" pitchFamily="2" charset="0"/>
              <a:cs typeface="SutonnyMJ" pitchFamily="2" charset="0"/>
            </a:endParaRPr>
          </a:p>
          <a:p>
            <a:pPr algn="ctr"/>
            <a:r>
              <a:rPr lang="en-US" sz="2800" b="1" dirty="0" smtClean="0">
                <a:solidFill>
                  <a:schemeClr val="bg1"/>
                </a:solidFill>
                <a:latin typeface="SutonnyMJ" pitchFamily="2" charset="0"/>
                <a:cs typeface="SutonnyMJ" pitchFamily="2" charset="0"/>
              </a:rPr>
              <a:t>1 </a:t>
            </a:r>
            <a:r>
              <a:rPr lang="en-US" sz="2800" b="1" dirty="0" err="1">
                <a:solidFill>
                  <a:schemeClr val="bg1"/>
                </a:solidFill>
                <a:latin typeface="SutonnyMJ" pitchFamily="2" charset="0"/>
                <a:cs typeface="SutonnyMJ" pitchFamily="2" charset="0"/>
              </a:rPr>
              <a:t>w_lj</a:t>
            </a:r>
            <a:r>
              <a:rPr lang="en-US" sz="2800" b="1" dirty="0">
                <a:solidFill>
                  <a:schemeClr val="bg1"/>
                </a:solidFill>
                <a:latin typeface="SutonnyMJ" pitchFamily="2" charset="0"/>
                <a:cs typeface="SutonnyMJ" pitchFamily="2" charset="0"/>
              </a:rPr>
              <a:t>: 1:1; </a:t>
            </a:r>
            <a:endParaRPr lang="en-US" sz="2800" b="1" dirty="0" smtClean="0">
              <a:solidFill>
                <a:schemeClr val="bg1"/>
              </a:solidFill>
              <a:latin typeface="SutonnyMJ" pitchFamily="2" charset="0"/>
              <a:cs typeface="SutonnyMJ" pitchFamily="2" charset="0"/>
            </a:endParaRPr>
          </a:p>
          <a:p>
            <a:pPr algn="ctr"/>
            <a:r>
              <a:rPr lang="en-US" sz="2800" b="1" dirty="0" smtClean="0">
                <a:solidFill>
                  <a:schemeClr val="bg1"/>
                </a:solidFill>
                <a:latin typeface="SutonnyMJ" pitchFamily="2" charset="0"/>
                <a:cs typeface="SutonnyMJ" pitchFamily="2" charset="0"/>
              </a:rPr>
              <a:t>1 </a:t>
            </a:r>
            <a:r>
              <a:rPr lang="en-US" sz="2800" b="1" dirty="0" err="1">
                <a:solidFill>
                  <a:schemeClr val="bg1"/>
                </a:solidFill>
                <a:latin typeface="SutonnyMJ" pitchFamily="2" charset="0"/>
                <a:cs typeface="SutonnyMJ" pitchFamily="2" charset="0"/>
              </a:rPr>
              <a:t>wcZi</a:t>
            </a:r>
            <a:r>
              <a:rPr lang="en-US" sz="2800" b="1" dirty="0">
                <a:solidFill>
                  <a:schemeClr val="bg1"/>
                </a:solidFill>
                <a:latin typeface="SutonnyMJ" pitchFamily="2" charset="0"/>
                <a:cs typeface="SutonnyMJ" pitchFamily="2" charset="0"/>
              </a:rPr>
              <a:t> 5:14; </a:t>
            </a:r>
            <a:endParaRPr lang="en-US" sz="2800" b="1" dirty="0" smtClean="0">
              <a:solidFill>
                <a:schemeClr val="bg1"/>
              </a:solidFill>
              <a:latin typeface="SutonnyMJ" pitchFamily="2" charset="0"/>
              <a:cs typeface="SutonnyMJ" pitchFamily="2" charset="0"/>
            </a:endParaRPr>
          </a:p>
          <a:p>
            <a:pPr algn="ctr"/>
            <a:r>
              <a:rPr lang="en-US" sz="2800" b="1" dirty="0" err="1" smtClean="0">
                <a:solidFill>
                  <a:schemeClr val="bg1"/>
                </a:solidFill>
                <a:latin typeface="SutonnyMJ" pitchFamily="2" charset="0"/>
                <a:cs typeface="SutonnyMJ" pitchFamily="2" charset="0"/>
              </a:rPr>
              <a:t>cÖKv</a:t>
            </a:r>
            <a:r>
              <a:rPr lang="en-US" sz="2800" b="1" dirty="0">
                <a:solidFill>
                  <a:schemeClr val="bg1"/>
                </a:solidFill>
                <a:latin typeface="SutonnyMJ" pitchFamily="2" charset="0"/>
                <a:cs typeface="SutonnyMJ" pitchFamily="2" charset="0"/>
              </a:rPr>
              <a:t>: 3:20; </a:t>
            </a:r>
            <a:endParaRPr lang="en-US" sz="2800" b="1" dirty="0" smtClean="0">
              <a:solidFill>
                <a:schemeClr val="bg1"/>
              </a:solidFill>
              <a:latin typeface="SutonnyMJ" pitchFamily="2" charset="0"/>
              <a:cs typeface="SutonnyMJ" pitchFamily="2" charset="0"/>
            </a:endParaRPr>
          </a:p>
          <a:p>
            <a:pPr algn="ctr"/>
            <a:r>
              <a:rPr lang="en-US" sz="2800" b="1" dirty="0" smtClean="0">
                <a:solidFill>
                  <a:schemeClr val="bg1"/>
                </a:solidFill>
                <a:latin typeface="SutonnyMJ" pitchFamily="2" charset="0"/>
                <a:cs typeface="SutonnyMJ" pitchFamily="2" charset="0"/>
              </a:rPr>
              <a:t>†</a:t>
            </a:r>
            <a:r>
              <a:rPr lang="en-US" sz="2800" b="1" dirty="0" err="1">
                <a:solidFill>
                  <a:schemeClr val="bg1"/>
                </a:solidFill>
                <a:latin typeface="SutonnyMJ" pitchFamily="2" charset="0"/>
                <a:cs typeface="SutonnyMJ" pitchFamily="2" charset="0"/>
              </a:rPr>
              <a:t>ivg</a:t>
            </a:r>
            <a:r>
              <a:rPr lang="en-US" sz="2800" b="1" dirty="0">
                <a:solidFill>
                  <a:schemeClr val="bg1"/>
                </a:solidFill>
                <a:latin typeface="SutonnyMJ" pitchFamily="2" charset="0"/>
                <a:cs typeface="SutonnyMJ" pitchFamily="2" charset="0"/>
              </a:rPr>
              <a:t>: 8:10; </a:t>
            </a:r>
            <a:endParaRPr lang="en-US" sz="2800" b="1" dirty="0" smtClean="0">
              <a:solidFill>
                <a:schemeClr val="bg1"/>
              </a:solidFill>
              <a:latin typeface="SutonnyMJ" pitchFamily="2" charset="0"/>
              <a:cs typeface="SutonnyMJ" pitchFamily="2" charset="0"/>
            </a:endParaRPr>
          </a:p>
          <a:p>
            <a:pPr algn="ctr"/>
            <a:r>
              <a:rPr lang="en-US" sz="2800" b="1" dirty="0" err="1" smtClean="0">
                <a:solidFill>
                  <a:schemeClr val="bg1"/>
                </a:solidFill>
                <a:latin typeface="SutonnyMJ" pitchFamily="2" charset="0"/>
                <a:cs typeface="SutonnyMJ" pitchFamily="2" charset="0"/>
              </a:rPr>
              <a:t>Mvjv</a:t>
            </a:r>
            <a:r>
              <a:rPr lang="en-US" sz="2800" b="1" dirty="0">
                <a:solidFill>
                  <a:schemeClr val="bg1"/>
                </a:solidFill>
                <a:latin typeface="SutonnyMJ" pitchFamily="2" charset="0"/>
                <a:cs typeface="SutonnyMJ" pitchFamily="2" charset="0"/>
              </a:rPr>
              <a:t>: 2:20</a:t>
            </a:r>
          </a:p>
        </p:txBody>
      </p:sp>
      <p:sp>
        <p:nvSpPr>
          <p:cNvPr id="26" name="Title 1"/>
          <p:cNvSpPr txBox="1">
            <a:spLocks/>
          </p:cNvSpPr>
          <p:nvPr/>
        </p:nvSpPr>
        <p:spPr>
          <a:xfrm>
            <a:off x="2051720" y="125760"/>
            <a:ext cx="5206360" cy="1005840"/>
          </a:xfrm>
          <a:prstGeom prst="rect">
            <a:avLst/>
          </a:prstGeom>
          <a:solidFill>
            <a:schemeClr val="tx1"/>
          </a:solidFill>
        </p:spPr>
        <p:txBody>
          <a:bodyPr/>
          <a:lstStyle/>
          <a:p>
            <a:pPr lvl="0" algn="ctr" eaLnBrk="0" hangingPunct="0">
              <a:defRPr/>
            </a:pPr>
            <a:r>
              <a:rPr kumimoji="0" lang="en-CA" sz="2800" b="1" i="0" u="none" strike="noStrike" kern="0" cap="none" spc="0" normalizeH="0" baseline="0" noProof="0" dirty="0" smtClean="0">
                <a:ln>
                  <a:noFill/>
                </a:ln>
                <a:solidFill>
                  <a:srgbClr val="FF0000"/>
                </a:solidFill>
                <a:effectLst/>
                <a:uLnTx/>
                <a:uFillTx/>
                <a:latin typeface="SutonnyMJ" pitchFamily="2" charset="0"/>
                <a:ea typeface="+mj-ea"/>
                <a:cs typeface="SutonnyMJ" pitchFamily="2" charset="0"/>
              </a:rPr>
              <a:t>15-16. </a:t>
            </a:r>
            <a:r>
              <a:rPr lang="en-US" sz="2800" b="1" dirty="0" err="1">
                <a:solidFill>
                  <a:srgbClr val="FF0000"/>
                </a:solidFill>
                <a:latin typeface="SutonnyMJ" pitchFamily="2" charset="0"/>
                <a:cs typeface="SutonnyMJ" pitchFamily="2" charset="0"/>
              </a:rPr>
              <a:t>Avgiv</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Lªx‡ó‡Z</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Ges</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Lªxó</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Avgv</a:t>
            </a:r>
            <a:r>
              <a:rPr lang="en-US" sz="2800" b="1" dirty="0">
                <a:solidFill>
                  <a:srgbClr val="FF0000"/>
                </a:solidFill>
                <a:latin typeface="SutonnyMJ" pitchFamily="2" charset="0"/>
                <a:cs typeface="SutonnyMJ" pitchFamily="2" charset="0"/>
              </a:rPr>
              <a:t>‡`i </a:t>
            </a:r>
            <a:r>
              <a:rPr lang="en-US" sz="2800" b="1" dirty="0" err="1">
                <a:solidFill>
                  <a:srgbClr val="FF0000"/>
                </a:solidFill>
                <a:latin typeface="SutonnyMJ" pitchFamily="2" charset="0"/>
                <a:cs typeface="SutonnyMJ" pitchFamily="2" charset="0"/>
              </a:rPr>
              <a:t>ü`‡q</a:t>
            </a:r>
            <a:r>
              <a:rPr lang="en-US" sz="2800" b="1" dirty="0">
                <a:solidFill>
                  <a:srgbClr val="FF0000"/>
                </a:solidFill>
                <a:latin typeface="SutonnyMJ" pitchFamily="2" charset="0"/>
                <a:cs typeface="SutonnyMJ" pitchFamily="2" charset="0"/>
              </a:rPr>
              <a:t>| </a:t>
            </a:r>
            <a:endParaRPr kumimoji="0" lang="en-CA" sz="2800" b="1" i="0" u="none" strike="noStrike" kern="0" cap="none" spc="0" normalizeH="0" baseline="0" noProof="0" dirty="0" smtClean="0">
              <a:ln>
                <a:noFill/>
              </a:ln>
              <a:solidFill>
                <a:srgbClr val="FF0000"/>
              </a:solidFill>
              <a:effectLst/>
              <a:uLnTx/>
              <a:uFillTx/>
              <a:latin typeface="SutonnyMJ" pitchFamily="2" charset="0"/>
              <a:ea typeface="+mj-ea"/>
              <a:cs typeface="SutonnyMJ" pitchFamily="2" charset="0"/>
            </a:endParaRPr>
          </a:p>
        </p:txBody>
      </p:sp>
      <p:sp>
        <p:nvSpPr>
          <p:cNvPr id="19" name="TextBox 8"/>
          <p:cNvSpPr txBox="1">
            <a:spLocks noChangeArrowheads="1"/>
          </p:cNvSpPr>
          <p:nvPr/>
        </p:nvSpPr>
        <p:spPr bwMode="auto">
          <a:xfrm>
            <a:off x="7092280" y="4335487"/>
            <a:ext cx="2016225"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95000"/>
                  </a:schemeClr>
                </a:solidFill>
              </a:rPr>
              <a:t>©</a:t>
            </a:r>
            <a:r>
              <a:rPr lang="en-CA" altLang="ko-KR" sz="1000" dirty="0" smtClean="0">
                <a:solidFill>
                  <a:schemeClr val="tx1">
                    <a:lumMod val="95000"/>
                  </a:schemeClr>
                </a:solidFill>
              </a:rPr>
              <a:t> </a:t>
            </a:r>
            <a:r>
              <a:rPr lang="en-CA" sz="1000" dirty="0" smtClean="0">
                <a:solidFill>
                  <a:schemeClr val="tx1">
                    <a:lumMod val="95000"/>
                  </a:schemeClr>
                </a:solidFill>
              </a:rPr>
              <a:t>GospelGifs.com</a:t>
            </a:r>
          </a:p>
          <a:p>
            <a:pPr algn="ctr">
              <a:defRPr/>
            </a:pPr>
            <a:r>
              <a:rPr lang="en-CA" sz="1000" dirty="0" smtClean="0">
                <a:solidFill>
                  <a:schemeClr val="tx1">
                    <a:lumMod val="95000"/>
                  </a:schemeClr>
                </a:solidFill>
              </a:rPr>
              <a:t> used with permission</a:t>
            </a:r>
            <a:endParaRPr lang="en-CA" sz="1000" dirty="0">
              <a:solidFill>
                <a:schemeClr val="tx1">
                  <a:lumMod val="95000"/>
                </a:schemeClr>
              </a:solidFill>
            </a:endParaRPr>
          </a:p>
        </p:txBody>
      </p:sp>
      <p:pic>
        <p:nvPicPr>
          <p:cNvPr id="15" name="Picture 14" descr="angry-face-01s.gif"/>
          <p:cNvPicPr>
            <a:picLocks noChangeAspect="1"/>
          </p:cNvPicPr>
          <p:nvPr/>
        </p:nvPicPr>
        <p:blipFill>
          <a:blip r:embed="rId3" cstate="print"/>
          <a:stretch>
            <a:fillRect/>
          </a:stretch>
        </p:blipFill>
        <p:spPr>
          <a:xfrm>
            <a:off x="35496" y="5949280"/>
            <a:ext cx="864096" cy="864096"/>
          </a:xfrm>
          <a:prstGeom prst="ellipse">
            <a:avLst/>
          </a:prstGeom>
        </p:spPr>
      </p:pic>
      <p:sp>
        <p:nvSpPr>
          <p:cNvPr id="17" name="TextBox 16"/>
          <p:cNvSpPr txBox="1"/>
          <p:nvPr/>
        </p:nvSpPr>
        <p:spPr>
          <a:xfrm>
            <a:off x="35496"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0" name="TextBox 8"/>
          <p:cNvSpPr txBox="1">
            <a:spLocks noChangeArrowheads="1"/>
          </p:cNvSpPr>
          <p:nvPr/>
        </p:nvSpPr>
        <p:spPr bwMode="auto">
          <a:xfrm>
            <a:off x="-36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27" name="TextBox 26"/>
          <p:cNvSpPr txBox="1"/>
          <p:nvPr/>
        </p:nvSpPr>
        <p:spPr>
          <a:xfrm>
            <a:off x="8244408" y="6372036"/>
            <a:ext cx="1080120" cy="369332"/>
          </a:xfrm>
          <a:prstGeom prst="rect">
            <a:avLst/>
          </a:prstGeom>
          <a:noFill/>
        </p:spPr>
        <p:txBody>
          <a:bodyPr wrap="square" rtlCol="0">
            <a:spAutoFit/>
          </a:bodyPr>
          <a:lstStyle/>
          <a:p>
            <a:r>
              <a:rPr lang="en-CA" dirty="0" smtClean="0">
                <a:solidFill>
                  <a:schemeClr val="bg1"/>
                </a:solidFill>
              </a:rPr>
              <a:t>15,16</a:t>
            </a:r>
            <a:endParaRPr lang="en-CA" dirty="0">
              <a:solidFill>
                <a:schemeClr val="bg1"/>
              </a:solidFill>
            </a:endParaRPr>
          </a:p>
        </p:txBody>
      </p:sp>
      <p:pic>
        <p:nvPicPr>
          <p:cNvPr id="29" name="Picture 28" descr="lord-jesus-christ-coming-293608.gif"/>
          <p:cNvPicPr>
            <a:picLocks noChangeAspect="1"/>
          </p:cNvPicPr>
          <p:nvPr/>
        </p:nvPicPr>
        <p:blipFill>
          <a:blip r:embed="rId2" cstate="print"/>
          <a:srcRect b="36140"/>
          <a:stretch>
            <a:fillRect/>
          </a:stretch>
        </p:blipFill>
        <p:spPr>
          <a:xfrm>
            <a:off x="7319317" y="3046080"/>
            <a:ext cx="1501155" cy="1463040"/>
          </a:xfrm>
          <a:prstGeom prst="star32">
            <a:avLst/>
          </a:prstGeom>
        </p:spPr>
      </p:pic>
      <p:sp>
        <p:nvSpPr>
          <p:cNvPr id="30" name="TextBox 29"/>
          <p:cNvSpPr txBox="1"/>
          <p:nvPr/>
        </p:nvSpPr>
        <p:spPr>
          <a:xfrm>
            <a:off x="1043608" y="6095037"/>
            <a:ext cx="7056784" cy="646331"/>
          </a:xfrm>
          <a:prstGeom prst="rect">
            <a:avLst/>
          </a:prstGeom>
          <a:noFill/>
        </p:spPr>
        <p:txBody>
          <a:bodyPr wrap="square" rtlCol="0">
            <a:spAutoFit/>
          </a:bodyPr>
          <a:lstStyle/>
          <a:p>
            <a:pPr algn="ctr"/>
            <a:r>
              <a:rPr lang="en-CA" b="1" dirty="0" smtClean="0">
                <a:solidFill>
                  <a:srgbClr val="FF0000"/>
                </a:solidFill>
              </a:rPr>
              <a:t>“In Christ, in him, in whom, in the Beloved” </a:t>
            </a:r>
          </a:p>
          <a:p>
            <a:pPr algn="ctr"/>
            <a:r>
              <a:rPr lang="en-CA" b="1" dirty="0" smtClean="0">
                <a:solidFill>
                  <a:srgbClr val="FF0000"/>
                </a:solidFill>
              </a:rPr>
              <a:t>is stressed more than 160 times in the NT</a:t>
            </a:r>
            <a:endParaRPr lang="en-CA" b="1" dirty="0">
              <a:solidFill>
                <a:srgbClr val="FF0000"/>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66FF33"/>
        </a:solidFill>
        <a:effectLst/>
      </p:bgPr>
    </p:bg>
    <p:spTree>
      <p:nvGrpSpPr>
        <p:cNvPr id="1" name=""/>
        <p:cNvGrpSpPr/>
        <p:nvPr/>
      </p:nvGrpSpPr>
      <p:grpSpPr>
        <a:xfrm>
          <a:off x="0" y="0"/>
          <a:ext cx="0" cy="0"/>
          <a:chOff x="0" y="0"/>
          <a:chExt cx="0" cy="0"/>
        </a:xfrm>
      </p:grpSpPr>
      <p:sp>
        <p:nvSpPr>
          <p:cNvPr id="1027"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6" name="Oval 2"/>
          <p:cNvSpPr>
            <a:spLocks noChangeArrowheads="1"/>
          </p:cNvSpPr>
          <p:nvPr/>
        </p:nvSpPr>
        <p:spPr bwMode="auto">
          <a:xfrm>
            <a:off x="35496" y="412576"/>
            <a:ext cx="7132320" cy="6309360"/>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29" name="Text Box 5"/>
          <p:cNvSpPr txBox="1">
            <a:spLocks noChangeArrowheads="1"/>
          </p:cNvSpPr>
          <p:nvPr/>
        </p:nvSpPr>
        <p:spPr bwMode="auto">
          <a:xfrm>
            <a:off x="-36512" y="717079"/>
            <a:ext cx="7200800"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propitiation, sin atoned, wrath turned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ambassadors    eternal life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the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Christ our High Priest intercedes as mediator                     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crucified and buried with Christ                                                                                      raised and alive with Christ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one with Christ                                                                                                                                      seated with Christ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hidden with Christ in God                                                                                                                        old self crucified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new self created                                                                                                                                           set free from sin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instrument for righteousness                                                                                               under Christ, abundant grace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married to Christ                                                                                               under law of the Spirit</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rivers of living water of Spirit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immersed in the Spirit                                                                                                                 given, receive, have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comes on, falls on us                                                                                                             anointed with the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born of the Spirit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of truth helps, teaches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leads us			      	                             Spirit sanctifies 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adopted as sons, Spirit sent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the Spirit fills us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resurrection body like Jesus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                                     every tear wiped away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loved and saved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10" name="Rectangle 9"/>
          <p:cNvSpPr/>
          <p:nvPr/>
        </p:nvSpPr>
        <p:spPr>
          <a:xfrm>
            <a:off x="3525024" y="2993504"/>
            <a:ext cx="182880" cy="1371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246120"/>
            <a:ext cx="914400" cy="182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857520" y="2780928"/>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4067944" y="2780928"/>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857520" y="4149080"/>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081656" y="4162792"/>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2018 </a:t>
            </a:r>
            <a:endParaRPr lang="en-CA" sz="1200" dirty="0">
              <a:solidFill>
                <a:schemeClr val="bg1"/>
              </a:solidFill>
              <a:latin typeface="Arial Narrow" pitchFamily="34" charset="0"/>
            </a:endParaRPr>
          </a:p>
        </p:txBody>
      </p:sp>
      <p:sp>
        <p:nvSpPr>
          <p:cNvPr id="18" name="TextBox 17"/>
          <p:cNvSpPr txBox="1"/>
          <p:nvPr/>
        </p:nvSpPr>
        <p:spPr>
          <a:xfrm>
            <a:off x="2627784" y="375047"/>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19" name="Title 3"/>
          <p:cNvSpPr txBox="1">
            <a:spLocks/>
          </p:cNvSpPr>
          <p:nvPr/>
        </p:nvSpPr>
        <p:spPr>
          <a:xfrm>
            <a:off x="6444208" y="747464"/>
            <a:ext cx="2592288" cy="6209928"/>
          </a:xfrm>
          <a:prstGeom prst="rect">
            <a:avLst/>
          </a:prstGeom>
          <a:noFill/>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Lord, thank you that if you place me in Christ, </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you give me </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all Christ provides </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through </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his death </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for sin!</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It is finished!</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We believe </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and receive all you freely give </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in Christ!</a:t>
            </a:r>
            <a:endParaRPr kumimoji="0" lang="en-CA" sz="2600" b="1" i="0" u="none" strike="noStrike" kern="0" cap="none" spc="0" normalizeH="0" baseline="0" noProof="0" dirty="0">
              <a:ln>
                <a:noFill/>
              </a:ln>
              <a:solidFill>
                <a:schemeClr val="tx2"/>
              </a:solidFill>
              <a:effectLst/>
              <a:uLnTx/>
              <a:uFillTx/>
              <a:latin typeface="Calibri" pitchFamily="34" charset="0"/>
              <a:ea typeface="+mj-ea"/>
              <a:cs typeface="+mj-cs"/>
            </a:endParaRPr>
          </a:p>
        </p:txBody>
      </p:sp>
      <p:sp>
        <p:nvSpPr>
          <p:cNvPr id="21" name="TextBox 20"/>
          <p:cNvSpPr txBox="1"/>
          <p:nvPr/>
        </p:nvSpPr>
        <p:spPr>
          <a:xfrm>
            <a:off x="35496" y="6444044"/>
            <a:ext cx="864096" cy="369332"/>
          </a:xfrm>
          <a:prstGeom prst="rect">
            <a:avLst/>
          </a:prstGeom>
          <a:noFill/>
        </p:spPr>
        <p:txBody>
          <a:bodyPr wrap="square" rtlCol="0">
            <a:spAutoFit/>
          </a:bodyPr>
          <a:lstStyle/>
          <a:p>
            <a:pPr algn="ctr"/>
            <a:r>
              <a:rPr lang="en-CA" dirty="0" smtClean="0">
                <a:solidFill>
                  <a:schemeClr val="bg1"/>
                </a:solidFill>
              </a:rPr>
              <a:t>15 -16</a:t>
            </a:r>
            <a:endParaRPr lang="en-CA" dirty="0">
              <a:solidFill>
                <a:schemeClr val="bg1"/>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4" name="Oval 3"/>
          <p:cNvSpPr/>
          <p:nvPr/>
        </p:nvSpPr>
        <p:spPr>
          <a:xfrm>
            <a:off x="1763688" y="980728"/>
            <a:ext cx="2286000" cy="2286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p:cNvSpPr>
            <a:spLocks noGrp="1"/>
          </p:cNvSpPr>
          <p:nvPr>
            <p:ph type="title"/>
          </p:nvPr>
        </p:nvSpPr>
        <p:spPr>
          <a:xfrm>
            <a:off x="1763688" y="1484784"/>
            <a:ext cx="2314600" cy="1143000"/>
          </a:xfrm>
        </p:spPr>
        <p:txBody>
          <a:bodyPr/>
          <a:lstStyle/>
          <a:p>
            <a:r>
              <a:rPr lang="en-CA" b="1" dirty="0" smtClean="0">
                <a:solidFill>
                  <a:schemeClr val="bg1"/>
                </a:solidFill>
                <a:latin typeface="Calibri" pitchFamily="34" charset="0"/>
                <a:cs typeface="Calibri" pitchFamily="34" charset="0"/>
              </a:rPr>
              <a:t>Abba</a:t>
            </a:r>
            <a:endParaRPr lang="en-CA" b="1" dirty="0">
              <a:solidFill>
                <a:schemeClr val="bg1"/>
              </a:solidFill>
              <a:latin typeface="Calibri" pitchFamily="34" charset="0"/>
              <a:cs typeface="Calibri" pitchFamily="34" charset="0"/>
            </a:endParaRPr>
          </a:p>
        </p:txBody>
      </p:sp>
      <p:sp>
        <p:nvSpPr>
          <p:cNvPr id="5" name="Oval 4"/>
          <p:cNvSpPr/>
          <p:nvPr/>
        </p:nvSpPr>
        <p:spPr>
          <a:xfrm>
            <a:off x="1763688" y="4167336"/>
            <a:ext cx="2286000" cy="2286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Title 1"/>
          <p:cNvSpPr txBox="1">
            <a:spLocks/>
          </p:cNvSpPr>
          <p:nvPr/>
        </p:nvSpPr>
        <p:spPr bwMode="auto">
          <a:xfrm>
            <a:off x="1691680" y="4734272"/>
            <a:ext cx="2314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44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Son</a:t>
            </a:r>
            <a:endParaRPr kumimoji="0" lang="en-CA" sz="4400" b="1" i="0" u="none" strike="noStrike" kern="0" cap="none" spc="0" normalizeH="0" baseline="0" noProof="0" dirty="0">
              <a:ln>
                <a:noFill/>
              </a:ln>
              <a:solidFill>
                <a:schemeClr val="bg1"/>
              </a:solidFill>
              <a:effectLst/>
              <a:uLnTx/>
              <a:uFillTx/>
              <a:latin typeface="Calibri" pitchFamily="34" charset="0"/>
              <a:ea typeface="+mj-ea"/>
              <a:cs typeface="Calibri" pitchFamily="34" charset="0"/>
            </a:endParaRPr>
          </a:p>
        </p:txBody>
      </p:sp>
      <p:sp>
        <p:nvSpPr>
          <p:cNvPr id="7" name="Smiley Face 6"/>
          <p:cNvSpPr/>
          <p:nvPr/>
        </p:nvSpPr>
        <p:spPr>
          <a:xfrm>
            <a:off x="2987824" y="5877272"/>
            <a:ext cx="431800" cy="431800"/>
          </a:xfrm>
          <a:prstGeom prst="smileyFace">
            <a:avLst/>
          </a:prstGeom>
          <a:solidFill>
            <a:srgbClr val="66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8" name="Smiley Face 7"/>
          <p:cNvSpPr/>
          <p:nvPr/>
        </p:nvSpPr>
        <p:spPr>
          <a:xfrm>
            <a:off x="3491880" y="4941168"/>
            <a:ext cx="431800" cy="431800"/>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0" name="Smiley Face 9"/>
          <p:cNvSpPr/>
          <p:nvPr/>
        </p:nvSpPr>
        <p:spPr>
          <a:xfrm>
            <a:off x="3419872" y="5515892"/>
            <a:ext cx="431800" cy="433388"/>
          </a:xfrm>
          <a:prstGeom prst="smileyFace">
            <a:avLst/>
          </a:prstGeom>
          <a:solidFill>
            <a:srgbClr val="00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1" name="Smiley Face 10"/>
          <p:cNvSpPr/>
          <p:nvPr/>
        </p:nvSpPr>
        <p:spPr>
          <a:xfrm>
            <a:off x="1907704" y="5517232"/>
            <a:ext cx="431800" cy="431800"/>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2" name="Smiley Face 11"/>
          <p:cNvSpPr/>
          <p:nvPr/>
        </p:nvSpPr>
        <p:spPr>
          <a:xfrm>
            <a:off x="2339752" y="5877272"/>
            <a:ext cx="431800" cy="431800"/>
          </a:xfrm>
          <a:prstGeom prst="smileyFace">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3" name="Smiley Face 12"/>
          <p:cNvSpPr/>
          <p:nvPr/>
        </p:nvSpPr>
        <p:spPr>
          <a:xfrm>
            <a:off x="2627784" y="4221088"/>
            <a:ext cx="431800" cy="431800"/>
          </a:xfrm>
          <a:prstGeom prst="smileyFace">
            <a:avLst/>
          </a:prstGeom>
          <a:solidFill>
            <a:schemeClr val="tx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5" name="Smiley Face 14"/>
          <p:cNvSpPr/>
          <p:nvPr/>
        </p:nvSpPr>
        <p:spPr>
          <a:xfrm>
            <a:off x="3203848" y="4437112"/>
            <a:ext cx="433388" cy="431800"/>
          </a:xfrm>
          <a:prstGeom prst="smileyFace">
            <a:avLst/>
          </a:prstGeom>
          <a:solidFill>
            <a:srgbClr val="FF00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6" name="Smiley Face 15"/>
          <p:cNvSpPr/>
          <p:nvPr/>
        </p:nvSpPr>
        <p:spPr>
          <a:xfrm>
            <a:off x="2123728" y="4437360"/>
            <a:ext cx="431800" cy="431800"/>
          </a:xfrm>
          <a:prstGeom prst="smileyFac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7" name="Smiley Face 16"/>
          <p:cNvSpPr/>
          <p:nvPr/>
        </p:nvSpPr>
        <p:spPr>
          <a:xfrm>
            <a:off x="1835696" y="4941416"/>
            <a:ext cx="431800" cy="431800"/>
          </a:xfrm>
          <a:prstGeom prst="smileyFace">
            <a:avLst/>
          </a:prstGeom>
          <a:solidFill>
            <a:schemeClr val="accent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9" name="TextBox 18"/>
          <p:cNvSpPr txBox="1"/>
          <p:nvPr/>
        </p:nvSpPr>
        <p:spPr>
          <a:xfrm>
            <a:off x="35496" y="6444044"/>
            <a:ext cx="864096" cy="369332"/>
          </a:xfrm>
          <a:prstGeom prst="rect">
            <a:avLst/>
          </a:prstGeom>
          <a:noFill/>
        </p:spPr>
        <p:txBody>
          <a:bodyPr wrap="square" rtlCol="0">
            <a:spAutoFit/>
          </a:bodyPr>
          <a:lstStyle/>
          <a:p>
            <a:pPr algn="ctr"/>
            <a:r>
              <a:rPr lang="en-CA" dirty="0" smtClean="0">
                <a:solidFill>
                  <a:schemeClr val="bg1"/>
                </a:solidFill>
              </a:rPr>
              <a:t>15 -16</a:t>
            </a:r>
            <a:endParaRPr lang="en-CA" dirty="0">
              <a:solidFill>
                <a:schemeClr val="bg1"/>
              </a:solidFill>
            </a:endParaRPr>
          </a:p>
        </p:txBody>
      </p:sp>
      <p:cxnSp>
        <p:nvCxnSpPr>
          <p:cNvPr id="21" name="Straight Arrow Connector 20"/>
          <p:cNvCxnSpPr/>
          <p:nvPr/>
        </p:nvCxnSpPr>
        <p:spPr>
          <a:xfrm rot="300000" flipH="1" flipV="1">
            <a:off x="2875550" y="3358739"/>
            <a:ext cx="72008" cy="731520"/>
          </a:xfrm>
          <a:prstGeom prst="straightConnector1">
            <a:avLst/>
          </a:prstGeom>
          <a:ln w="7620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4572000" y="980728"/>
            <a:ext cx="4176464" cy="4832092"/>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Thank you, Father, </a:t>
            </a:r>
          </a:p>
          <a:p>
            <a:pPr algn="ctr"/>
            <a:r>
              <a:rPr lang="en-CA" sz="2800" b="1" dirty="0" smtClean="0">
                <a:solidFill>
                  <a:schemeClr val="bg1"/>
                </a:solidFill>
                <a:latin typeface="Calibri" pitchFamily="34" charset="0"/>
                <a:cs typeface="Calibri" pitchFamily="34" charset="0"/>
              </a:rPr>
              <a:t>that if we are in your Son, you relate to us as you relate to your Son;</a:t>
            </a:r>
          </a:p>
          <a:p>
            <a:pPr algn="ctr"/>
            <a:r>
              <a:rPr lang="en-CA" sz="2800" b="1" dirty="0" smtClean="0">
                <a:solidFill>
                  <a:schemeClr val="bg1"/>
                </a:solidFill>
                <a:latin typeface="Calibri" pitchFamily="34" charset="0"/>
                <a:cs typeface="Calibri" pitchFamily="34" charset="0"/>
              </a:rPr>
              <a:t>you love us</a:t>
            </a:r>
          </a:p>
          <a:p>
            <a:pPr algn="ctr"/>
            <a:r>
              <a:rPr lang="en-CA" sz="2800" b="1" dirty="0" smtClean="0">
                <a:solidFill>
                  <a:schemeClr val="bg1"/>
                </a:solidFill>
                <a:latin typeface="Calibri" pitchFamily="34" charset="0"/>
                <a:cs typeface="Calibri" pitchFamily="34" charset="0"/>
              </a:rPr>
              <a:t>as you love your Son, </a:t>
            </a:r>
          </a:p>
          <a:p>
            <a:pPr algn="ctr"/>
            <a:r>
              <a:rPr lang="en-CA" sz="2800" b="1" dirty="0" smtClean="0">
                <a:solidFill>
                  <a:schemeClr val="bg1"/>
                </a:solidFill>
                <a:latin typeface="Calibri" pitchFamily="34" charset="0"/>
                <a:cs typeface="Calibri" pitchFamily="34" charset="0"/>
              </a:rPr>
              <a:t>you fellowship with us </a:t>
            </a:r>
          </a:p>
          <a:p>
            <a:pPr algn="ctr"/>
            <a:r>
              <a:rPr lang="en-CA" sz="2800" b="1" dirty="0" smtClean="0">
                <a:solidFill>
                  <a:schemeClr val="bg1"/>
                </a:solidFill>
                <a:latin typeface="Calibri" pitchFamily="34" charset="0"/>
                <a:cs typeface="Calibri" pitchFamily="34" charset="0"/>
              </a:rPr>
              <a:t>as you fellowship with your Son, you will raise us </a:t>
            </a:r>
          </a:p>
          <a:p>
            <a:pPr algn="ctr"/>
            <a:r>
              <a:rPr lang="en-CA" sz="2800" b="1" dirty="0" smtClean="0">
                <a:solidFill>
                  <a:schemeClr val="bg1"/>
                </a:solidFill>
                <a:latin typeface="Calibri" pitchFamily="34" charset="0"/>
                <a:cs typeface="Calibri" pitchFamily="34" charset="0"/>
              </a:rPr>
              <a:t>as you raised your Son!</a:t>
            </a:r>
          </a:p>
          <a:p>
            <a:pPr algn="ctr"/>
            <a:r>
              <a:rPr lang="en-CA" sz="2800" b="1" dirty="0" smtClean="0">
                <a:solidFill>
                  <a:schemeClr val="bg1"/>
                </a:solidFill>
                <a:latin typeface="Calibri" pitchFamily="34" charset="0"/>
                <a:cs typeface="Calibri" pitchFamily="34" charset="0"/>
              </a:rPr>
              <a:t>All praise to you!</a:t>
            </a:r>
            <a:endParaRPr lang="en-CA" sz="28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1" name="Rectangle 10"/>
          <p:cNvSpPr/>
          <p:nvPr/>
        </p:nvSpPr>
        <p:spPr>
          <a:xfrm>
            <a:off x="4422304" y="320310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3812704" y="3507904"/>
            <a:ext cx="1581912"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1983904" y="764704"/>
            <a:ext cx="4915810" cy="2926080"/>
          </a:xfrm>
          <a:prstGeom prst="rect">
            <a:avLst/>
          </a:prstGeom>
        </p:spPr>
      </p:pic>
      <p:pic>
        <p:nvPicPr>
          <p:cNvPr id="7" name="Picture 6" descr="egyptian.gif"/>
          <p:cNvPicPr>
            <a:picLocks noChangeAspect="1"/>
          </p:cNvPicPr>
          <p:nvPr/>
        </p:nvPicPr>
        <p:blipFill>
          <a:blip r:embed="rId3" cstate="print"/>
          <a:stretch>
            <a:fillRect/>
          </a:stretch>
        </p:blipFill>
        <p:spPr>
          <a:xfrm rot="7200000">
            <a:off x="3601966" y="3313921"/>
            <a:ext cx="4915810" cy="292608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721645" y="3241912"/>
            <a:ext cx="4915810" cy="2926080"/>
          </a:xfrm>
          <a:prstGeom prst="rect">
            <a:avLst/>
          </a:prstGeom>
        </p:spPr>
      </p:pic>
      <p:sp>
        <p:nvSpPr>
          <p:cNvPr id="10" name="WordArt 2"/>
          <p:cNvSpPr>
            <a:spLocks noChangeArrowheads="1" noChangeShapeType="1" noTextEdit="1"/>
          </p:cNvSpPr>
          <p:nvPr/>
        </p:nvSpPr>
        <p:spPr bwMode="auto">
          <a:xfrm>
            <a:off x="1907704" y="764704"/>
            <a:ext cx="5144616" cy="3962400"/>
          </a:xfrm>
          <a:prstGeom prst="rect">
            <a:avLst/>
          </a:prstGeom>
        </p:spPr>
        <p:txBody>
          <a:bodyPr wrap="none" fromWordArt="1">
            <a:prstTxWarp prst="textArchUp">
              <a:avLst>
                <a:gd name="adj" fmla="val 11999963"/>
              </a:avLst>
            </a:prstTxWarp>
          </a:bodyPr>
          <a:lstStyle/>
          <a:p>
            <a:pPr algn="ctr" rtl="0"/>
            <a:r>
              <a:rPr lang="en-CA" sz="3200" kern="10" spc="0" dirty="0" smtClean="0">
                <a:ln w="9525">
                  <a:solidFill>
                    <a:srgbClr val="000000"/>
                  </a:solidFill>
                  <a:round/>
                  <a:headEnd/>
                  <a:tailEnd/>
                </a:ln>
                <a:solidFill>
                  <a:srgbClr val="FFC000"/>
                </a:solidFill>
                <a:effectLst/>
              </a:rPr>
              <a:t>THE LORD</a:t>
            </a:r>
            <a:endParaRPr lang="en-CA" sz="3200" kern="10" spc="0" dirty="0">
              <a:ln w="9525">
                <a:solidFill>
                  <a:srgbClr val="000000"/>
                </a:solidFill>
                <a:round/>
                <a:headEnd/>
                <a:tailEnd/>
              </a:ln>
              <a:solidFill>
                <a:srgbClr val="FFC000"/>
              </a:solidFill>
              <a:effectLst/>
            </a:endParaRPr>
          </a:p>
        </p:txBody>
      </p:sp>
      <p:pic>
        <p:nvPicPr>
          <p:cNvPr id="14" name="Picture 13"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2974504" y="4375009"/>
            <a:ext cx="921715" cy="548640"/>
          </a:xfrm>
          <a:prstGeom prst="rect">
            <a:avLst/>
          </a:prstGeom>
          <a:noFill/>
          <a:ln>
            <a:noFill/>
          </a:ln>
        </p:spPr>
      </p:pic>
      <p:pic>
        <p:nvPicPr>
          <p:cNvPr id="13" name="Picture 12"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2441104" y="4663041"/>
            <a:ext cx="921715" cy="548640"/>
          </a:xfrm>
          <a:prstGeom prst="rect">
            <a:avLst/>
          </a:prstGeom>
          <a:noFill/>
          <a:ln>
            <a:noFill/>
          </a:ln>
        </p:spPr>
      </p:pic>
      <p:pic>
        <p:nvPicPr>
          <p:cNvPr id="16" name="Picture 15"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3050704" y="4951073"/>
            <a:ext cx="921715" cy="548640"/>
          </a:xfrm>
          <a:prstGeom prst="rect">
            <a:avLst/>
          </a:prstGeom>
          <a:noFill/>
          <a:ln>
            <a:noFill/>
          </a:ln>
        </p:spPr>
      </p:pic>
      <p:pic>
        <p:nvPicPr>
          <p:cNvPr id="17" name="Picture 16"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3584104" y="4663041"/>
            <a:ext cx="921715" cy="548640"/>
          </a:xfrm>
          <a:prstGeom prst="rect">
            <a:avLst/>
          </a:prstGeom>
          <a:noFill/>
          <a:ln>
            <a:noFill/>
          </a:ln>
        </p:spPr>
      </p:pic>
      <p:pic>
        <p:nvPicPr>
          <p:cNvPr id="18" name="Picture 17"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2517304" y="4086977"/>
            <a:ext cx="921715" cy="548640"/>
          </a:xfrm>
          <a:prstGeom prst="rect">
            <a:avLst/>
          </a:prstGeom>
          <a:noFill/>
          <a:ln>
            <a:noFill/>
          </a:ln>
        </p:spPr>
      </p:pic>
      <p:pic>
        <p:nvPicPr>
          <p:cNvPr id="19" name="Picture 18"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3584104" y="4086977"/>
            <a:ext cx="921715" cy="548640"/>
          </a:xfrm>
          <a:prstGeom prst="rect">
            <a:avLst/>
          </a:prstGeom>
          <a:noFill/>
          <a:ln>
            <a:noFill/>
          </a:ln>
        </p:spPr>
      </p:pic>
      <p:pic>
        <p:nvPicPr>
          <p:cNvPr id="20" name="Picture 19"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2974504" y="3654929"/>
            <a:ext cx="921715" cy="548640"/>
          </a:xfrm>
          <a:prstGeom prst="rect">
            <a:avLst/>
          </a:prstGeom>
          <a:noFill/>
          <a:ln>
            <a:noFill/>
          </a:ln>
        </p:spPr>
      </p:pic>
      <p:sp>
        <p:nvSpPr>
          <p:cNvPr id="21" name="TextBox 20"/>
          <p:cNvSpPr txBox="1"/>
          <p:nvPr/>
        </p:nvSpPr>
        <p:spPr>
          <a:xfrm>
            <a:off x="1475656" y="2462699"/>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sp>
        <p:nvSpPr>
          <p:cNvPr id="22" name="TextBox 21"/>
          <p:cNvSpPr txBox="1"/>
          <p:nvPr/>
        </p:nvSpPr>
        <p:spPr>
          <a:xfrm>
            <a:off x="251520" y="6021288"/>
            <a:ext cx="8640960" cy="830997"/>
          </a:xfrm>
          <a:prstGeom prst="rect">
            <a:avLst/>
          </a:prstGeom>
          <a:noFill/>
        </p:spPr>
        <p:txBody>
          <a:bodyPr wrap="square" rtlCol="0">
            <a:spAutoFit/>
          </a:bodyPr>
          <a:lstStyle/>
          <a:p>
            <a:pPr algn="ctr"/>
            <a:r>
              <a:rPr lang="en-CA" sz="2400" b="1" dirty="0" smtClean="0">
                <a:solidFill>
                  <a:schemeClr val="bg1"/>
                </a:solidFill>
              </a:rPr>
              <a:t>If we are in Christ, Abba relates to us as his sons </a:t>
            </a:r>
          </a:p>
          <a:p>
            <a:pPr algn="ctr"/>
            <a:r>
              <a:rPr lang="en-CA" sz="2400" b="1" dirty="0" smtClean="0">
                <a:solidFill>
                  <a:schemeClr val="bg1"/>
                </a:solidFill>
              </a:rPr>
              <a:t>and daughters in his Son</a:t>
            </a:r>
            <a:endParaRPr lang="en-CA" sz="2400" b="1" dirty="0">
              <a:solidFill>
                <a:schemeClr val="bg1"/>
              </a:solidFill>
            </a:endParaRPr>
          </a:p>
        </p:txBody>
      </p:sp>
      <p:sp>
        <p:nvSpPr>
          <p:cNvPr id="23" name="TextBox 22"/>
          <p:cNvSpPr txBox="1"/>
          <p:nvPr/>
        </p:nvSpPr>
        <p:spPr>
          <a:xfrm>
            <a:off x="35496" y="6444044"/>
            <a:ext cx="864096" cy="369332"/>
          </a:xfrm>
          <a:prstGeom prst="rect">
            <a:avLst/>
          </a:prstGeom>
          <a:noFill/>
        </p:spPr>
        <p:txBody>
          <a:bodyPr wrap="square" rtlCol="0">
            <a:spAutoFit/>
          </a:bodyPr>
          <a:lstStyle/>
          <a:p>
            <a:pPr algn="ctr"/>
            <a:r>
              <a:rPr lang="en-CA" dirty="0" smtClean="0">
                <a:solidFill>
                  <a:schemeClr val="bg1"/>
                </a:solidFill>
              </a:rPr>
              <a:t>15 -16</a:t>
            </a:r>
            <a:endParaRPr lang="en-CA" dirty="0">
              <a:solidFill>
                <a:schemeClr val="bg1"/>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1" name="Rectangle 10"/>
          <p:cNvSpPr/>
          <p:nvPr/>
        </p:nvSpPr>
        <p:spPr>
          <a:xfrm>
            <a:off x="4422304" y="320310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3812704" y="3507904"/>
            <a:ext cx="1581912"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1983904" y="764704"/>
            <a:ext cx="4915810" cy="2926080"/>
          </a:xfrm>
          <a:prstGeom prst="rect">
            <a:avLst/>
          </a:prstGeom>
        </p:spPr>
      </p:pic>
      <p:pic>
        <p:nvPicPr>
          <p:cNvPr id="7" name="Picture 6" descr="egyptian.gif"/>
          <p:cNvPicPr>
            <a:picLocks noChangeAspect="1"/>
          </p:cNvPicPr>
          <p:nvPr/>
        </p:nvPicPr>
        <p:blipFill>
          <a:blip r:embed="rId3" cstate="print"/>
          <a:stretch>
            <a:fillRect/>
          </a:stretch>
        </p:blipFill>
        <p:spPr>
          <a:xfrm rot="7200000">
            <a:off x="3601966" y="3313921"/>
            <a:ext cx="4915810" cy="292608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721645" y="3241912"/>
            <a:ext cx="4915810" cy="2926080"/>
          </a:xfrm>
          <a:prstGeom prst="rect">
            <a:avLst/>
          </a:prstGeom>
        </p:spPr>
      </p:pic>
      <p:sp>
        <p:nvSpPr>
          <p:cNvPr id="10" name="WordArt 2"/>
          <p:cNvSpPr>
            <a:spLocks noChangeArrowheads="1" noChangeShapeType="1" noTextEdit="1"/>
          </p:cNvSpPr>
          <p:nvPr/>
        </p:nvSpPr>
        <p:spPr bwMode="auto">
          <a:xfrm>
            <a:off x="1907704" y="764704"/>
            <a:ext cx="5144616" cy="3962400"/>
          </a:xfrm>
          <a:prstGeom prst="rect">
            <a:avLst/>
          </a:prstGeom>
        </p:spPr>
        <p:txBody>
          <a:bodyPr wrap="none" fromWordArt="1">
            <a:prstTxWarp prst="textArchUp">
              <a:avLst>
                <a:gd name="adj" fmla="val 11999963"/>
              </a:avLst>
            </a:prstTxWarp>
          </a:bodyPr>
          <a:lstStyle/>
          <a:p>
            <a:pPr algn="ctr" rtl="0"/>
            <a:r>
              <a:rPr lang="en-CA" sz="3200" kern="10" spc="0" dirty="0" smtClean="0">
                <a:ln w="9525">
                  <a:solidFill>
                    <a:srgbClr val="000000"/>
                  </a:solidFill>
                  <a:round/>
                  <a:headEnd/>
                  <a:tailEnd/>
                </a:ln>
                <a:solidFill>
                  <a:srgbClr val="FFC000"/>
                </a:solidFill>
                <a:effectLst/>
              </a:rPr>
              <a:t>THE LORD</a:t>
            </a:r>
            <a:endParaRPr lang="en-CA" sz="3200" kern="10" spc="0" dirty="0">
              <a:ln w="9525">
                <a:solidFill>
                  <a:srgbClr val="000000"/>
                </a:solidFill>
                <a:round/>
                <a:headEnd/>
                <a:tailEnd/>
              </a:ln>
              <a:solidFill>
                <a:srgbClr val="FFC000"/>
              </a:solidFill>
              <a:effectLst/>
            </a:endParaRPr>
          </a:p>
        </p:txBody>
      </p:sp>
      <p:pic>
        <p:nvPicPr>
          <p:cNvPr id="14" name="Picture 13"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2974504" y="4375009"/>
            <a:ext cx="921715" cy="548640"/>
          </a:xfrm>
          <a:prstGeom prst="rect">
            <a:avLst/>
          </a:prstGeom>
          <a:noFill/>
          <a:ln>
            <a:noFill/>
          </a:ln>
        </p:spPr>
      </p:pic>
      <p:pic>
        <p:nvPicPr>
          <p:cNvPr id="13" name="Picture 12"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2441104" y="4663041"/>
            <a:ext cx="921715" cy="548640"/>
          </a:xfrm>
          <a:prstGeom prst="rect">
            <a:avLst/>
          </a:prstGeom>
          <a:noFill/>
          <a:ln>
            <a:noFill/>
          </a:ln>
        </p:spPr>
      </p:pic>
      <p:pic>
        <p:nvPicPr>
          <p:cNvPr id="16" name="Picture 15"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3050704" y="4951073"/>
            <a:ext cx="921715" cy="548640"/>
          </a:xfrm>
          <a:prstGeom prst="rect">
            <a:avLst/>
          </a:prstGeom>
          <a:noFill/>
          <a:ln>
            <a:noFill/>
          </a:ln>
        </p:spPr>
      </p:pic>
      <p:pic>
        <p:nvPicPr>
          <p:cNvPr id="17" name="Picture 16"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3584104" y="4663041"/>
            <a:ext cx="921715" cy="548640"/>
          </a:xfrm>
          <a:prstGeom prst="rect">
            <a:avLst/>
          </a:prstGeom>
          <a:noFill/>
          <a:ln>
            <a:noFill/>
          </a:ln>
        </p:spPr>
      </p:pic>
      <p:pic>
        <p:nvPicPr>
          <p:cNvPr id="18" name="Picture 17"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2517304" y="4086977"/>
            <a:ext cx="921715" cy="548640"/>
          </a:xfrm>
          <a:prstGeom prst="rect">
            <a:avLst/>
          </a:prstGeom>
          <a:noFill/>
          <a:ln>
            <a:noFill/>
          </a:ln>
        </p:spPr>
      </p:pic>
      <p:pic>
        <p:nvPicPr>
          <p:cNvPr id="19" name="Picture 18"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3584104" y="4086977"/>
            <a:ext cx="921715" cy="548640"/>
          </a:xfrm>
          <a:prstGeom prst="rect">
            <a:avLst/>
          </a:prstGeom>
          <a:noFill/>
          <a:ln>
            <a:noFill/>
          </a:ln>
        </p:spPr>
      </p:pic>
      <p:pic>
        <p:nvPicPr>
          <p:cNvPr id="20" name="Picture 19"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2974504" y="3654929"/>
            <a:ext cx="921715" cy="548640"/>
          </a:xfrm>
          <a:prstGeom prst="rect">
            <a:avLst/>
          </a:prstGeom>
          <a:noFill/>
          <a:ln>
            <a:noFill/>
          </a:ln>
        </p:spPr>
      </p:pic>
      <p:sp>
        <p:nvSpPr>
          <p:cNvPr id="21" name="TextBox 20"/>
          <p:cNvSpPr txBox="1"/>
          <p:nvPr/>
        </p:nvSpPr>
        <p:spPr>
          <a:xfrm>
            <a:off x="1475656" y="2462699"/>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sp>
        <p:nvSpPr>
          <p:cNvPr id="22" name="TextBox 21"/>
          <p:cNvSpPr txBox="1"/>
          <p:nvPr/>
        </p:nvSpPr>
        <p:spPr>
          <a:xfrm>
            <a:off x="35496" y="6027003"/>
            <a:ext cx="9036496" cy="830997"/>
          </a:xfrm>
          <a:prstGeom prst="rect">
            <a:avLst/>
          </a:prstGeom>
          <a:noFill/>
        </p:spPr>
        <p:txBody>
          <a:bodyPr wrap="square" rtlCol="0">
            <a:spAutoFit/>
          </a:bodyPr>
          <a:lstStyle/>
          <a:p>
            <a:pPr algn="ctr"/>
            <a:r>
              <a:rPr lang="en-CA" sz="2400" b="1" dirty="0" smtClean="0">
                <a:solidFill>
                  <a:schemeClr val="bg1"/>
                </a:solidFill>
              </a:rPr>
              <a:t>If we are in him, Christ works in us so we relate to the Father and the Spirit like he does, as his brothers and sisters</a:t>
            </a:r>
            <a:endParaRPr lang="en-CA" sz="2400" b="1" dirty="0">
              <a:solidFill>
                <a:schemeClr val="bg1"/>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26" name="Picture 25" descr="lord-jesus-christ-coming-293608.gif"/>
          <p:cNvPicPr>
            <a:picLocks noChangeAspect="1"/>
          </p:cNvPicPr>
          <p:nvPr/>
        </p:nvPicPr>
        <p:blipFill>
          <a:blip r:embed="rId2" cstate="print"/>
          <a:stretch>
            <a:fillRect/>
          </a:stretch>
        </p:blipFill>
        <p:spPr>
          <a:xfrm>
            <a:off x="251520" y="-31579"/>
            <a:ext cx="4752528" cy="6921158"/>
          </a:xfrm>
          <a:prstGeom prst="rect">
            <a:avLst/>
          </a:prstGeom>
        </p:spPr>
      </p:pic>
      <p:sp>
        <p:nvSpPr>
          <p:cNvPr id="4" name="Smiley Face 3"/>
          <p:cNvSpPr/>
          <p:nvPr/>
        </p:nvSpPr>
        <p:spPr>
          <a:xfrm>
            <a:off x="3419872" y="2132856"/>
            <a:ext cx="431800" cy="431800"/>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5" name="Smiley Face 4"/>
          <p:cNvSpPr/>
          <p:nvPr/>
        </p:nvSpPr>
        <p:spPr>
          <a:xfrm>
            <a:off x="2987824" y="3283644"/>
            <a:ext cx="431800" cy="433388"/>
          </a:xfrm>
          <a:prstGeom prst="smileyFace">
            <a:avLst/>
          </a:prstGeom>
          <a:solidFill>
            <a:srgbClr val="00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6" name="Smiley Face 5"/>
          <p:cNvSpPr/>
          <p:nvPr/>
        </p:nvSpPr>
        <p:spPr>
          <a:xfrm>
            <a:off x="1907704" y="3212976"/>
            <a:ext cx="431800" cy="431800"/>
          </a:xfrm>
          <a:prstGeom prst="smileyFace">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7" name="Smiley Face 6"/>
          <p:cNvSpPr/>
          <p:nvPr/>
        </p:nvSpPr>
        <p:spPr>
          <a:xfrm>
            <a:off x="2483768" y="3068960"/>
            <a:ext cx="433387" cy="431800"/>
          </a:xfrm>
          <a:prstGeom prst="smileyFac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8" name="Smiley Face 7"/>
          <p:cNvSpPr/>
          <p:nvPr/>
        </p:nvSpPr>
        <p:spPr>
          <a:xfrm>
            <a:off x="2411760" y="5085184"/>
            <a:ext cx="431800" cy="431800"/>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9" name="Smiley Face 8"/>
          <p:cNvSpPr/>
          <p:nvPr/>
        </p:nvSpPr>
        <p:spPr>
          <a:xfrm>
            <a:off x="1907704" y="3789040"/>
            <a:ext cx="431800" cy="433387"/>
          </a:xfrm>
          <a:prstGeom prst="smileyFace">
            <a:avLst/>
          </a:prstGeom>
          <a:solidFill>
            <a:srgbClr val="CC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0" name="Smiley Face 9"/>
          <p:cNvSpPr/>
          <p:nvPr/>
        </p:nvSpPr>
        <p:spPr>
          <a:xfrm>
            <a:off x="2843213" y="4005263"/>
            <a:ext cx="433387" cy="431800"/>
          </a:xfrm>
          <a:prstGeom prst="smileyFac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1" name="Smiley Face 10"/>
          <p:cNvSpPr/>
          <p:nvPr/>
        </p:nvSpPr>
        <p:spPr>
          <a:xfrm>
            <a:off x="2483768" y="3645024"/>
            <a:ext cx="431800" cy="431800"/>
          </a:xfrm>
          <a:prstGeom prst="smileyFace">
            <a:avLst/>
          </a:prstGeom>
          <a:solidFill>
            <a:schemeClr val="tx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2" name="Smiley Face 11"/>
          <p:cNvSpPr/>
          <p:nvPr/>
        </p:nvSpPr>
        <p:spPr>
          <a:xfrm>
            <a:off x="2339975" y="4221163"/>
            <a:ext cx="431800" cy="431800"/>
          </a:xfrm>
          <a:prstGeom prst="smileyFace">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3" name="Smiley Face 12"/>
          <p:cNvSpPr/>
          <p:nvPr/>
        </p:nvSpPr>
        <p:spPr>
          <a:xfrm>
            <a:off x="2771775" y="4581525"/>
            <a:ext cx="431800" cy="431800"/>
          </a:xfrm>
          <a:prstGeom prst="smileyFace">
            <a:avLst/>
          </a:prstGeom>
          <a:solidFill>
            <a:srgbClr val="00206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4" name="Smiley Face 13"/>
          <p:cNvSpPr/>
          <p:nvPr/>
        </p:nvSpPr>
        <p:spPr>
          <a:xfrm>
            <a:off x="2987824" y="5013424"/>
            <a:ext cx="431800" cy="431800"/>
          </a:xfrm>
          <a:prstGeom prst="smileyFace">
            <a:avLst/>
          </a:prstGeom>
          <a:solidFill>
            <a:srgbClr val="FF99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5" name="Smiley Face 14"/>
          <p:cNvSpPr/>
          <p:nvPr/>
        </p:nvSpPr>
        <p:spPr>
          <a:xfrm>
            <a:off x="1763688" y="5301208"/>
            <a:ext cx="431800" cy="433388"/>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6" name="Smiley Face 15"/>
          <p:cNvSpPr/>
          <p:nvPr/>
        </p:nvSpPr>
        <p:spPr>
          <a:xfrm>
            <a:off x="1835696" y="4509120"/>
            <a:ext cx="431800" cy="431800"/>
          </a:xfrm>
          <a:prstGeom prst="smileyFace">
            <a:avLst/>
          </a:prstGeom>
          <a:solidFill>
            <a:srgbClr val="CC00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7" name="Smiley Face 16"/>
          <p:cNvSpPr/>
          <p:nvPr/>
        </p:nvSpPr>
        <p:spPr>
          <a:xfrm>
            <a:off x="3059832" y="5589488"/>
            <a:ext cx="431800" cy="431800"/>
          </a:xfrm>
          <a:prstGeom prst="smileyFac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8" name="Smiley Face 17"/>
          <p:cNvSpPr/>
          <p:nvPr/>
        </p:nvSpPr>
        <p:spPr>
          <a:xfrm>
            <a:off x="2051050" y="2060575"/>
            <a:ext cx="433388" cy="431800"/>
          </a:xfrm>
          <a:prstGeom prst="smileyFace">
            <a:avLst/>
          </a:prstGeom>
          <a:solidFill>
            <a:srgbClr val="FF00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9" name="Smiley Face 18"/>
          <p:cNvSpPr/>
          <p:nvPr/>
        </p:nvSpPr>
        <p:spPr>
          <a:xfrm>
            <a:off x="2699792" y="2492896"/>
            <a:ext cx="431800" cy="431800"/>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0" name="Smiley Face 19"/>
          <p:cNvSpPr/>
          <p:nvPr/>
        </p:nvSpPr>
        <p:spPr>
          <a:xfrm>
            <a:off x="1403350" y="2133600"/>
            <a:ext cx="431800" cy="431800"/>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1" name="Smiley Face 20"/>
          <p:cNvSpPr/>
          <p:nvPr/>
        </p:nvSpPr>
        <p:spPr>
          <a:xfrm>
            <a:off x="2051720" y="2708920"/>
            <a:ext cx="431800" cy="431800"/>
          </a:xfrm>
          <a:prstGeom prst="smileyFace">
            <a:avLst/>
          </a:prstGeom>
          <a:solidFill>
            <a:srgbClr val="9900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2" name="Smiley Face 21"/>
          <p:cNvSpPr/>
          <p:nvPr/>
        </p:nvSpPr>
        <p:spPr>
          <a:xfrm>
            <a:off x="2987824" y="1556792"/>
            <a:ext cx="431800" cy="431800"/>
          </a:xfrm>
          <a:prstGeom prst="smileyFac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Smiley Face 22"/>
          <p:cNvSpPr/>
          <p:nvPr/>
        </p:nvSpPr>
        <p:spPr>
          <a:xfrm>
            <a:off x="1979712" y="1556792"/>
            <a:ext cx="431800" cy="431800"/>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Smiley Face 23"/>
          <p:cNvSpPr/>
          <p:nvPr/>
        </p:nvSpPr>
        <p:spPr>
          <a:xfrm>
            <a:off x="2627784" y="1988840"/>
            <a:ext cx="431800" cy="431800"/>
          </a:xfrm>
          <a:prstGeom prst="smileyFace">
            <a:avLst/>
          </a:prstGeom>
          <a:solidFill>
            <a:srgbClr val="CC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7" name="TextBox 8"/>
          <p:cNvSpPr txBox="1">
            <a:spLocks noChangeArrowheads="1"/>
          </p:cNvSpPr>
          <p:nvPr/>
        </p:nvSpPr>
        <p:spPr bwMode="auto">
          <a:xfrm>
            <a:off x="1547663" y="6423719"/>
            <a:ext cx="2088233" cy="461665"/>
          </a:xfrm>
          <a:prstGeom prst="rect">
            <a:avLst/>
          </a:prstGeom>
          <a:noFill/>
          <a:ln w="9525">
            <a:noFill/>
            <a:miter lim="800000"/>
            <a:headEnd/>
            <a:tailEnd/>
          </a:ln>
        </p:spPr>
        <p:txBody>
          <a:bodyPr wrap="square">
            <a:spAutoFit/>
          </a:bodyPr>
          <a:lstStyle/>
          <a:p>
            <a:pPr algn="ctr">
              <a:defRPr/>
            </a:pPr>
            <a:r>
              <a:rPr lang="en-CA" altLang="ko-KR" sz="1400" dirty="0" smtClean="0">
                <a:solidFill>
                  <a:srgbClr val="00B0F0"/>
                </a:solidFill>
              </a:rPr>
              <a:t>©</a:t>
            </a:r>
            <a:r>
              <a:rPr lang="en-CA" altLang="ko-KR" sz="1000" dirty="0" smtClean="0">
                <a:solidFill>
                  <a:srgbClr val="00B0F0"/>
                </a:solidFill>
              </a:rPr>
              <a:t> </a:t>
            </a:r>
            <a:r>
              <a:rPr lang="en-CA" sz="1000" dirty="0" smtClean="0">
                <a:solidFill>
                  <a:srgbClr val="00B0F0"/>
                </a:solidFill>
              </a:rPr>
              <a:t>GospelGifs.com </a:t>
            </a:r>
          </a:p>
          <a:p>
            <a:pPr algn="ctr">
              <a:defRPr/>
            </a:pPr>
            <a:r>
              <a:rPr lang="en-CA" sz="1000" dirty="0" smtClean="0">
                <a:solidFill>
                  <a:srgbClr val="00B0F0"/>
                </a:solidFill>
              </a:rPr>
              <a:t>used with permission</a:t>
            </a:r>
            <a:endParaRPr lang="en-CA" sz="1000" dirty="0">
              <a:solidFill>
                <a:srgbClr val="00B0F0"/>
              </a:solidFill>
            </a:endParaRPr>
          </a:p>
        </p:txBody>
      </p:sp>
      <p:sp>
        <p:nvSpPr>
          <p:cNvPr id="31"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33" name="TextBox 32"/>
          <p:cNvSpPr txBox="1"/>
          <p:nvPr/>
        </p:nvSpPr>
        <p:spPr>
          <a:xfrm>
            <a:off x="323528" y="6444044"/>
            <a:ext cx="1008112" cy="369332"/>
          </a:xfrm>
          <a:prstGeom prst="rect">
            <a:avLst/>
          </a:prstGeom>
          <a:noFill/>
        </p:spPr>
        <p:txBody>
          <a:bodyPr wrap="square" rtlCol="0">
            <a:spAutoFit/>
          </a:bodyPr>
          <a:lstStyle/>
          <a:p>
            <a:pPr algn="ctr"/>
            <a:r>
              <a:rPr lang="en-CA" dirty="0" smtClean="0"/>
              <a:t>15 -16</a:t>
            </a:r>
            <a:endParaRPr lang="en-CA" dirty="0"/>
          </a:p>
        </p:txBody>
      </p:sp>
      <p:sp>
        <p:nvSpPr>
          <p:cNvPr id="28" name="Title 1"/>
          <p:cNvSpPr txBox="1">
            <a:spLocks/>
          </p:cNvSpPr>
          <p:nvPr/>
        </p:nvSpPr>
        <p:spPr bwMode="auto">
          <a:xfrm>
            <a:off x="5076502" y="836712"/>
            <a:ext cx="4032002"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
            </a:r>
            <a:b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There is nothing better than being in Christ!</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2" name="Rounded Rectangle 21"/>
          <p:cNvSpPr/>
          <p:nvPr/>
        </p:nvSpPr>
        <p:spPr>
          <a:xfrm>
            <a:off x="7308304" y="3040360"/>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7" name="32-Point Star 26"/>
          <p:cNvSpPr/>
          <p:nvPr/>
        </p:nvSpPr>
        <p:spPr>
          <a:xfrm>
            <a:off x="7236296" y="3065512"/>
            <a:ext cx="1645920" cy="1463040"/>
          </a:xfrm>
          <a:prstGeom prst="star3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32-Point Star 18"/>
          <p:cNvSpPr/>
          <p:nvPr/>
        </p:nvSpPr>
        <p:spPr>
          <a:xfrm>
            <a:off x="108600" y="2211680"/>
            <a:ext cx="3383280" cy="3017520"/>
          </a:xfrm>
          <a:prstGeom prst="star3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5" name="Picture 14" descr="dove and sword large cropped.png"/>
          <p:cNvPicPr>
            <a:picLocks noChangeAspect="1"/>
          </p:cNvPicPr>
          <p:nvPr/>
        </p:nvPicPr>
        <p:blipFill>
          <a:blip r:embed="rId2" cstate="print"/>
          <a:stretch>
            <a:fillRect/>
          </a:stretch>
        </p:blipFill>
        <p:spPr>
          <a:xfrm>
            <a:off x="755576" y="2500410"/>
            <a:ext cx="2219542" cy="2296742"/>
          </a:xfrm>
          <a:prstGeom prst="rect">
            <a:avLst/>
          </a:prstGeom>
        </p:spPr>
      </p:pic>
      <p:sp>
        <p:nvSpPr>
          <p:cNvPr id="18" name="Oval 17"/>
          <p:cNvSpPr/>
          <p:nvPr/>
        </p:nvSpPr>
        <p:spPr>
          <a:xfrm>
            <a:off x="7596336" y="2132856"/>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Rectangle 22"/>
          <p:cNvSpPr/>
          <p:nvPr/>
        </p:nvSpPr>
        <p:spPr>
          <a:xfrm>
            <a:off x="7662624"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Rectangle 23"/>
          <p:cNvSpPr/>
          <p:nvPr/>
        </p:nvSpPr>
        <p:spPr>
          <a:xfrm>
            <a:off x="8166680"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7" name="Title 1"/>
          <p:cNvSpPr txBox="1">
            <a:spLocks/>
          </p:cNvSpPr>
          <p:nvPr/>
        </p:nvSpPr>
        <p:spPr bwMode="auto">
          <a:xfrm>
            <a:off x="179512" y="72048"/>
            <a:ext cx="8748464" cy="908680"/>
          </a:xfrm>
          <a:prstGeom prst="rect">
            <a:avLst/>
          </a:prstGeom>
          <a:solidFill>
            <a:schemeClr val="tx1"/>
          </a:solidFill>
          <a:ln w="9525">
            <a:noFill/>
            <a:miter lim="800000"/>
            <a:headEnd/>
            <a:tailEnd/>
          </a:ln>
        </p:spPr>
        <p:txBody>
          <a:bodyPr anchor="ctr"/>
          <a:lstStyle/>
          <a:p>
            <a:pPr algn="ctr" eaLnBrk="0" hangingPunct="0">
              <a:defRPr/>
            </a:pPr>
            <a:r>
              <a:rPr lang="en-CA" sz="2800" b="1" dirty="0" smtClean="0">
                <a:solidFill>
                  <a:srgbClr val="FF0000"/>
                </a:solidFill>
                <a:latin typeface="SutonnyMJ" pitchFamily="2" charset="0"/>
                <a:cs typeface="SutonnyMJ" pitchFamily="2" charset="0"/>
              </a:rPr>
              <a:t>17-19. </a:t>
            </a:r>
            <a:r>
              <a:rPr lang="en-US" sz="2800" b="1" dirty="0" err="1">
                <a:solidFill>
                  <a:srgbClr val="FF0000"/>
                </a:solidFill>
                <a:latin typeface="SutonnyMJ" pitchFamily="2" charset="0"/>
                <a:cs typeface="SutonnyMJ" pitchFamily="2" charset="0"/>
              </a:rPr>
              <a:t>cweÎ</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AvZ¥v</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Avgv</a:t>
            </a:r>
            <a:r>
              <a:rPr lang="en-US" sz="2800" b="1" dirty="0">
                <a:solidFill>
                  <a:srgbClr val="FF0000"/>
                </a:solidFill>
                <a:latin typeface="SutonnyMJ" pitchFamily="2" charset="0"/>
                <a:cs typeface="SutonnyMJ" pitchFamily="2" charset="0"/>
              </a:rPr>
              <a:t>‡`i </a:t>
            </a:r>
            <a:r>
              <a:rPr lang="en-US" sz="2800" b="1" dirty="0" err="1">
                <a:solidFill>
                  <a:srgbClr val="FF0000"/>
                </a:solidFill>
                <a:latin typeface="SutonnyMJ" pitchFamily="2" charset="0"/>
                <a:cs typeface="SutonnyMJ" pitchFamily="2" charset="0"/>
              </a:rPr>
              <a:t>AšÍ‡i</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evm</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K‡ib</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Ges</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Avgv</a:t>
            </a:r>
            <a:r>
              <a:rPr lang="en-US" sz="2800" b="1" dirty="0">
                <a:solidFill>
                  <a:srgbClr val="FF0000"/>
                </a:solidFill>
                <a:latin typeface="SutonnyMJ" pitchFamily="2" charset="0"/>
                <a:cs typeface="SutonnyMJ" pitchFamily="2" charset="0"/>
              </a:rPr>
              <a:t>‡`i †`n </a:t>
            </a:r>
            <a:r>
              <a:rPr lang="en-US" sz="2800" b="1" dirty="0" err="1">
                <a:solidFill>
                  <a:srgbClr val="FF0000"/>
                </a:solidFill>
                <a:latin typeface="SutonnyMJ" pitchFamily="2" charset="0"/>
                <a:cs typeface="SutonnyMJ" pitchFamily="2" charset="0"/>
              </a:rPr>
              <a:t>cweÎ</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AvZ¥vi</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gw</a:t>
            </a:r>
            <a:r>
              <a:rPr lang="en-US" sz="2800" b="1" dirty="0">
                <a:solidFill>
                  <a:srgbClr val="FF0000"/>
                </a:solidFill>
                <a:latin typeface="SutonnyMJ" pitchFamily="2" charset="0"/>
                <a:cs typeface="SutonnyMJ" pitchFamily="2" charset="0"/>
              </a:rPr>
              <a:t>›`i| </a:t>
            </a:r>
            <a:endParaRPr lang="en-CA" sz="3200" b="1" kern="0" dirty="0">
              <a:solidFill>
                <a:srgbClr val="FF0000"/>
              </a:solidFill>
              <a:latin typeface="SutonnyMJ" pitchFamily="2" charset="0"/>
              <a:ea typeface="+mj-ea"/>
              <a:cs typeface="SutonnyMJ" pitchFamily="2" charset="0"/>
            </a:endParaRPr>
          </a:p>
        </p:txBody>
      </p:sp>
      <p:pic>
        <p:nvPicPr>
          <p:cNvPr id="20" name="Picture 19" descr="dove and sword large cropped.png"/>
          <p:cNvPicPr>
            <a:picLocks noChangeAspect="1"/>
          </p:cNvPicPr>
          <p:nvPr/>
        </p:nvPicPr>
        <p:blipFill>
          <a:blip r:embed="rId3" cstate="print"/>
          <a:stretch>
            <a:fillRect/>
          </a:stretch>
        </p:blipFill>
        <p:spPr>
          <a:xfrm>
            <a:off x="7452320" y="3212976"/>
            <a:ext cx="1192214" cy="1233682"/>
          </a:xfrm>
          <a:prstGeom prst="rect">
            <a:avLst/>
          </a:prstGeom>
        </p:spPr>
      </p:pic>
      <p:sp>
        <p:nvSpPr>
          <p:cNvPr id="21" name="Title 11"/>
          <p:cNvSpPr txBox="1">
            <a:spLocks/>
          </p:cNvSpPr>
          <p:nvPr/>
        </p:nvSpPr>
        <p:spPr>
          <a:xfrm>
            <a:off x="2771800" y="2132856"/>
            <a:ext cx="4536504" cy="1143000"/>
          </a:xfrm>
          <a:prstGeom prst="rect">
            <a:avLst/>
          </a:prstGeom>
        </p:spPr>
        <p:txBody>
          <a:bodyPr/>
          <a:lstStyle/>
          <a:p>
            <a:pPr algn="ctr"/>
            <a:r>
              <a:rPr lang="en-US" sz="2800" b="1" dirty="0">
                <a:solidFill>
                  <a:schemeClr val="bg1"/>
                </a:solidFill>
                <a:latin typeface="SutonnyMJ" pitchFamily="2" charset="0"/>
                <a:cs typeface="SutonnyMJ" pitchFamily="2" charset="0"/>
              </a:rPr>
              <a:t>†iv: 8:9; </a:t>
            </a:r>
            <a:endParaRPr lang="en-US" sz="2800" b="1" dirty="0" smtClean="0">
              <a:solidFill>
                <a:schemeClr val="bg1"/>
              </a:solidFill>
              <a:latin typeface="SutonnyMJ" pitchFamily="2" charset="0"/>
              <a:cs typeface="SutonnyMJ" pitchFamily="2" charset="0"/>
            </a:endParaRPr>
          </a:p>
          <a:p>
            <a:pPr algn="ctr"/>
            <a:endParaRPr lang="en-US" sz="2800" b="1" dirty="0">
              <a:solidFill>
                <a:schemeClr val="bg1"/>
              </a:solidFill>
              <a:latin typeface="SutonnyMJ" pitchFamily="2" charset="0"/>
              <a:cs typeface="SutonnyMJ" pitchFamily="2" charset="0"/>
            </a:endParaRPr>
          </a:p>
          <a:p>
            <a:pPr algn="ctr"/>
            <a:r>
              <a:rPr lang="en-US" sz="2800" b="1" dirty="0" smtClean="0">
                <a:solidFill>
                  <a:schemeClr val="bg1"/>
                </a:solidFill>
                <a:latin typeface="SutonnyMJ" pitchFamily="2" charset="0"/>
                <a:cs typeface="SutonnyMJ" pitchFamily="2" charset="0"/>
              </a:rPr>
              <a:t>1Kwi</a:t>
            </a:r>
            <a:r>
              <a:rPr lang="en-US" sz="2800" b="1" dirty="0">
                <a:solidFill>
                  <a:schemeClr val="bg1"/>
                </a:solidFill>
                <a:latin typeface="SutonnyMJ" pitchFamily="2" charset="0"/>
                <a:cs typeface="SutonnyMJ" pitchFamily="2" charset="0"/>
              </a:rPr>
              <a:t>: 3:16, </a:t>
            </a:r>
            <a:endParaRPr lang="en-US" sz="2800" b="1" dirty="0" smtClean="0">
              <a:solidFill>
                <a:schemeClr val="bg1"/>
              </a:solidFill>
              <a:latin typeface="SutonnyMJ" pitchFamily="2" charset="0"/>
              <a:cs typeface="SutonnyMJ" pitchFamily="2" charset="0"/>
            </a:endParaRPr>
          </a:p>
          <a:p>
            <a:pPr algn="ctr"/>
            <a:endParaRPr lang="en-US" sz="2800" b="1" dirty="0">
              <a:solidFill>
                <a:schemeClr val="bg1"/>
              </a:solidFill>
              <a:latin typeface="SutonnyMJ" pitchFamily="2" charset="0"/>
              <a:cs typeface="SutonnyMJ" pitchFamily="2" charset="0"/>
            </a:endParaRPr>
          </a:p>
          <a:p>
            <a:pPr algn="ctr"/>
            <a:r>
              <a:rPr lang="en-US" sz="2800" b="1" dirty="0" smtClean="0">
                <a:solidFill>
                  <a:schemeClr val="bg1"/>
                </a:solidFill>
                <a:latin typeface="SutonnyMJ" pitchFamily="2" charset="0"/>
                <a:cs typeface="SutonnyMJ" pitchFamily="2" charset="0"/>
              </a:rPr>
              <a:t>6;19</a:t>
            </a:r>
            <a:r>
              <a:rPr lang="en-US" sz="2800" b="1" dirty="0">
                <a:solidFill>
                  <a:schemeClr val="bg1"/>
                </a:solidFill>
                <a:latin typeface="SutonnyMJ" pitchFamily="2" charset="0"/>
                <a:cs typeface="SutonnyMJ" pitchFamily="2" charset="0"/>
              </a:rPr>
              <a:t>; </a:t>
            </a:r>
            <a:endParaRPr lang="en-US" sz="2800" b="1" dirty="0" smtClean="0">
              <a:solidFill>
                <a:schemeClr val="bg1"/>
              </a:solidFill>
              <a:latin typeface="SutonnyMJ" pitchFamily="2" charset="0"/>
              <a:cs typeface="SutonnyMJ" pitchFamily="2" charset="0"/>
            </a:endParaRPr>
          </a:p>
          <a:p>
            <a:pPr algn="ctr"/>
            <a:endParaRPr lang="en-US" sz="2800" b="1" dirty="0">
              <a:solidFill>
                <a:schemeClr val="bg1"/>
              </a:solidFill>
              <a:latin typeface="SutonnyMJ" pitchFamily="2" charset="0"/>
              <a:cs typeface="SutonnyMJ" pitchFamily="2" charset="0"/>
            </a:endParaRPr>
          </a:p>
          <a:p>
            <a:pPr algn="ctr"/>
            <a:r>
              <a:rPr lang="en-US" sz="2800" b="1" dirty="0" err="1" smtClean="0">
                <a:solidFill>
                  <a:schemeClr val="bg1"/>
                </a:solidFill>
                <a:latin typeface="SutonnyMJ" pitchFamily="2" charset="0"/>
                <a:cs typeface="SutonnyMJ" pitchFamily="2" charset="0"/>
              </a:rPr>
              <a:t>Mvjv</a:t>
            </a:r>
            <a:r>
              <a:rPr lang="en-US" sz="2800" b="1" dirty="0">
                <a:solidFill>
                  <a:schemeClr val="bg1"/>
                </a:solidFill>
                <a:latin typeface="SutonnyMJ" pitchFamily="2" charset="0"/>
                <a:cs typeface="SutonnyMJ" pitchFamily="2" charset="0"/>
              </a:rPr>
              <a:t>: 3:3</a:t>
            </a:r>
          </a:p>
        </p:txBody>
      </p:sp>
      <p:sp>
        <p:nvSpPr>
          <p:cNvPr id="36" name="Rectangle 35"/>
          <p:cNvSpPr/>
          <p:nvPr/>
        </p:nvSpPr>
        <p:spPr>
          <a:xfrm>
            <a:off x="1259632" y="5117703"/>
            <a:ext cx="1584176" cy="615553"/>
          </a:xfrm>
          <a:prstGeom prst="rect">
            <a:avLst/>
          </a:prstGeom>
        </p:spPr>
        <p:txBody>
          <a:bodyPr wrap="square">
            <a:spAutoFit/>
          </a:bodyPr>
          <a:lstStyle/>
          <a:p>
            <a:pPr algn="ctr"/>
            <a:r>
              <a:rPr lang="en-CA" sz="800" dirty="0" smtClean="0"/>
              <a:t>Dove and Bible</a:t>
            </a:r>
          </a:p>
          <a:p>
            <a:pPr algn="ctr"/>
            <a:r>
              <a:rPr lang="en-CA" sz="800" dirty="0" smtClean="0"/>
              <a:t>Microsoft clip art © 2013 </a:t>
            </a:r>
          </a:p>
          <a:p>
            <a:pPr algn="ctr"/>
            <a:r>
              <a:rPr lang="en-CA" sz="800" dirty="0" smtClean="0"/>
              <a:t>Microsoft Corporation. </a:t>
            </a:r>
          </a:p>
          <a:p>
            <a:pPr algn="ctr"/>
            <a:endParaRPr lang="en-CA" sz="1000" dirty="0"/>
          </a:p>
        </p:txBody>
      </p:sp>
      <p:sp>
        <p:nvSpPr>
          <p:cNvPr id="37" name="Rectangle 36"/>
          <p:cNvSpPr/>
          <p:nvPr/>
        </p:nvSpPr>
        <p:spPr>
          <a:xfrm>
            <a:off x="7308304" y="4437112"/>
            <a:ext cx="1512168" cy="615553"/>
          </a:xfrm>
          <a:prstGeom prst="rect">
            <a:avLst/>
          </a:prstGeom>
        </p:spPr>
        <p:txBody>
          <a:bodyPr wrap="square">
            <a:spAutoFit/>
          </a:bodyPr>
          <a:lstStyle/>
          <a:p>
            <a:pPr algn="ctr"/>
            <a:r>
              <a:rPr lang="en-CA" sz="800" dirty="0" smtClean="0"/>
              <a:t>Dove and Bible</a:t>
            </a:r>
          </a:p>
          <a:p>
            <a:pPr algn="ctr"/>
            <a:r>
              <a:rPr lang="en-CA" sz="800" dirty="0" smtClean="0"/>
              <a:t>Microsoft clip art © 2013 </a:t>
            </a:r>
          </a:p>
          <a:p>
            <a:pPr algn="ctr"/>
            <a:r>
              <a:rPr lang="en-CA" sz="800" dirty="0" smtClean="0"/>
              <a:t>Microsoft Corporation. </a:t>
            </a:r>
          </a:p>
          <a:p>
            <a:pPr algn="ctr"/>
            <a:endParaRPr lang="en-CA" sz="1000" dirty="0"/>
          </a:p>
        </p:txBody>
      </p:sp>
      <p:sp>
        <p:nvSpPr>
          <p:cNvPr id="28" name="Smiley Face 27"/>
          <p:cNvSpPr/>
          <p:nvPr/>
        </p:nvSpPr>
        <p:spPr>
          <a:xfrm>
            <a:off x="1497360" y="3436992"/>
            <a:ext cx="640080" cy="640080"/>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30" name="Picture 29" descr="angry-face-01s.gif"/>
          <p:cNvPicPr>
            <a:picLocks noChangeAspect="1"/>
          </p:cNvPicPr>
          <p:nvPr/>
        </p:nvPicPr>
        <p:blipFill>
          <a:blip r:embed="rId4" cstate="print"/>
          <a:stretch>
            <a:fillRect/>
          </a:stretch>
        </p:blipFill>
        <p:spPr>
          <a:xfrm>
            <a:off x="35496" y="5949280"/>
            <a:ext cx="864096" cy="864096"/>
          </a:xfrm>
          <a:prstGeom prst="ellipse">
            <a:avLst/>
          </a:prstGeom>
        </p:spPr>
      </p:pic>
      <p:sp>
        <p:nvSpPr>
          <p:cNvPr id="29" name="TextBox 28"/>
          <p:cNvSpPr txBox="1"/>
          <p:nvPr/>
        </p:nvSpPr>
        <p:spPr>
          <a:xfrm>
            <a:off x="35496"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1" name="TextBox 8"/>
          <p:cNvSpPr txBox="1">
            <a:spLocks noChangeArrowheads="1"/>
          </p:cNvSpPr>
          <p:nvPr/>
        </p:nvSpPr>
        <p:spPr bwMode="auto">
          <a:xfrm>
            <a:off x="-36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32" name="TextBox 31"/>
          <p:cNvSpPr txBox="1"/>
          <p:nvPr/>
        </p:nvSpPr>
        <p:spPr>
          <a:xfrm>
            <a:off x="7740352" y="6444044"/>
            <a:ext cx="1296144" cy="369332"/>
          </a:xfrm>
          <a:prstGeom prst="rect">
            <a:avLst/>
          </a:prstGeom>
          <a:noFill/>
        </p:spPr>
        <p:txBody>
          <a:bodyPr wrap="square" rtlCol="0">
            <a:spAutoFit/>
          </a:bodyPr>
          <a:lstStyle/>
          <a:p>
            <a:pPr algn="ctr"/>
            <a:r>
              <a:rPr lang="en-CA" dirty="0" smtClean="0">
                <a:solidFill>
                  <a:schemeClr val="bg1"/>
                </a:solidFill>
              </a:rPr>
              <a:t>17,18,19</a:t>
            </a:r>
            <a:endParaRPr lang="en-CA" dirty="0">
              <a:solidFill>
                <a:schemeClr val="bg1"/>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1" name="Rectangle 10"/>
          <p:cNvSpPr/>
          <p:nvPr/>
        </p:nvSpPr>
        <p:spPr>
          <a:xfrm>
            <a:off x="3048000" y="3276600"/>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438400" y="3581400"/>
            <a:ext cx="1581912"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609600" y="838200"/>
            <a:ext cx="4915810" cy="2926080"/>
          </a:xfrm>
          <a:prstGeom prst="rect">
            <a:avLst/>
          </a:prstGeom>
        </p:spPr>
      </p:pic>
      <p:pic>
        <p:nvPicPr>
          <p:cNvPr id="7" name="Picture 6" descr="egyptian.gif"/>
          <p:cNvPicPr>
            <a:picLocks noChangeAspect="1"/>
          </p:cNvPicPr>
          <p:nvPr/>
        </p:nvPicPr>
        <p:blipFill>
          <a:blip r:embed="rId3" cstate="print"/>
          <a:stretch>
            <a:fillRect/>
          </a:stretch>
        </p:blipFill>
        <p:spPr>
          <a:xfrm rot="7200000">
            <a:off x="2095478" y="3302089"/>
            <a:ext cx="4915810" cy="292608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495323" y="3302088"/>
            <a:ext cx="4915810" cy="2926080"/>
          </a:xfrm>
          <a:prstGeom prst="rect">
            <a:avLst/>
          </a:prstGeom>
        </p:spPr>
      </p:pic>
      <p:sp>
        <p:nvSpPr>
          <p:cNvPr id="10" name="WordArt 2"/>
          <p:cNvSpPr>
            <a:spLocks noChangeArrowheads="1" noChangeShapeType="1" noTextEdit="1"/>
          </p:cNvSpPr>
          <p:nvPr/>
        </p:nvSpPr>
        <p:spPr bwMode="auto">
          <a:xfrm>
            <a:off x="533400" y="838200"/>
            <a:ext cx="5144616" cy="3962400"/>
          </a:xfrm>
          <a:prstGeom prst="rect">
            <a:avLst/>
          </a:prstGeom>
        </p:spPr>
        <p:txBody>
          <a:bodyPr wrap="none" fromWordArt="1">
            <a:prstTxWarp prst="textArchUp">
              <a:avLst>
                <a:gd name="adj" fmla="val 11999963"/>
              </a:avLst>
            </a:prstTxWarp>
          </a:bodyPr>
          <a:lstStyle/>
          <a:p>
            <a:pPr algn="ctr" rtl="0"/>
            <a:r>
              <a:rPr lang="en-CA" sz="3200" kern="10" spc="0" dirty="0" smtClean="0">
                <a:ln w="9525">
                  <a:solidFill>
                    <a:srgbClr val="000000"/>
                  </a:solidFill>
                  <a:round/>
                  <a:headEnd/>
                  <a:tailEnd/>
                </a:ln>
                <a:solidFill>
                  <a:srgbClr val="FFC000"/>
                </a:solidFill>
                <a:effectLst/>
              </a:rPr>
              <a:t>THE LORD</a:t>
            </a:r>
            <a:endParaRPr lang="en-CA" sz="3200" kern="10" spc="0" dirty="0">
              <a:ln w="9525">
                <a:solidFill>
                  <a:srgbClr val="000000"/>
                </a:solidFill>
                <a:round/>
                <a:headEnd/>
                <a:tailEnd/>
              </a:ln>
              <a:solidFill>
                <a:srgbClr val="FFC000"/>
              </a:solidFill>
              <a:effectLst/>
            </a:endParaRPr>
          </a:p>
        </p:txBody>
      </p:sp>
      <p:pic>
        <p:nvPicPr>
          <p:cNvPr id="14" name="Picture 13"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1600200" y="4448505"/>
            <a:ext cx="921715" cy="548640"/>
          </a:xfrm>
          <a:prstGeom prst="rect">
            <a:avLst/>
          </a:prstGeom>
          <a:noFill/>
          <a:ln>
            <a:noFill/>
          </a:ln>
        </p:spPr>
      </p:pic>
      <p:pic>
        <p:nvPicPr>
          <p:cNvPr id="13" name="Picture 12"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1066800" y="4736537"/>
            <a:ext cx="921715" cy="548640"/>
          </a:xfrm>
          <a:prstGeom prst="rect">
            <a:avLst/>
          </a:prstGeom>
          <a:noFill/>
          <a:ln>
            <a:noFill/>
          </a:ln>
        </p:spPr>
      </p:pic>
      <p:pic>
        <p:nvPicPr>
          <p:cNvPr id="16" name="Picture 15"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1676400" y="5024569"/>
            <a:ext cx="921715" cy="548640"/>
          </a:xfrm>
          <a:prstGeom prst="rect">
            <a:avLst/>
          </a:prstGeom>
          <a:noFill/>
          <a:ln>
            <a:noFill/>
          </a:ln>
        </p:spPr>
      </p:pic>
      <p:pic>
        <p:nvPicPr>
          <p:cNvPr id="17" name="Picture 16"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2209800" y="4736537"/>
            <a:ext cx="921715" cy="548640"/>
          </a:xfrm>
          <a:prstGeom prst="rect">
            <a:avLst/>
          </a:prstGeom>
          <a:noFill/>
          <a:ln>
            <a:noFill/>
          </a:ln>
        </p:spPr>
      </p:pic>
      <p:pic>
        <p:nvPicPr>
          <p:cNvPr id="18" name="Picture 17"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1143000" y="4160473"/>
            <a:ext cx="921715" cy="548640"/>
          </a:xfrm>
          <a:prstGeom prst="rect">
            <a:avLst/>
          </a:prstGeom>
          <a:noFill/>
          <a:ln>
            <a:noFill/>
          </a:ln>
        </p:spPr>
      </p:pic>
      <p:pic>
        <p:nvPicPr>
          <p:cNvPr id="19" name="Picture 18"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2209800" y="4160473"/>
            <a:ext cx="921715" cy="548640"/>
          </a:xfrm>
          <a:prstGeom prst="rect">
            <a:avLst/>
          </a:prstGeom>
          <a:noFill/>
          <a:ln>
            <a:noFill/>
          </a:ln>
        </p:spPr>
      </p:pic>
      <p:pic>
        <p:nvPicPr>
          <p:cNvPr id="20" name="Picture 19"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1600200" y="3728425"/>
            <a:ext cx="921715" cy="548640"/>
          </a:xfrm>
          <a:prstGeom prst="rect">
            <a:avLst/>
          </a:prstGeom>
          <a:noFill/>
          <a:ln>
            <a:noFill/>
          </a:ln>
        </p:spPr>
      </p:pic>
      <p:sp>
        <p:nvSpPr>
          <p:cNvPr id="21" name="TextBox 20"/>
          <p:cNvSpPr txBox="1"/>
          <p:nvPr/>
        </p:nvSpPr>
        <p:spPr>
          <a:xfrm>
            <a:off x="2133600" y="6248400"/>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sp>
        <p:nvSpPr>
          <p:cNvPr id="22" name="TextBox 21"/>
          <p:cNvSpPr txBox="1"/>
          <p:nvPr/>
        </p:nvSpPr>
        <p:spPr>
          <a:xfrm>
            <a:off x="5796136" y="764704"/>
            <a:ext cx="3312368" cy="5693866"/>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Because we are sons in the Son, the Spirit loves, fellowships with and empowers us as he loves, fellowships with and empowers the Son.</a:t>
            </a:r>
          </a:p>
          <a:p>
            <a:pPr algn="ctr"/>
            <a:r>
              <a:rPr lang="en-CA" sz="2800" b="1" dirty="0" smtClean="0">
                <a:solidFill>
                  <a:schemeClr val="bg1"/>
                </a:solidFill>
                <a:latin typeface="Calibri" pitchFamily="34" charset="0"/>
                <a:cs typeface="Calibri" pitchFamily="34" charset="0"/>
              </a:rPr>
              <a:t>Because we are sons in the Son, we love, fellowship with, and cooperate with the Holy Spirit </a:t>
            </a:r>
          </a:p>
          <a:p>
            <a:pPr algn="ctr"/>
            <a:r>
              <a:rPr lang="en-CA" sz="2800" b="1" dirty="0" smtClean="0">
                <a:solidFill>
                  <a:schemeClr val="bg1"/>
                </a:solidFill>
                <a:latin typeface="Calibri" pitchFamily="34" charset="0"/>
                <a:cs typeface="Calibri" pitchFamily="34" charset="0"/>
              </a:rPr>
              <a:t>as the Son does.</a:t>
            </a:r>
            <a:endParaRPr lang="en-CA" sz="2800" b="1" dirty="0">
              <a:solidFill>
                <a:schemeClr val="bg1"/>
              </a:solidFill>
              <a:latin typeface="Calibri" pitchFamily="34" charset="0"/>
              <a:cs typeface="Calibri" pitchFamily="34" charset="0"/>
            </a:endParaRPr>
          </a:p>
        </p:txBody>
      </p:sp>
      <p:sp>
        <p:nvSpPr>
          <p:cNvPr id="23" name="TextBox 22"/>
          <p:cNvSpPr txBox="1"/>
          <p:nvPr/>
        </p:nvSpPr>
        <p:spPr>
          <a:xfrm>
            <a:off x="35496" y="6444044"/>
            <a:ext cx="1296144" cy="369332"/>
          </a:xfrm>
          <a:prstGeom prst="rect">
            <a:avLst/>
          </a:prstGeom>
          <a:noFill/>
        </p:spPr>
        <p:txBody>
          <a:bodyPr wrap="square" rtlCol="0">
            <a:spAutoFit/>
          </a:bodyPr>
          <a:lstStyle/>
          <a:p>
            <a:pPr algn="ctr"/>
            <a:r>
              <a:rPr lang="en-CA" dirty="0" smtClean="0">
                <a:solidFill>
                  <a:schemeClr val="bg1"/>
                </a:solidFill>
              </a:rPr>
              <a:t>17,18,19</a:t>
            </a:r>
            <a:endParaRPr lang="en-CA" dirty="0">
              <a:solidFill>
                <a:schemeClr val="bg1"/>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1" name="Rectangle 10"/>
          <p:cNvSpPr/>
          <p:nvPr/>
        </p:nvSpPr>
        <p:spPr>
          <a:xfrm>
            <a:off x="3048000" y="3276600"/>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438400" y="3581400"/>
            <a:ext cx="1581912"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609600" y="838200"/>
            <a:ext cx="4915810" cy="2926080"/>
          </a:xfrm>
          <a:prstGeom prst="rect">
            <a:avLst/>
          </a:prstGeom>
        </p:spPr>
      </p:pic>
      <p:pic>
        <p:nvPicPr>
          <p:cNvPr id="7" name="Picture 6" descr="egyptian.gif"/>
          <p:cNvPicPr>
            <a:picLocks noChangeAspect="1"/>
          </p:cNvPicPr>
          <p:nvPr/>
        </p:nvPicPr>
        <p:blipFill>
          <a:blip r:embed="rId3" cstate="print"/>
          <a:stretch>
            <a:fillRect/>
          </a:stretch>
        </p:blipFill>
        <p:spPr>
          <a:xfrm rot="7200000">
            <a:off x="2095478" y="3302089"/>
            <a:ext cx="4915810" cy="292608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495323" y="3302088"/>
            <a:ext cx="4915810" cy="2926080"/>
          </a:xfrm>
          <a:prstGeom prst="rect">
            <a:avLst/>
          </a:prstGeom>
        </p:spPr>
      </p:pic>
      <p:sp>
        <p:nvSpPr>
          <p:cNvPr id="10" name="WordArt 2"/>
          <p:cNvSpPr>
            <a:spLocks noChangeArrowheads="1" noChangeShapeType="1" noTextEdit="1"/>
          </p:cNvSpPr>
          <p:nvPr/>
        </p:nvSpPr>
        <p:spPr bwMode="auto">
          <a:xfrm>
            <a:off x="533400" y="838200"/>
            <a:ext cx="5144616" cy="3962400"/>
          </a:xfrm>
          <a:prstGeom prst="rect">
            <a:avLst/>
          </a:prstGeom>
        </p:spPr>
        <p:txBody>
          <a:bodyPr wrap="none" fromWordArt="1">
            <a:prstTxWarp prst="textArchUp">
              <a:avLst>
                <a:gd name="adj" fmla="val 11999963"/>
              </a:avLst>
            </a:prstTxWarp>
          </a:bodyPr>
          <a:lstStyle/>
          <a:p>
            <a:pPr algn="ctr" rtl="0"/>
            <a:r>
              <a:rPr lang="en-CA" sz="3200" kern="10" spc="0" dirty="0" smtClean="0">
                <a:ln w="9525">
                  <a:solidFill>
                    <a:srgbClr val="000000"/>
                  </a:solidFill>
                  <a:round/>
                  <a:headEnd/>
                  <a:tailEnd/>
                </a:ln>
                <a:solidFill>
                  <a:srgbClr val="FFC000"/>
                </a:solidFill>
                <a:effectLst/>
              </a:rPr>
              <a:t>THE LORD</a:t>
            </a:r>
            <a:endParaRPr lang="en-CA" sz="3200" kern="10" spc="0" dirty="0">
              <a:ln w="9525">
                <a:solidFill>
                  <a:srgbClr val="000000"/>
                </a:solidFill>
                <a:round/>
                <a:headEnd/>
                <a:tailEnd/>
              </a:ln>
              <a:solidFill>
                <a:srgbClr val="FFC000"/>
              </a:solidFill>
              <a:effectLst/>
            </a:endParaRPr>
          </a:p>
        </p:txBody>
      </p:sp>
      <p:pic>
        <p:nvPicPr>
          <p:cNvPr id="14" name="Picture 13"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1600200" y="4448505"/>
            <a:ext cx="921715" cy="548640"/>
          </a:xfrm>
          <a:prstGeom prst="rect">
            <a:avLst/>
          </a:prstGeom>
          <a:noFill/>
          <a:ln>
            <a:noFill/>
          </a:ln>
        </p:spPr>
      </p:pic>
      <p:pic>
        <p:nvPicPr>
          <p:cNvPr id="13" name="Picture 12"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1066800" y="4736537"/>
            <a:ext cx="921715" cy="548640"/>
          </a:xfrm>
          <a:prstGeom prst="rect">
            <a:avLst/>
          </a:prstGeom>
          <a:noFill/>
          <a:ln>
            <a:noFill/>
          </a:ln>
        </p:spPr>
      </p:pic>
      <p:pic>
        <p:nvPicPr>
          <p:cNvPr id="16" name="Picture 15"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1676400" y="5024569"/>
            <a:ext cx="921715" cy="548640"/>
          </a:xfrm>
          <a:prstGeom prst="rect">
            <a:avLst/>
          </a:prstGeom>
          <a:noFill/>
          <a:ln>
            <a:noFill/>
          </a:ln>
        </p:spPr>
      </p:pic>
      <p:pic>
        <p:nvPicPr>
          <p:cNvPr id="17" name="Picture 16"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2209800" y="4736537"/>
            <a:ext cx="921715" cy="548640"/>
          </a:xfrm>
          <a:prstGeom prst="rect">
            <a:avLst/>
          </a:prstGeom>
          <a:noFill/>
          <a:ln>
            <a:noFill/>
          </a:ln>
        </p:spPr>
      </p:pic>
      <p:pic>
        <p:nvPicPr>
          <p:cNvPr id="18" name="Picture 17"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1143000" y="4160473"/>
            <a:ext cx="921715" cy="548640"/>
          </a:xfrm>
          <a:prstGeom prst="rect">
            <a:avLst/>
          </a:prstGeom>
          <a:noFill/>
          <a:ln>
            <a:noFill/>
          </a:ln>
        </p:spPr>
      </p:pic>
      <p:pic>
        <p:nvPicPr>
          <p:cNvPr id="19" name="Picture 18"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2209800" y="4160473"/>
            <a:ext cx="921715" cy="548640"/>
          </a:xfrm>
          <a:prstGeom prst="rect">
            <a:avLst/>
          </a:prstGeom>
          <a:noFill/>
          <a:ln>
            <a:noFill/>
          </a:ln>
        </p:spPr>
      </p:pic>
      <p:pic>
        <p:nvPicPr>
          <p:cNvPr id="20" name="Picture 19"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1600200" y="3728425"/>
            <a:ext cx="921715" cy="548640"/>
          </a:xfrm>
          <a:prstGeom prst="rect">
            <a:avLst/>
          </a:prstGeom>
          <a:noFill/>
          <a:ln>
            <a:noFill/>
          </a:ln>
        </p:spPr>
      </p:pic>
      <p:sp>
        <p:nvSpPr>
          <p:cNvPr id="21" name="TextBox 20"/>
          <p:cNvSpPr txBox="1"/>
          <p:nvPr/>
        </p:nvSpPr>
        <p:spPr>
          <a:xfrm>
            <a:off x="2133600" y="6248400"/>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sp>
        <p:nvSpPr>
          <p:cNvPr id="23" name="Title 16"/>
          <p:cNvSpPr txBox="1">
            <a:spLocks/>
          </p:cNvSpPr>
          <p:nvPr/>
        </p:nvSpPr>
        <p:spPr>
          <a:xfrm>
            <a:off x="5334000" y="228600"/>
            <a:ext cx="3733800" cy="4373562"/>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CA" sz="2800" b="1" i="0" u="none" strike="noStrike" kern="1200" cap="none" spc="0" normalizeH="0" baseline="0" noProof="0" dirty="0" smtClean="0">
                <a:ln>
                  <a:noFill/>
                </a:ln>
                <a:solidFill>
                  <a:schemeClr val="bg1"/>
                </a:solidFill>
                <a:effectLst/>
                <a:uLnTx/>
                <a:uFillTx/>
                <a:latin typeface="Calibri" pitchFamily="34" charset="0"/>
                <a:ea typeface="+mj-ea"/>
                <a:cs typeface="Calibri" pitchFamily="34" charset="0"/>
              </a:rPr>
              <a:t>We thank you, Father, that you put your Spirit in us to make your sons  like your Son - to enjoy</a:t>
            </a:r>
            <a:r>
              <a:rPr kumimoji="0" lang="en-CA" sz="2800" b="1" i="0" u="none" strike="noStrike" kern="1200" cap="none" spc="0" normalizeH="0" noProof="0" dirty="0" smtClean="0">
                <a:ln>
                  <a:noFill/>
                </a:ln>
                <a:solidFill>
                  <a:schemeClr val="bg1"/>
                </a:solidFill>
                <a:effectLst/>
                <a:uLnTx/>
                <a:uFillTx/>
                <a:latin typeface="Calibri" pitchFamily="34" charset="0"/>
                <a:ea typeface="+mj-ea"/>
                <a:cs typeface="Calibri" pitchFamily="34" charset="0"/>
              </a:rPr>
              <a:t> you completely as your Son does, </a:t>
            </a:r>
            <a:r>
              <a:rPr kumimoji="0" lang="en-CA" sz="2800" b="1" i="0" u="none" strike="noStrike" kern="1200" cap="none" spc="0" normalizeH="0" baseline="0" noProof="0" dirty="0" smtClean="0">
                <a:ln>
                  <a:noFill/>
                </a:ln>
                <a:solidFill>
                  <a:schemeClr val="bg1"/>
                </a:solidFill>
                <a:effectLst/>
                <a:uLnTx/>
                <a:uFillTx/>
                <a:latin typeface="Calibri" pitchFamily="34" charset="0"/>
                <a:ea typeface="+mj-ea"/>
                <a:cs typeface="Calibri" pitchFamily="34" charset="0"/>
              </a:rPr>
              <a:t>to want to do your will as your Son</a:t>
            </a:r>
            <a:r>
              <a:rPr kumimoji="0" lang="en-CA" sz="2800" b="1" i="0" u="none" strike="noStrike" kern="1200" cap="none" spc="0" normalizeH="0" noProof="0" dirty="0" smtClean="0">
                <a:ln>
                  <a:noFill/>
                </a:ln>
                <a:solidFill>
                  <a:schemeClr val="bg1"/>
                </a:solidFill>
                <a:effectLst/>
                <a:uLnTx/>
                <a:uFillTx/>
                <a:latin typeface="Calibri" pitchFamily="34" charset="0"/>
                <a:ea typeface="+mj-ea"/>
                <a:cs typeface="Calibri" pitchFamily="34" charset="0"/>
              </a:rPr>
              <a:t> does</a:t>
            </a:r>
            <a:r>
              <a:rPr kumimoji="0" lang="en-CA" sz="2800" b="1" i="0" u="none" strike="noStrike" kern="1200" cap="none" spc="0" normalizeH="0" baseline="0" noProof="0" dirty="0" smtClean="0">
                <a:ln>
                  <a:noFill/>
                </a:ln>
                <a:solidFill>
                  <a:schemeClr val="bg1"/>
                </a:solidFill>
                <a:effectLst/>
                <a:uLnTx/>
                <a:uFillTx/>
                <a:latin typeface="Calibri" pitchFamily="34" charset="0"/>
                <a:ea typeface="+mj-ea"/>
                <a:cs typeface="Calibri" pitchFamily="34" charset="0"/>
              </a:rPr>
              <a:t>, to join you in your mission to make the good news of Christ known to all nations and sacrifice anything to finish the work given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CA" sz="2800" b="1" i="0" u="none" strike="noStrike" kern="1200" cap="none" spc="0" normalizeH="0" baseline="0" noProof="0" dirty="0" smtClean="0">
                <a:ln>
                  <a:noFill/>
                </a:ln>
                <a:solidFill>
                  <a:schemeClr val="bg1"/>
                </a:solidFill>
                <a:effectLst/>
                <a:uLnTx/>
                <a:uFillTx/>
                <a:latin typeface="Calibri" pitchFamily="34" charset="0"/>
                <a:ea typeface="+mj-ea"/>
                <a:cs typeface="Calibri" pitchFamily="34" charset="0"/>
              </a:rPr>
              <a:t>to us, as your Son</a:t>
            </a:r>
            <a:r>
              <a:rPr kumimoji="0" lang="en-CA" sz="2800" b="1" i="0" u="none" strike="noStrike" kern="1200" cap="none" spc="0" normalizeH="0" noProof="0" dirty="0" smtClean="0">
                <a:ln>
                  <a:noFill/>
                </a:ln>
                <a:solidFill>
                  <a:schemeClr val="bg1"/>
                </a:solidFill>
                <a:effectLst/>
                <a:uLnTx/>
                <a:uFillTx/>
                <a:latin typeface="Calibri" pitchFamily="34" charset="0"/>
                <a:ea typeface="+mj-ea"/>
                <a:cs typeface="Calibri" pitchFamily="34" charset="0"/>
              </a:rPr>
              <a:t> did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CA" sz="2800" b="1" i="0" u="none" strike="noStrike" kern="1200" cap="none" spc="0" normalizeH="0" noProof="0" dirty="0" smtClean="0">
                <a:ln>
                  <a:noFill/>
                </a:ln>
                <a:solidFill>
                  <a:schemeClr val="bg1"/>
                </a:solidFill>
                <a:effectLst/>
                <a:uLnTx/>
                <a:uFillTx/>
                <a:latin typeface="Calibri" pitchFamily="34" charset="0"/>
                <a:ea typeface="+mj-ea"/>
                <a:cs typeface="Calibri" pitchFamily="34" charset="0"/>
              </a:rPr>
              <a:t>in love for you, Abba.</a:t>
            </a:r>
            <a:endParaRPr kumimoji="0" lang="en-CA" sz="2800" b="1" i="0" u="none" strike="noStrike" kern="1200" cap="none" spc="0" normalizeH="0" baseline="0" noProof="0" dirty="0">
              <a:ln>
                <a:noFill/>
              </a:ln>
              <a:solidFill>
                <a:schemeClr val="bg1"/>
              </a:solidFill>
              <a:effectLst/>
              <a:uLnTx/>
              <a:uFillTx/>
              <a:latin typeface="Calibri" pitchFamily="34" charset="0"/>
              <a:ea typeface="+mj-ea"/>
              <a:cs typeface="Calibri" pitchFamily="34" charset="0"/>
            </a:endParaRPr>
          </a:p>
        </p:txBody>
      </p:sp>
      <p:sp>
        <p:nvSpPr>
          <p:cNvPr id="22" name="TextBox 21"/>
          <p:cNvSpPr txBox="1"/>
          <p:nvPr/>
        </p:nvSpPr>
        <p:spPr>
          <a:xfrm>
            <a:off x="35496" y="6444044"/>
            <a:ext cx="1296144" cy="369332"/>
          </a:xfrm>
          <a:prstGeom prst="rect">
            <a:avLst/>
          </a:prstGeom>
          <a:noFill/>
        </p:spPr>
        <p:txBody>
          <a:bodyPr wrap="square" rtlCol="0">
            <a:spAutoFit/>
          </a:bodyPr>
          <a:lstStyle/>
          <a:p>
            <a:pPr algn="ctr"/>
            <a:r>
              <a:rPr lang="en-CA" dirty="0" smtClean="0">
                <a:solidFill>
                  <a:schemeClr val="bg1"/>
                </a:solidFill>
              </a:rPr>
              <a:t>17,18,19</a:t>
            </a:r>
            <a:endParaRPr lang="en-CA" dirty="0">
              <a:solidFill>
                <a:schemeClr val="bg1"/>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2" name="Rounded Rectangle 21"/>
          <p:cNvSpPr/>
          <p:nvPr/>
        </p:nvSpPr>
        <p:spPr>
          <a:xfrm>
            <a:off x="7308304" y="3040360"/>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7" name="32-Point Star 16"/>
          <p:cNvSpPr/>
          <p:nvPr/>
        </p:nvSpPr>
        <p:spPr>
          <a:xfrm>
            <a:off x="7236296" y="3065512"/>
            <a:ext cx="1645920" cy="1463040"/>
          </a:xfrm>
          <a:prstGeom prst="star3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32-Point Star 14"/>
          <p:cNvSpPr/>
          <p:nvPr/>
        </p:nvSpPr>
        <p:spPr>
          <a:xfrm>
            <a:off x="108600" y="2211680"/>
            <a:ext cx="3383280" cy="3017520"/>
          </a:xfrm>
          <a:prstGeom prst="star3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TextBox 11"/>
          <p:cNvSpPr txBox="1">
            <a:spLocks noChangeArrowheads="1"/>
          </p:cNvSpPr>
          <p:nvPr/>
        </p:nvSpPr>
        <p:spPr bwMode="auto">
          <a:xfrm>
            <a:off x="7596956" y="3543102"/>
            <a:ext cx="1079500" cy="461962"/>
          </a:xfrm>
          <a:prstGeom prst="rect">
            <a:avLst/>
          </a:prstGeom>
          <a:noFill/>
          <a:ln w="9525">
            <a:noFill/>
            <a:miter lim="800000"/>
            <a:headEnd/>
            <a:tailEnd/>
          </a:ln>
        </p:spPr>
        <p:txBody>
          <a:bodyPr>
            <a:spAutoFit/>
          </a:bodyPr>
          <a:lstStyle/>
          <a:p>
            <a:r>
              <a:rPr lang="en-CA" sz="2400" b="1" dirty="0">
                <a:solidFill>
                  <a:schemeClr val="bg1"/>
                </a:solidFill>
              </a:rPr>
              <a:t>Abba</a:t>
            </a:r>
          </a:p>
        </p:txBody>
      </p:sp>
      <p:sp>
        <p:nvSpPr>
          <p:cNvPr id="31" name="TextBox 11"/>
          <p:cNvSpPr txBox="1">
            <a:spLocks noChangeArrowheads="1"/>
          </p:cNvSpPr>
          <p:nvPr/>
        </p:nvSpPr>
        <p:spPr bwMode="auto">
          <a:xfrm>
            <a:off x="1332260" y="2823022"/>
            <a:ext cx="1007492" cy="461962"/>
          </a:xfrm>
          <a:prstGeom prst="rect">
            <a:avLst/>
          </a:prstGeom>
          <a:noFill/>
          <a:ln w="9525">
            <a:noFill/>
            <a:miter lim="800000"/>
            <a:headEnd/>
            <a:tailEnd/>
          </a:ln>
        </p:spPr>
        <p:txBody>
          <a:bodyPr wrap="square">
            <a:spAutoFit/>
          </a:bodyPr>
          <a:lstStyle/>
          <a:p>
            <a:r>
              <a:rPr lang="en-CA" sz="2400" b="1" dirty="0">
                <a:solidFill>
                  <a:schemeClr val="bg1"/>
                </a:solidFill>
              </a:rPr>
              <a:t>Abba</a:t>
            </a:r>
          </a:p>
        </p:txBody>
      </p:sp>
      <p:sp>
        <p:nvSpPr>
          <p:cNvPr id="32" name="TextBox 31"/>
          <p:cNvSpPr txBox="1"/>
          <p:nvPr/>
        </p:nvSpPr>
        <p:spPr>
          <a:xfrm>
            <a:off x="2339752" y="2636912"/>
            <a:ext cx="5148064" cy="2677656"/>
          </a:xfrm>
          <a:prstGeom prst="rect">
            <a:avLst/>
          </a:prstGeom>
          <a:noFill/>
        </p:spPr>
        <p:txBody>
          <a:bodyPr wrap="square" rtlCol="0">
            <a:spAutoFit/>
          </a:bodyPr>
          <a:lstStyle/>
          <a:p>
            <a:pPr algn="ctr"/>
            <a:r>
              <a:rPr lang="en-US" sz="2800" b="1" dirty="0">
                <a:solidFill>
                  <a:schemeClr val="bg1"/>
                </a:solidFill>
                <a:latin typeface="SutonnyMJ" pitchFamily="2" charset="0"/>
                <a:cs typeface="SutonnyMJ" pitchFamily="2" charset="0"/>
              </a:rPr>
              <a:t>†</a:t>
            </a:r>
            <a:r>
              <a:rPr lang="en-US" sz="2800" b="1" dirty="0" err="1">
                <a:solidFill>
                  <a:schemeClr val="bg1"/>
                </a:solidFill>
                <a:latin typeface="SutonnyMJ" pitchFamily="2" charset="0"/>
                <a:cs typeface="SutonnyMJ" pitchFamily="2" charset="0"/>
              </a:rPr>
              <a:t>hv</a:t>
            </a:r>
            <a:r>
              <a:rPr lang="en-US" sz="2800" b="1" dirty="0">
                <a:solidFill>
                  <a:schemeClr val="bg1"/>
                </a:solidFill>
                <a:latin typeface="SutonnyMJ" pitchFamily="2" charset="0"/>
                <a:cs typeface="SutonnyMJ" pitchFamily="2" charset="0"/>
              </a:rPr>
              <a:t>: 14:23; </a:t>
            </a:r>
            <a:endParaRPr lang="en-US" sz="2800" b="1" dirty="0" smtClean="0">
              <a:solidFill>
                <a:schemeClr val="bg1"/>
              </a:solidFill>
              <a:latin typeface="SutonnyMJ" pitchFamily="2" charset="0"/>
              <a:cs typeface="SutonnyMJ" pitchFamily="2" charset="0"/>
            </a:endParaRPr>
          </a:p>
          <a:p>
            <a:pPr algn="ctr"/>
            <a:endParaRPr lang="en-US" sz="2800" b="1" dirty="0" smtClean="0">
              <a:solidFill>
                <a:schemeClr val="bg1"/>
              </a:solidFill>
              <a:latin typeface="SutonnyMJ" pitchFamily="2" charset="0"/>
              <a:cs typeface="SutonnyMJ" pitchFamily="2" charset="0"/>
            </a:endParaRPr>
          </a:p>
          <a:p>
            <a:pPr algn="ctr"/>
            <a:r>
              <a:rPr lang="en-US" sz="2800" b="1" dirty="0" smtClean="0">
                <a:solidFill>
                  <a:schemeClr val="bg1"/>
                </a:solidFill>
                <a:latin typeface="SutonnyMJ" pitchFamily="2" charset="0"/>
                <a:cs typeface="SutonnyMJ" pitchFamily="2" charset="0"/>
              </a:rPr>
              <a:t>†</a:t>
            </a:r>
            <a:r>
              <a:rPr lang="en-US" sz="2800" b="1" dirty="0">
                <a:solidFill>
                  <a:schemeClr val="bg1"/>
                </a:solidFill>
                <a:latin typeface="SutonnyMJ" pitchFamily="2" charset="0"/>
                <a:cs typeface="SutonnyMJ" pitchFamily="2" charset="0"/>
              </a:rPr>
              <a:t>iv: 8:9-11; </a:t>
            </a:r>
            <a:endParaRPr lang="en-US" sz="2800" b="1" dirty="0" smtClean="0">
              <a:solidFill>
                <a:schemeClr val="bg1"/>
              </a:solidFill>
              <a:latin typeface="SutonnyMJ" pitchFamily="2" charset="0"/>
              <a:cs typeface="SutonnyMJ" pitchFamily="2" charset="0"/>
            </a:endParaRPr>
          </a:p>
          <a:p>
            <a:pPr algn="ctr"/>
            <a:endParaRPr lang="en-US" sz="2800" b="1" dirty="0" smtClean="0">
              <a:solidFill>
                <a:schemeClr val="bg1"/>
              </a:solidFill>
              <a:latin typeface="SutonnyMJ" pitchFamily="2" charset="0"/>
              <a:cs typeface="SutonnyMJ" pitchFamily="2" charset="0"/>
            </a:endParaRPr>
          </a:p>
          <a:p>
            <a:pPr algn="ctr"/>
            <a:r>
              <a:rPr lang="en-US" sz="2800" b="1" dirty="0" smtClean="0">
                <a:solidFill>
                  <a:schemeClr val="bg1"/>
                </a:solidFill>
                <a:latin typeface="SutonnyMJ" pitchFamily="2" charset="0"/>
                <a:cs typeface="SutonnyMJ" pitchFamily="2" charset="0"/>
              </a:rPr>
              <a:t>1 </a:t>
            </a:r>
            <a:r>
              <a:rPr lang="en-US" sz="2800" b="1" dirty="0" err="1">
                <a:solidFill>
                  <a:schemeClr val="bg1"/>
                </a:solidFill>
                <a:latin typeface="SutonnyMJ" pitchFamily="2" charset="0"/>
                <a:cs typeface="SutonnyMJ" pitchFamily="2" charset="0"/>
              </a:rPr>
              <a:t>w_lj</a:t>
            </a:r>
            <a:r>
              <a:rPr lang="en-US" sz="2800" b="1" dirty="0">
                <a:solidFill>
                  <a:schemeClr val="bg1"/>
                </a:solidFill>
                <a:latin typeface="SutonnyMJ" pitchFamily="2" charset="0"/>
                <a:cs typeface="SutonnyMJ" pitchFamily="2" charset="0"/>
              </a:rPr>
              <a:t>: 1:1</a:t>
            </a:r>
          </a:p>
          <a:p>
            <a:pPr algn="ctr"/>
            <a:endParaRPr lang="en-CA" sz="2800" b="1" dirty="0">
              <a:solidFill>
                <a:schemeClr val="bg1"/>
              </a:solidFill>
              <a:latin typeface="SutonnyMJ" pitchFamily="2" charset="0"/>
              <a:cs typeface="SutonnyMJ" pitchFamily="2" charset="0"/>
            </a:endParaRPr>
          </a:p>
        </p:txBody>
      </p:sp>
      <p:sp>
        <p:nvSpPr>
          <p:cNvPr id="18" name="Oval 17"/>
          <p:cNvSpPr/>
          <p:nvPr/>
        </p:nvSpPr>
        <p:spPr>
          <a:xfrm>
            <a:off x="7596336" y="2132856"/>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Rectangle 22"/>
          <p:cNvSpPr/>
          <p:nvPr/>
        </p:nvSpPr>
        <p:spPr>
          <a:xfrm>
            <a:off x="7662624"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Rectangle 23"/>
          <p:cNvSpPr/>
          <p:nvPr/>
        </p:nvSpPr>
        <p:spPr>
          <a:xfrm>
            <a:off x="8166680"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6" name="Title 1"/>
          <p:cNvSpPr txBox="1">
            <a:spLocks/>
          </p:cNvSpPr>
          <p:nvPr/>
        </p:nvSpPr>
        <p:spPr>
          <a:xfrm>
            <a:off x="611560" y="125760"/>
            <a:ext cx="7954184" cy="926976"/>
          </a:xfrm>
          <a:prstGeom prst="rect">
            <a:avLst/>
          </a:prstGeom>
          <a:solidFill>
            <a:schemeClr val="tx1"/>
          </a:solidFill>
        </p:spPr>
        <p:txBody>
          <a:bodyPr/>
          <a:lstStyle/>
          <a:p>
            <a:pPr algn="ctr" eaLnBrk="0" hangingPunct="0">
              <a:defRPr/>
            </a:pPr>
            <a:r>
              <a:rPr lang="en-CA" sz="2800" b="1" dirty="0" smtClean="0">
                <a:solidFill>
                  <a:srgbClr val="FF0000"/>
                </a:solidFill>
                <a:latin typeface="SutonnyMJ" pitchFamily="2" charset="0"/>
                <a:cs typeface="SutonnyMJ" pitchFamily="2" charset="0"/>
              </a:rPr>
              <a:t>20-21. </a:t>
            </a:r>
            <a:r>
              <a:rPr lang="en-US" sz="2800" b="1" dirty="0" err="1">
                <a:solidFill>
                  <a:srgbClr val="FF0000"/>
                </a:solidFill>
                <a:latin typeface="SutonnyMJ" pitchFamily="2" charset="0"/>
                <a:cs typeface="SutonnyMJ" pitchFamily="2" charset="0"/>
              </a:rPr>
              <a:t>wcZv</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Ck</a:t>
            </a:r>
            <a:r>
              <a:rPr lang="en-US" sz="2800" b="1" dirty="0">
                <a:solidFill>
                  <a:srgbClr val="FF0000"/>
                </a:solidFill>
                <a:latin typeface="SutonnyMJ" pitchFamily="2" charset="0"/>
                <a:cs typeface="SutonnyMJ" pitchFamily="2" charset="0"/>
              </a:rPr>
              <a:t>¦‡i </a:t>
            </a:r>
            <a:r>
              <a:rPr lang="en-US" sz="2800" b="1" dirty="0" err="1">
                <a:solidFill>
                  <a:srgbClr val="FF0000"/>
                </a:solidFill>
                <a:latin typeface="SutonnyMJ" pitchFamily="2" charset="0"/>
                <a:cs typeface="SutonnyMJ" pitchFamily="2" charset="0"/>
              </a:rPr>
              <a:t>Ges</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Avgv</a:t>
            </a:r>
            <a:r>
              <a:rPr lang="en-US" sz="2800" b="1" dirty="0">
                <a:solidFill>
                  <a:srgbClr val="FF0000"/>
                </a:solidFill>
                <a:latin typeface="SutonnyMJ" pitchFamily="2" charset="0"/>
                <a:cs typeface="SutonnyMJ" pitchFamily="2" charset="0"/>
              </a:rPr>
              <a:t>‡`i </a:t>
            </a:r>
            <a:r>
              <a:rPr lang="en-US" sz="2800" b="1" dirty="0" err="1">
                <a:solidFill>
                  <a:srgbClr val="FF0000"/>
                </a:solidFill>
                <a:latin typeface="SutonnyMJ" pitchFamily="2" charset="0"/>
                <a:cs typeface="SutonnyMJ" pitchFamily="2" charset="0"/>
              </a:rPr>
              <a:t>g‡a</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Ck¦i</a:t>
            </a:r>
            <a:r>
              <a:rPr lang="en-US" sz="2800" b="1" dirty="0">
                <a:solidFill>
                  <a:srgbClr val="FF0000"/>
                </a:solidFill>
                <a:latin typeface="SutonnyMJ" pitchFamily="2" charset="0"/>
                <a:cs typeface="SutonnyMJ" pitchFamily="2" charset="0"/>
              </a:rPr>
              <a:t>| </a:t>
            </a:r>
            <a:endParaRPr lang="en-CA" sz="2800" b="1" kern="0" dirty="0" smtClean="0">
              <a:solidFill>
                <a:srgbClr val="FF0000"/>
              </a:solidFill>
              <a:latin typeface="SutonnyMJ" pitchFamily="2" charset="0"/>
              <a:ea typeface="+mj-ea"/>
              <a:cs typeface="SutonnyMJ" pitchFamily="2" charset="0"/>
            </a:endParaRPr>
          </a:p>
        </p:txBody>
      </p:sp>
      <p:sp>
        <p:nvSpPr>
          <p:cNvPr id="19" name="Smiley Face 18"/>
          <p:cNvSpPr/>
          <p:nvPr/>
        </p:nvSpPr>
        <p:spPr>
          <a:xfrm>
            <a:off x="1353344" y="3450704"/>
            <a:ext cx="914400" cy="914400"/>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21" name="Picture 20" descr="angry-face-01s.gif"/>
          <p:cNvPicPr>
            <a:picLocks noChangeAspect="1"/>
          </p:cNvPicPr>
          <p:nvPr/>
        </p:nvPicPr>
        <p:blipFill>
          <a:blip r:embed="rId2" cstate="print"/>
          <a:stretch>
            <a:fillRect/>
          </a:stretch>
        </p:blipFill>
        <p:spPr>
          <a:xfrm>
            <a:off x="35496" y="5949280"/>
            <a:ext cx="864096" cy="864096"/>
          </a:xfrm>
          <a:prstGeom prst="ellipse">
            <a:avLst/>
          </a:prstGeom>
        </p:spPr>
      </p:pic>
      <p:sp>
        <p:nvSpPr>
          <p:cNvPr id="20" name="TextBox 19"/>
          <p:cNvSpPr txBox="1"/>
          <p:nvPr/>
        </p:nvSpPr>
        <p:spPr>
          <a:xfrm>
            <a:off x="35496"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5" name="TextBox 8"/>
          <p:cNvSpPr txBox="1">
            <a:spLocks noChangeArrowheads="1"/>
          </p:cNvSpPr>
          <p:nvPr/>
        </p:nvSpPr>
        <p:spPr bwMode="auto">
          <a:xfrm>
            <a:off x="-36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26" name="TextBox 25"/>
          <p:cNvSpPr txBox="1"/>
          <p:nvPr/>
        </p:nvSpPr>
        <p:spPr>
          <a:xfrm>
            <a:off x="8100392" y="6372036"/>
            <a:ext cx="936104" cy="369332"/>
          </a:xfrm>
          <a:prstGeom prst="rect">
            <a:avLst/>
          </a:prstGeom>
          <a:noFill/>
        </p:spPr>
        <p:txBody>
          <a:bodyPr wrap="square" rtlCol="0">
            <a:spAutoFit/>
          </a:bodyPr>
          <a:lstStyle/>
          <a:p>
            <a:pPr algn="ctr"/>
            <a:r>
              <a:rPr lang="en-CA" dirty="0" smtClean="0">
                <a:solidFill>
                  <a:schemeClr val="bg1"/>
                </a:solidFill>
              </a:rPr>
              <a:t>20,21</a:t>
            </a:r>
            <a:endParaRPr lang="en-CA" dirty="0">
              <a:solidFill>
                <a:schemeClr val="bg1"/>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1" name="Rectangle 10"/>
          <p:cNvSpPr/>
          <p:nvPr/>
        </p:nvSpPr>
        <p:spPr>
          <a:xfrm>
            <a:off x="3048000" y="3276600"/>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438400" y="3581400"/>
            <a:ext cx="1581912"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609600" y="838200"/>
            <a:ext cx="4915810" cy="2926080"/>
          </a:xfrm>
          <a:prstGeom prst="rect">
            <a:avLst/>
          </a:prstGeom>
        </p:spPr>
      </p:pic>
      <p:pic>
        <p:nvPicPr>
          <p:cNvPr id="7" name="Picture 6" descr="egyptian.gif"/>
          <p:cNvPicPr>
            <a:picLocks noChangeAspect="1"/>
          </p:cNvPicPr>
          <p:nvPr/>
        </p:nvPicPr>
        <p:blipFill>
          <a:blip r:embed="rId3" cstate="print"/>
          <a:stretch>
            <a:fillRect/>
          </a:stretch>
        </p:blipFill>
        <p:spPr>
          <a:xfrm rot="7200000">
            <a:off x="2095478" y="3302089"/>
            <a:ext cx="4915810" cy="292608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495323" y="3302088"/>
            <a:ext cx="4915810" cy="2926080"/>
          </a:xfrm>
          <a:prstGeom prst="rect">
            <a:avLst/>
          </a:prstGeom>
        </p:spPr>
      </p:pic>
      <p:sp>
        <p:nvSpPr>
          <p:cNvPr id="10" name="WordArt 2"/>
          <p:cNvSpPr>
            <a:spLocks noChangeArrowheads="1" noChangeShapeType="1" noTextEdit="1"/>
          </p:cNvSpPr>
          <p:nvPr/>
        </p:nvSpPr>
        <p:spPr bwMode="auto">
          <a:xfrm>
            <a:off x="533400" y="838200"/>
            <a:ext cx="5144616" cy="3962400"/>
          </a:xfrm>
          <a:prstGeom prst="rect">
            <a:avLst/>
          </a:prstGeom>
        </p:spPr>
        <p:txBody>
          <a:bodyPr wrap="none" fromWordArt="1">
            <a:prstTxWarp prst="textArchUp">
              <a:avLst>
                <a:gd name="adj" fmla="val 11999963"/>
              </a:avLst>
            </a:prstTxWarp>
          </a:bodyPr>
          <a:lstStyle/>
          <a:p>
            <a:pPr algn="ctr" rtl="0"/>
            <a:r>
              <a:rPr lang="en-CA" sz="3200" kern="10" spc="0" dirty="0" smtClean="0">
                <a:ln w="9525">
                  <a:solidFill>
                    <a:srgbClr val="000000"/>
                  </a:solidFill>
                  <a:round/>
                  <a:headEnd/>
                  <a:tailEnd/>
                </a:ln>
                <a:solidFill>
                  <a:srgbClr val="FFC000"/>
                </a:solidFill>
                <a:effectLst/>
              </a:rPr>
              <a:t>THE LORD</a:t>
            </a:r>
            <a:endParaRPr lang="en-CA" sz="3200" kern="10" spc="0" dirty="0">
              <a:ln w="9525">
                <a:solidFill>
                  <a:srgbClr val="000000"/>
                </a:solidFill>
                <a:round/>
                <a:headEnd/>
                <a:tailEnd/>
              </a:ln>
              <a:solidFill>
                <a:srgbClr val="FFC000"/>
              </a:solidFill>
              <a:effectLst/>
            </a:endParaRPr>
          </a:p>
        </p:txBody>
      </p:sp>
      <p:pic>
        <p:nvPicPr>
          <p:cNvPr id="14" name="Picture 13"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1600200" y="4448505"/>
            <a:ext cx="921715" cy="548640"/>
          </a:xfrm>
          <a:prstGeom prst="rect">
            <a:avLst/>
          </a:prstGeom>
          <a:noFill/>
          <a:ln>
            <a:noFill/>
          </a:ln>
        </p:spPr>
      </p:pic>
      <p:pic>
        <p:nvPicPr>
          <p:cNvPr id="13" name="Picture 12"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1066800" y="4736537"/>
            <a:ext cx="921715" cy="548640"/>
          </a:xfrm>
          <a:prstGeom prst="rect">
            <a:avLst/>
          </a:prstGeom>
          <a:noFill/>
          <a:ln>
            <a:noFill/>
          </a:ln>
        </p:spPr>
      </p:pic>
      <p:pic>
        <p:nvPicPr>
          <p:cNvPr id="16" name="Picture 15"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1676400" y="5024569"/>
            <a:ext cx="921715" cy="548640"/>
          </a:xfrm>
          <a:prstGeom prst="rect">
            <a:avLst/>
          </a:prstGeom>
          <a:noFill/>
          <a:ln>
            <a:noFill/>
          </a:ln>
        </p:spPr>
      </p:pic>
      <p:pic>
        <p:nvPicPr>
          <p:cNvPr id="17" name="Picture 16"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2209800" y="4736537"/>
            <a:ext cx="921715" cy="548640"/>
          </a:xfrm>
          <a:prstGeom prst="rect">
            <a:avLst/>
          </a:prstGeom>
          <a:noFill/>
          <a:ln>
            <a:noFill/>
          </a:ln>
        </p:spPr>
      </p:pic>
      <p:pic>
        <p:nvPicPr>
          <p:cNvPr id="18" name="Picture 17"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1143000" y="4160473"/>
            <a:ext cx="921715" cy="548640"/>
          </a:xfrm>
          <a:prstGeom prst="rect">
            <a:avLst/>
          </a:prstGeom>
          <a:noFill/>
          <a:ln>
            <a:noFill/>
          </a:ln>
        </p:spPr>
      </p:pic>
      <p:pic>
        <p:nvPicPr>
          <p:cNvPr id="19" name="Picture 18"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2209800" y="4160473"/>
            <a:ext cx="921715" cy="548640"/>
          </a:xfrm>
          <a:prstGeom prst="rect">
            <a:avLst/>
          </a:prstGeom>
          <a:noFill/>
          <a:ln>
            <a:noFill/>
          </a:ln>
        </p:spPr>
      </p:pic>
      <p:pic>
        <p:nvPicPr>
          <p:cNvPr id="20" name="Picture 19"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1600200" y="3728425"/>
            <a:ext cx="921715" cy="548640"/>
          </a:xfrm>
          <a:prstGeom prst="rect">
            <a:avLst/>
          </a:prstGeom>
          <a:noFill/>
          <a:ln>
            <a:noFill/>
          </a:ln>
        </p:spPr>
      </p:pic>
      <p:sp>
        <p:nvSpPr>
          <p:cNvPr id="21" name="TextBox 20"/>
          <p:cNvSpPr txBox="1"/>
          <p:nvPr/>
        </p:nvSpPr>
        <p:spPr>
          <a:xfrm>
            <a:off x="2133600" y="6248400"/>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sp>
        <p:nvSpPr>
          <p:cNvPr id="22" name="TextBox 21"/>
          <p:cNvSpPr txBox="1"/>
          <p:nvPr/>
        </p:nvSpPr>
        <p:spPr>
          <a:xfrm>
            <a:off x="5796136" y="548680"/>
            <a:ext cx="3312368" cy="5693866"/>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Because we are in the Son, Abba loves, fellowships with and is a Father to us as he loves, fellowships with and is a Father to his Son.</a:t>
            </a:r>
          </a:p>
          <a:p>
            <a:pPr algn="ctr"/>
            <a:r>
              <a:rPr lang="en-CA" sz="2800" b="1" dirty="0" smtClean="0">
                <a:solidFill>
                  <a:schemeClr val="bg1"/>
                </a:solidFill>
                <a:latin typeface="Calibri" pitchFamily="34" charset="0"/>
                <a:cs typeface="Calibri" pitchFamily="34" charset="0"/>
              </a:rPr>
              <a:t>Because we are sons in the Son, we love, fellowship with, </a:t>
            </a:r>
          </a:p>
          <a:p>
            <a:pPr algn="ctr"/>
            <a:r>
              <a:rPr lang="en-CA" sz="2800" b="1" dirty="0" smtClean="0">
                <a:solidFill>
                  <a:schemeClr val="bg1"/>
                </a:solidFill>
                <a:latin typeface="Calibri" pitchFamily="34" charset="0"/>
                <a:cs typeface="Calibri" pitchFamily="34" charset="0"/>
              </a:rPr>
              <a:t>and cooperate with the Father </a:t>
            </a:r>
          </a:p>
          <a:p>
            <a:pPr algn="ctr"/>
            <a:r>
              <a:rPr lang="en-CA" sz="2800" b="1" dirty="0" smtClean="0">
                <a:solidFill>
                  <a:schemeClr val="bg1"/>
                </a:solidFill>
                <a:latin typeface="Calibri" pitchFamily="34" charset="0"/>
                <a:cs typeface="Calibri" pitchFamily="34" charset="0"/>
              </a:rPr>
              <a:t>as Jesus does.</a:t>
            </a:r>
            <a:endParaRPr lang="en-CA" sz="2800" b="1" dirty="0">
              <a:solidFill>
                <a:schemeClr val="bg1"/>
              </a:solidFill>
              <a:latin typeface="Calibri" pitchFamily="34" charset="0"/>
              <a:cs typeface="Calibri" pitchFamily="34" charset="0"/>
            </a:endParaRPr>
          </a:p>
        </p:txBody>
      </p:sp>
      <p:sp>
        <p:nvSpPr>
          <p:cNvPr id="23" name="TextBox 22"/>
          <p:cNvSpPr txBox="1"/>
          <p:nvPr/>
        </p:nvSpPr>
        <p:spPr>
          <a:xfrm>
            <a:off x="35496" y="6444044"/>
            <a:ext cx="1296144" cy="369332"/>
          </a:xfrm>
          <a:prstGeom prst="rect">
            <a:avLst/>
          </a:prstGeom>
          <a:noFill/>
        </p:spPr>
        <p:txBody>
          <a:bodyPr wrap="square" rtlCol="0">
            <a:spAutoFit/>
          </a:bodyPr>
          <a:lstStyle/>
          <a:p>
            <a:pPr algn="ctr"/>
            <a:r>
              <a:rPr lang="en-CA" dirty="0" smtClean="0">
                <a:solidFill>
                  <a:schemeClr val="bg1"/>
                </a:solidFill>
              </a:rPr>
              <a:t>20, 21</a:t>
            </a:r>
            <a:endParaRPr lang="en-CA" dirty="0">
              <a:solidFill>
                <a:schemeClr val="bg1"/>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7" name="Rectangle 26"/>
          <p:cNvSpPr/>
          <p:nvPr/>
        </p:nvSpPr>
        <p:spPr>
          <a:xfrm>
            <a:off x="1403648" y="3717032"/>
            <a:ext cx="548640" cy="137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Rectangle 27"/>
          <p:cNvSpPr/>
          <p:nvPr/>
        </p:nvSpPr>
        <p:spPr>
          <a:xfrm>
            <a:off x="1619672" y="3645024"/>
            <a:ext cx="137160" cy="5486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2" name="Rounded Rectangle 21"/>
          <p:cNvSpPr/>
          <p:nvPr/>
        </p:nvSpPr>
        <p:spPr>
          <a:xfrm>
            <a:off x="7308304" y="3040360"/>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8" name="Oval 17"/>
          <p:cNvSpPr/>
          <p:nvPr/>
        </p:nvSpPr>
        <p:spPr>
          <a:xfrm>
            <a:off x="7596336" y="2132856"/>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Rectangle 22"/>
          <p:cNvSpPr/>
          <p:nvPr/>
        </p:nvSpPr>
        <p:spPr>
          <a:xfrm>
            <a:off x="7662624"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Rectangle 23"/>
          <p:cNvSpPr/>
          <p:nvPr/>
        </p:nvSpPr>
        <p:spPr>
          <a:xfrm>
            <a:off x="8166680"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21" name="Picture 20" descr="angry-face-01s.gif"/>
          <p:cNvPicPr>
            <a:picLocks noChangeAspect="1"/>
          </p:cNvPicPr>
          <p:nvPr/>
        </p:nvPicPr>
        <p:blipFill>
          <a:blip r:embed="rId2" cstate="print"/>
          <a:stretch>
            <a:fillRect/>
          </a:stretch>
        </p:blipFill>
        <p:spPr>
          <a:xfrm>
            <a:off x="35496" y="5949280"/>
            <a:ext cx="864096" cy="864096"/>
          </a:xfrm>
          <a:prstGeom prst="ellipse">
            <a:avLst/>
          </a:prstGeom>
        </p:spPr>
      </p:pic>
      <p:sp>
        <p:nvSpPr>
          <p:cNvPr id="20" name="TextBox 19"/>
          <p:cNvSpPr txBox="1"/>
          <p:nvPr/>
        </p:nvSpPr>
        <p:spPr>
          <a:xfrm>
            <a:off x="35496"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6" name="TextBox 8"/>
          <p:cNvSpPr txBox="1">
            <a:spLocks noChangeArrowheads="1"/>
          </p:cNvSpPr>
          <p:nvPr/>
        </p:nvSpPr>
        <p:spPr bwMode="auto">
          <a:xfrm>
            <a:off x="-36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pic>
        <p:nvPicPr>
          <p:cNvPr id="30" name="Picture 29" descr="egyptian.gif"/>
          <p:cNvPicPr>
            <a:picLocks noChangeAspect="1"/>
          </p:cNvPicPr>
          <p:nvPr/>
        </p:nvPicPr>
        <p:blipFill>
          <a:blip r:embed="rId3" cstate="print"/>
          <a:stretch>
            <a:fillRect/>
          </a:stretch>
        </p:blipFill>
        <p:spPr>
          <a:xfrm>
            <a:off x="755576" y="2780928"/>
            <a:ext cx="1920240" cy="1142995"/>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194386" y="3686707"/>
            <a:ext cx="1920240" cy="1143000"/>
          </a:xfrm>
          <a:prstGeom prst="rect">
            <a:avLst/>
          </a:prstGeom>
        </p:spPr>
      </p:pic>
      <p:pic>
        <p:nvPicPr>
          <p:cNvPr id="34" name="Picture 33" descr="egyptian.gif"/>
          <p:cNvPicPr>
            <a:picLocks noChangeAspect="1"/>
          </p:cNvPicPr>
          <p:nvPr/>
        </p:nvPicPr>
        <p:blipFill>
          <a:blip r:embed="rId3" cstate="print"/>
          <a:stretch>
            <a:fillRect/>
          </a:stretch>
        </p:blipFill>
        <p:spPr>
          <a:xfrm rot="7200000">
            <a:off x="1274504" y="3686708"/>
            <a:ext cx="1920240" cy="1142996"/>
          </a:xfrm>
          <a:prstGeom prst="rect">
            <a:avLst/>
          </a:prstGeom>
        </p:spPr>
      </p:pic>
      <p:pic>
        <p:nvPicPr>
          <p:cNvPr id="35" name="Picture 34" descr="www.fg-a.com valentine 2-jumping-heart.gif"/>
          <p:cNvPicPr>
            <a:picLocks noChangeAspect="1"/>
          </p:cNvPicPr>
          <p:nvPr/>
        </p:nvPicPr>
        <p:blipFill>
          <a:blip r:embed="rId4" cstate="print"/>
          <a:stretch>
            <a:fillRect/>
          </a:stretch>
        </p:blipFill>
        <p:spPr>
          <a:xfrm>
            <a:off x="1115616" y="3103612"/>
            <a:ext cx="1143000" cy="1333500"/>
          </a:xfrm>
          <a:prstGeom prst="rect">
            <a:avLst/>
          </a:prstGeom>
        </p:spPr>
      </p:pic>
      <p:sp>
        <p:nvSpPr>
          <p:cNvPr id="39" name="TextBox 38"/>
          <p:cNvSpPr txBox="1"/>
          <p:nvPr/>
        </p:nvSpPr>
        <p:spPr>
          <a:xfrm>
            <a:off x="1448544" y="1395933"/>
            <a:ext cx="6435824" cy="1384995"/>
          </a:xfrm>
          <a:prstGeom prst="rect">
            <a:avLst/>
          </a:prstGeom>
          <a:noFill/>
        </p:spPr>
        <p:txBody>
          <a:bodyPr wrap="square" rtlCol="0">
            <a:spAutoFit/>
          </a:bodyPr>
          <a:lstStyle/>
          <a:p>
            <a:pPr lvl="0" algn="ctr" eaLnBrk="0" hangingPunct="0">
              <a:defRPr/>
            </a:pPr>
            <a:r>
              <a:rPr lang="en-CA" sz="2800" b="1" kern="0" dirty="0" smtClean="0">
                <a:solidFill>
                  <a:srgbClr val="0000FF"/>
                </a:solidFill>
                <a:latin typeface="Calibri" pitchFamily="34" charset="0"/>
                <a:cs typeface="Calibri" pitchFamily="34" charset="0"/>
              </a:rPr>
              <a:t>in Christ and Christ in us! </a:t>
            </a:r>
            <a:br>
              <a:rPr lang="en-CA" sz="2800" b="1" kern="0" dirty="0" smtClean="0">
                <a:solidFill>
                  <a:srgbClr val="0000FF"/>
                </a:solidFill>
                <a:latin typeface="Calibri" pitchFamily="34" charset="0"/>
                <a:cs typeface="Calibri" pitchFamily="34" charset="0"/>
              </a:rPr>
            </a:br>
            <a:r>
              <a:rPr lang="en-CA" sz="2800" b="1" kern="0" dirty="0" smtClean="0">
                <a:solidFill>
                  <a:srgbClr val="0000FF"/>
                </a:solidFill>
                <a:latin typeface="Calibri" pitchFamily="34" charset="0"/>
                <a:cs typeface="Calibri" pitchFamily="34" charset="0"/>
              </a:rPr>
              <a:t>in the Spirit and the Spirit in us!  </a:t>
            </a:r>
            <a:br>
              <a:rPr lang="en-CA" sz="2800" b="1" kern="0" dirty="0" smtClean="0">
                <a:solidFill>
                  <a:srgbClr val="0000FF"/>
                </a:solidFill>
                <a:latin typeface="Calibri" pitchFamily="34" charset="0"/>
                <a:cs typeface="Calibri" pitchFamily="34" charset="0"/>
              </a:rPr>
            </a:br>
            <a:r>
              <a:rPr lang="en-CA" sz="2800" b="1" kern="0" dirty="0" smtClean="0">
                <a:solidFill>
                  <a:srgbClr val="0000FF"/>
                </a:solidFill>
                <a:latin typeface="Calibri" pitchFamily="34" charset="0"/>
                <a:cs typeface="Calibri" pitchFamily="34" charset="0"/>
              </a:rPr>
              <a:t>in the Father and the Father in us!</a:t>
            </a:r>
          </a:p>
        </p:txBody>
      </p:sp>
      <p:pic>
        <p:nvPicPr>
          <p:cNvPr id="40" name="Picture 39" descr="4you.png"/>
          <p:cNvPicPr>
            <a:picLocks noChangeAspect="1"/>
          </p:cNvPicPr>
          <p:nvPr/>
        </p:nvPicPr>
        <p:blipFill>
          <a:blip r:embed="rId5" cstate="print"/>
          <a:srcRect l="17780" t="14858" r="54067" b="44000"/>
          <a:stretch>
            <a:fillRect/>
          </a:stretch>
        </p:blipFill>
        <p:spPr>
          <a:xfrm>
            <a:off x="3779912" y="2996952"/>
            <a:ext cx="1944216" cy="2592288"/>
          </a:xfrm>
          <a:prstGeom prst="rect">
            <a:avLst/>
          </a:prstGeom>
        </p:spPr>
      </p:pic>
      <p:sp>
        <p:nvSpPr>
          <p:cNvPr id="41" name="TextBox 8"/>
          <p:cNvSpPr txBox="1">
            <a:spLocks noChangeArrowheads="1"/>
          </p:cNvSpPr>
          <p:nvPr/>
        </p:nvSpPr>
        <p:spPr bwMode="auto">
          <a:xfrm>
            <a:off x="3779911" y="5086345"/>
            <a:ext cx="1872209" cy="430887"/>
          </a:xfrm>
          <a:prstGeom prst="rect">
            <a:avLst/>
          </a:prstGeom>
          <a:noFill/>
          <a:ln w="9525">
            <a:noFill/>
            <a:miter lim="800000"/>
            <a:headEnd/>
            <a:tailEnd/>
          </a:ln>
        </p:spPr>
        <p:txBody>
          <a:bodyPr wrap="square">
            <a:spAutoFit/>
          </a:bodyPr>
          <a:lstStyle/>
          <a:p>
            <a:pPr algn="ctr">
              <a:defRPr/>
            </a:pPr>
            <a:r>
              <a:rPr lang="en-CA" altLang="ko-KR" sz="1200" dirty="0" smtClean="0">
                <a:solidFill>
                  <a:schemeClr val="tx1">
                    <a:lumMod val="50000"/>
                  </a:schemeClr>
                </a:solidFill>
              </a:rPr>
              <a:t>©</a:t>
            </a:r>
            <a:r>
              <a:rPr lang="en-CA" altLang="ko-KR" sz="1000" dirty="0" smtClean="0">
                <a:solidFill>
                  <a:schemeClr val="tx1">
                    <a:lumMod val="50000"/>
                  </a:schemeClr>
                </a:solidFill>
              </a:rPr>
              <a:t> </a:t>
            </a:r>
            <a:r>
              <a:rPr lang="en-CA" sz="1000" dirty="0" smtClean="0">
                <a:solidFill>
                  <a:schemeClr val="tx1">
                    <a:lumMod val="50000"/>
                  </a:schemeClr>
                </a:solidFill>
              </a:rPr>
              <a:t>GospelGifs.com </a:t>
            </a:r>
          </a:p>
          <a:p>
            <a:pPr algn="ctr">
              <a:defRPr/>
            </a:pPr>
            <a:r>
              <a:rPr lang="en-CA" sz="1000" dirty="0" smtClean="0">
                <a:solidFill>
                  <a:schemeClr val="tx1">
                    <a:lumMod val="50000"/>
                  </a:schemeClr>
                </a:solidFill>
              </a:rPr>
              <a:t>used with permission</a:t>
            </a:r>
            <a:endParaRPr lang="en-CA" sz="1000" dirty="0">
              <a:solidFill>
                <a:schemeClr val="tx1">
                  <a:lumMod val="50000"/>
                </a:schemeClr>
              </a:solidFill>
            </a:endParaRPr>
          </a:p>
        </p:txBody>
      </p:sp>
      <p:sp>
        <p:nvSpPr>
          <p:cNvPr id="42" name="TextBox 41"/>
          <p:cNvSpPr txBox="1"/>
          <p:nvPr/>
        </p:nvSpPr>
        <p:spPr>
          <a:xfrm>
            <a:off x="1600944" y="5714092"/>
            <a:ext cx="6435824" cy="523220"/>
          </a:xfrm>
          <a:prstGeom prst="rect">
            <a:avLst/>
          </a:prstGeom>
          <a:noFill/>
        </p:spPr>
        <p:txBody>
          <a:bodyPr wrap="square" rtlCol="0">
            <a:spAutoFit/>
          </a:bodyPr>
          <a:lstStyle/>
          <a:p>
            <a:pPr lvl="0" algn="ctr" eaLnBrk="0" hangingPunct="0">
              <a:defRPr/>
            </a:pPr>
            <a:r>
              <a:rPr lang="en-CA" sz="2800" b="1" kern="0" dirty="0" smtClean="0">
                <a:solidFill>
                  <a:srgbClr val="0000FF"/>
                </a:solidFill>
                <a:latin typeface="Calibri" pitchFamily="34" charset="0"/>
                <a:cs typeface="Calibri" pitchFamily="34" charset="0"/>
              </a:rPr>
              <a:t>Thank you, thank you, Lord!</a:t>
            </a:r>
          </a:p>
        </p:txBody>
      </p:sp>
      <p:sp>
        <p:nvSpPr>
          <p:cNvPr id="43" name="Rectangle 42"/>
          <p:cNvSpPr/>
          <p:nvPr/>
        </p:nvSpPr>
        <p:spPr>
          <a:xfrm>
            <a:off x="8008952" y="3645024"/>
            <a:ext cx="137160" cy="5486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4" name="Rectangle 43"/>
          <p:cNvSpPr/>
          <p:nvPr/>
        </p:nvSpPr>
        <p:spPr>
          <a:xfrm>
            <a:off x="7859216" y="3717032"/>
            <a:ext cx="457200" cy="137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pic>
        <p:nvPicPr>
          <p:cNvPr id="37" name="Picture 36" descr="egyptian.gif"/>
          <p:cNvPicPr>
            <a:picLocks noChangeAspect="1"/>
          </p:cNvPicPr>
          <p:nvPr/>
        </p:nvPicPr>
        <p:blipFill>
          <a:blip r:embed="rId3" cstate="print"/>
          <a:stretch>
            <a:fillRect/>
          </a:stretch>
        </p:blipFill>
        <p:spPr>
          <a:xfrm rot="14400000" flipH="1">
            <a:off x="7173807" y="3634256"/>
            <a:ext cx="1228954" cy="731520"/>
          </a:xfrm>
          <a:prstGeom prst="rect">
            <a:avLst/>
          </a:prstGeom>
        </p:spPr>
      </p:pic>
      <p:pic>
        <p:nvPicPr>
          <p:cNvPr id="38" name="Picture 37" descr="egyptian.gif"/>
          <p:cNvPicPr>
            <a:picLocks noChangeAspect="1"/>
          </p:cNvPicPr>
          <p:nvPr/>
        </p:nvPicPr>
        <p:blipFill>
          <a:blip r:embed="rId3" cstate="print"/>
          <a:stretch>
            <a:fillRect/>
          </a:stretch>
        </p:blipFill>
        <p:spPr>
          <a:xfrm>
            <a:off x="7447498" y="3129528"/>
            <a:ext cx="1228958" cy="731520"/>
          </a:xfrm>
          <a:prstGeom prst="rect">
            <a:avLst/>
          </a:prstGeom>
        </p:spPr>
      </p:pic>
      <p:pic>
        <p:nvPicPr>
          <p:cNvPr id="36" name="Picture 35" descr="egyptian.gif"/>
          <p:cNvPicPr>
            <a:picLocks noChangeAspect="1"/>
          </p:cNvPicPr>
          <p:nvPr/>
        </p:nvPicPr>
        <p:blipFill>
          <a:blip r:embed="rId3" cstate="print"/>
          <a:stretch>
            <a:fillRect/>
          </a:stretch>
        </p:blipFill>
        <p:spPr>
          <a:xfrm rot="7200000">
            <a:off x="7749871" y="3634258"/>
            <a:ext cx="1228957" cy="731520"/>
          </a:xfrm>
          <a:prstGeom prst="rect">
            <a:avLst/>
          </a:prstGeom>
        </p:spPr>
      </p:pic>
      <p:sp>
        <p:nvSpPr>
          <p:cNvPr id="25" name="TextBox 24"/>
          <p:cNvSpPr txBox="1"/>
          <p:nvPr/>
        </p:nvSpPr>
        <p:spPr>
          <a:xfrm>
            <a:off x="8100392" y="6372036"/>
            <a:ext cx="936104" cy="369332"/>
          </a:xfrm>
          <a:prstGeom prst="rect">
            <a:avLst/>
          </a:prstGeom>
          <a:noFill/>
        </p:spPr>
        <p:txBody>
          <a:bodyPr wrap="square" rtlCol="0">
            <a:spAutoFit/>
          </a:bodyPr>
          <a:lstStyle/>
          <a:p>
            <a:pPr algn="ctr"/>
            <a:r>
              <a:rPr lang="en-CA" dirty="0" smtClean="0">
                <a:solidFill>
                  <a:schemeClr val="bg1"/>
                </a:solidFill>
              </a:rPr>
              <a:t>15 - 21</a:t>
            </a:r>
            <a:endParaRPr lang="en-CA" dirty="0">
              <a:solidFill>
                <a:schemeClr val="bg1"/>
              </a:solidFill>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 name="Picture 9"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171400"/>
            <a:ext cx="9144000" cy="6858000"/>
          </a:xfrm>
          <a:prstGeom prst="rect">
            <a:avLst/>
          </a:prstGeom>
        </p:spPr>
      </p:pic>
      <p:sp>
        <p:nvSpPr>
          <p:cNvPr id="13" name="Rectangle 12"/>
          <p:cNvSpPr/>
          <p:nvPr/>
        </p:nvSpPr>
        <p:spPr>
          <a:xfrm>
            <a:off x="4139952" y="3658736"/>
            <a:ext cx="91440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4441696" y="3392408"/>
            <a:ext cx="274320" cy="11887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4" cstate="print"/>
          <a:stretch>
            <a:fillRect/>
          </a:stretch>
        </p:blipFill>
        <p:spPr>
          <a:xfrm>
            <a:off x="3066464" y="2176264"/>
            <a:ext cx="3072384" cy="1828800"/>
          </a:xfrm>
          <a:prstGeom prst="rect">
            <a:avLst/>
          </a:prstGeom>
        </p:spPr>
      </p:pic>
      <p:pic>
        <p:nvPicPr>
          <p:cNvPr id="7" name="Picture 6" descr="egyptian.gif"/>
          <p:cNvPicPr>
            <a:picLocks noChangeAspect="1"/>
          </p:cNvPicPr>
          <p:nvPr/>
        </p:nvPicPr>
        <p:blipFill>
          <a:blip r:embed="rId4" cstate="print"/>
          <a:stretch>
            <a:fillRect/>
          </a:stretch>
        </p:blipFill>
        <p:spPr>
          <a:xfrm rot="7200000">
            <a:off x="3875718" y="3582102"/>
            <a:ext cx="3072385" cy="182880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2195899" y="3582101"/>
            <a:ext cx="3072383" cy="1828800"/>
          </a:xfrm>
          <a:prstGeom prst="rect">
            <a:avLst/>
          </a:prstGeom>
        </p:spPr>
      </p:pic>
      <p:pic>
        <p:nvPicPr>
          <p:cNvPr id="11" name="Picture 10" descr="www.fg-a.com valentine 2-jumping-heart.gif"/>
          <p:cNvPicPr>
            <a:picLocks noChangeAspect="1"/>
          </p:cNvPicPr>
          <p:nvPr/>
        </p:nvPicPr>
        <p:blipFill>
          <a:blip r:embed="rId5" cstate="print"/>
          <a:stretch>
            <a:fillRect/>
          </a:stretch>
        </p:blipFill>
        <p:spPr>
          <a:xfrm>
            <a:off x="4000500" y="3247628"/>
            <a:ext cx="1143000" cy="1333500"/>
          </a:xfrm>
          <a:prstGeom prst="rect">
            <a:avLst/>
          </a:prstGeom>
        </p:spPr>
      </p:pic>
      <p:sp>
        <p:nvSpPr>
          <p:cNvPr id="9" name="TextBox 8"/>
          <p:cNvSpPr txBox="1">
            <a:spLocks noChangeArrowheads="1"/>
          </p:cNvSpPr>
          <p:nvPr/>
        </p:nvSpPr>
        <p:spPr bwMode="auto">
          <a:xfrm>
            <a:off x="72008" y="-27384"/>
            <a:ext cx="8964488" cy="1815882"/>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Heaven is full of God enjoying God </a:t>
            </a:r>
          </a:p>
          <a:p>
            <a:pPr algn="ctr"/>
            <a:r>
              <a:rPr lang="en-CA" sz="2800" b="1" dirty="0" smtClean="0">
                <a:solidFill>
                  <a:schemeClr val="bg1"/>
                </a:solidFill>
                <a:latin typeface="Calibri" pitchFamily="34" charset="0"/>
              </a:rPr>
              <a:t>and his people enjoying God as God enjoys God!</a:t>
            </a:r>
          </a:p>
          <a:p>
            <a:pPr algn="ctr"/>
            <a:r>
              <a:rPr lang="en-CA" sz="2800" b="1" dirty="0" smtClean="0">
                <a:solidFill>
                  <a:schemeClr val="bg1"/>
                </a:solidFill>
                <a:latin typeface="Calibri" pitchFamily="34" charset="0"/>
                <a:cs typeface="Calibri" pitchFamily="34" charset="0"/>
              </a:rPr>
              <a:t>Life on earth is a bit of heaven as we enjoy God </a:t>
            </a:r>
          </a:p>
          <a:p>
            <a:pPr algn="ctr"/>
            <a:r>
              <a:rPr lang="en-CA" sz="2800" b="1" dirty="0" smtClean="0">
                <a:solidFill>
                  <a:schemeClr val="bg1"/>
                </a:solidFill>
                <a:latin typeface="Calibri" pitchFamily="34" charset="0"/>
                <a:cs typeface="Calibri" pitchFamily="34" charset="0"/>
              </a:rPr>
              <a:t>as God enjoys God!</a:t>
            </a:r>
            <a:endParaRPr lang="en-CA" sz="2800" b="1" dirty="0">
              <a:solidFill>
                <a:schemeClr val="bg1"/>
              </a:solidFill>
              <a:latin typeface="Calibri" pitchFamily="34" charset="0"/>
              <a:cs typeface="Calibri" pitchFamily="34" charset="0"/>
            </a:endParaRPr>
          </a:p>
        </p:txBody>
      </p:sp>
      <p:sp>
        <p:nvSpPr>
          <p:cNvPr id="17" name="TextBox 16"/>
          <p:cNvSpPr txBox="1"/>
          <p:nvPr/>
        </p:nvSpPr>
        <p:spPr>
          <a:xfrm>
            <a:off x="6876256" y="6237312"/>
            <a:ext cx="2088232" cy="553998"/>
          </a:xfrm>
          <a:prstGeom prst="rect">
            <a:avLst/>
          </a:prstGeom>
          <a:noFill/>
        </p:spPr>
        <p:txBody>
          <a:bodyPr wrap="square" rtlCol="0">
            <a:spAutoFit/>
          </a:bodyPr>
          <a:lstStyle/>
          <a:p>
            <a:pPr algn="ctr"/>
            <a:r>
              <a:rPr lang="en-CA" sz="1000" dirty="0" smtClean="0">
                <a:solidFill>
                  <a:schemeClr val="tx1">
                    <a:lumMod val="75000"/>
                  </a:schemeClr>
                </a:solidFill>
              </a:rPr>
              <a:t>smiley © sherv.net</a:t>
            </a:r>
          </a:p>
          <a:p>
            <a:pPr algn="ctr"/>
            <a:r>
              <a:rPr lang="en-CA" sz="1000" dirty="0" smtClean="0">
                <a:solidFill>
                  <a:schemeClr val="tx1">
                    <a:lumMod val="75000"/>
                  </a:schemeClr>
                </a:solidFill>
              </a:rPr>
              <a:t>Jumping heart © www.fg-a.com</a:t>
            </a:r>
          </a:p>
          <a:p>
            <a:pPr algn="ctr"/>
            <a:r>
              <a:rPr lang="en-CA" sz="1000" dirty="0" smtClean="0">
                <a:solidFill>
                  <a:schemeClr val="tx1">
                    <a:lumMod val="75000"/>
                  </a:schemeClr>
                </a:solidFill>
              </a:rPr>
              <a:t>People circle © clipartfest.com</a:t>
            </a:r>
            <a:endParaRPr lang="en-CA" dirty="0">
              <a:solidFill>
                <a:schemeClr val="tx1">
                  <a:lumMod val="75000"/>
                </a:schemeClr>
              </a:solidFill>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1" name="Rectangle 30"/>
          <p:cNvSpPr/>
          <p:nvPr/>
        </p:nvSpPr>
        <p:spPr>
          <a:xfrm>
            <a:off x="2339752" y="3284984"/>
            <a:ext cx="182880" cy="9144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Rectangle 31"/>
          <p:cNvSpPr/>
          <p:nvPr/>
        </p:nvSpPr>
        <p:spPr>
          <a:xfrm>
            <a:off x="2051720" y="3356992"/>
            <a:ext cx="73152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26" name="Picture 2" descr="C:\Users\Supernike\AppData\Local\Microsoft\Windows\INetCache\IE\0T8911TG\waves-311635__180[1].png"/>
          <p:cNvPicPr>
            <a:picLocks noChangeAspect="1" noChangeArrowheads="1"/>
          </p:cNvPicPr>
          <p:nvPr/>
        </p:nvPicPr>
        <p:blipFill>
          <a:blip r:embed="rId2" cstate="print"/>
          <a:srcRect/>
          <a:stretch>
            <a:fillRect/>
          </a:stretch>
        </p:blipFill>
        <p:spPr bwMode="auto">
          <a:xfrm>
            <a:off x="323528" y="1040985"/>
            <a:ext cx="4114800" cy="1379903"/>
          </a:xfrm>
          <a:prstGeom prst="rect">
            <a:avLst/>
          </a:prstGeom>
          <a:noFill/>
        </p:spPr>
      </p:pic>
      <p:sp>
        <p:nvSpPr>
          <p:cNvPr id="18" name="Down Arrow 17"/>
          <p:cNvSpPr/>
          <p:nvPr/>
        </p:nvSpPr>
        <p:spPr>
          <a:xfrm>
            <a:off x="2051720" y="1323608"/>
            <a:ext cx="720080" cy="1097280"/>
          </a:xfrm>
          <a:prstGeom prst="downArrow">
            <a:avLst/>
          </a:prstGeom>
          <a:solidFill>
            <a:schemeClr val="tx1"/>
          </a:solidFill>
          <a:ln>
            <a:solidFill>
              <a:srgbClr val="00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7" name="Picture 16" descr="angry-face-01s.gif"/>
          <p:cNvPicPr>
            <a:picLocks noChangeAspect="1"/>
          </p:cNvPicPr>
          <p:nvPr/>
        </p:nvPicPr>
        <p:blipFill>
          <a:blip r:embed="rId3" cstate="print"/>
          <a:stretch>
            <a:fillRect/>
          </a:stretch>
        </p:blipFill>
        <p:spPr>
          <a:xfrm>
            <a:off x="251520" y="188640"/>
            <a:ext cx="864096" cy="864096"/>
          </a:xfrm>
          <a:prstGeom prst="ellipse">
            <a:avLst/>
          </a:prstGeom>
        </p:spPr>
      </p:pic>
      <p:sp>
        <p:nvSpPr>
          <p:cNvPr id="20" name="TextBox 19"/>
          <p:cNvSpPr txBox="1"/>
          <p:nvPr/>
        </p:nvSpPr>
        <p:spPr>
          <a:xfrm>
            <a:off x="251520" y="11663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1" name="TextBox 8"/>
          <p:cNvSpPr txBox="1">
            <a:spLocks noChangeArrowheads="1"/>
          </p:cNvSpPr>
          <p:nvPr/>
        </p:nvSpPr>
        <p:spPr bwMode="auto">
          <a:xfrm>
            <a:off x="179512" y="-27384"/>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23" name="TextBox 22"/>
          <p:cNvSpPr txBox="1"/>
          <p:nvPr/>
        </p:nvSpPr>
        <p:spPr>
          <a:xfrm>
            <a:off x="8495928" y="6453336"/>
            <a:ext cx="648072" cy="369332"/>
          </a:xfrm>
          <a:prstGeom prst="rect">
            <a:avLst/>
          </a:prstGeom>
          <a:noFill/>
        </p:spPr>
        <p:txBody>
          <a:bodyPr wrap="square" rtlCol="0">
            <a:spAutoFit/>
          </a:bodyPr>
          <a:lstStyle/>
          <a:p>
            <a:r>
              <a:rPr lang="en-CA" dirty="0" smtClean="0">
                <a:solidFill>
                  <a:schemeClr val="bg1"/>
                </a:solidFill>
              </a:rPr>
              <a:t>22</a:t>
            </a:r>
            <a:endParaRPr lang="en-CA" dirty="0">
              <a:solidFill>
                <a:schemeClr val="bg1"/>
              </a:solidFill>
            </a:endParaRPr>
          </a:p>
        </p:txBody>
      </p:sp>
      <p:pic>
        <p:nvPicPr>
          <p:cNvPr id="26" name="Picture 25" descr="egyptian.gif"/>
          <p:cNvPicPr>
            <a:picLocks noChangeAspect="1"/>
          </p:cNvPicPr>
          <p:nvPr/>
        </p:nvPicPr>
        <p:blipFill>
          <a:blip r:embed="rId4" cstate="print"/>
          <a:stretch>
            <a:fillRect/>
          </a:stretch>
        </p:blipFill>
        <p:spPr>
          <a:xfrm rot="14400000" flipH="1">
            <a:off x="801037" y="3248139"/>
            <a:ext cx="2150669" cy="1280160"/>
          </a:xfrm>
          <a:prstGeom prst="rect">
            <a:avLst/>
          </a:prstGeom>
        </p:spPr>
      </p:pic>
      <p:pic>
        <p:nvPicPr>
          <p:cNvPr id="29" name="Picture 28" descr="egyptian.gif"/>
          <p:cNvPicPr>
            <a:picLocks noChangeAspect="1"/>
          </p:cNvPicPr>
          <p:nvPr/>
        </p:nvPicPr>
        <p:blipFill>
          <a:blip r:embed="rId4" cstate="print"/>
          <a:stretch>
            <a:fillRect/>
          </a:stretch>
        </p:blipFill>
        <p:spPr>
          <a:xfrm>
            <a:off x="1331640" y="2364864"/>
            <a:ext cx="2150678" cy="1280160"/>
          </a:xfrm>
          <a:prstGeom prst="rect">
            <a:avLst/>
          </a:prstGeom>
        </p:spPr>
      </p:pic>
      <p:sp>
        <p:nvSpPr>
          <p:cNvPr id="30" name="TextBox 29"/>
          <p:cNvSpPr txBox="1"/>
          <p:nvPr/>
        </p:nvSpPr>
        <p:spPr>
          <a:xfrm rot="16200000">
            <a:off x="-808564" y="3408965"/>
            <a:ext cx="2088232" cy="400110"/>
          </a:xfrm>
          <a:prstGeom prst="rect">
            <a:avLst/>
          </a:prstGeom>
          <a:noFill/>
        </p:spPr>
        <p:txBody>
          <a:bodyPr wrap="square" rtlCol="0">
            <a:spAutoFit/>
          </a:bodyPr>
          <a:lstStyle/>
          <a:p>
            <a:pPr algn="ctr"/>
            <a:r>
              <a:rPr lang="en-CA" sz="1000" dirty="0" smtClean="0">
                <a:solidFill>
                  <a:schemeClr val="tx1">
                    <a:lumMod val="85000"/>
                  </a:schemeClr>
                </a:solidFill>
              </a:rPr>
              <a:t>Egyptian 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pic>
        <p:nvPicPr>
          <p:cNvPr id="25" name="Picture 24" descr="egyptian.gif"/>
          <p:cNvPicPr>
            <a:picLocks noChangeAspect="1"/>
          </p:cNvPicPr>
          <p:nvPr/>
        </p:nvPicPr>
        <p:blipFill>
          <a:blip r:embed="rId4" cstate="print"/>
          <a:stretch>
            <a:fillRect/>
          </a:stretch>
        </p:blipFill>
        <p:spPr>
          <a:xfrm rot="7200000">
            <a:off x="1852353" y="3248143"/>
            <a:ext cx="2150677" cy="1280160"/>
          </a:xfrm>
          <a:prstGeom prst="rect">
            <a:avLst/>
          </a:prstGeom>
        </p:spPr>
      </p:pic>
      <p:pic>
        <p:nvPicPr>
          <p:cNvPr id="24" name="Picture 23" descr="www.fg-a.com valentine 2-jumping-heart.gif"/>
          <p:cNvPicPr>
            <a:picLocks noChangeAspect="1"/>
          </p:cNvPicPr>
          <p:nvPr/>
        </p:nvPicPr>
        <p:blipFill>
          <a:blip r:embed="rId5" cstate="print"/>
          <a:stretch>
            <a:fillRect/>
          </a:stretch>
        </p:blipFill>
        <p:spPr>
          <a:xfrm>
            <a:off x="1835696" y="2780928"/>
            <a:ext cx="1143000" cy="1333500"/>
          </a:xfrm>
          <a:prstGeom prst="rect">
            <a:avLst/>
          </a:prstGeom>
        </p:spPr>
      </p:pic>
      <p:sp>
        <p:nvSpPr>
          <p:cNvPr id="27" name="TextBox 7"/>
          <p:cNvSpPr txBox="1">
            <a:spLocks noChangeArrowheads="1"/>
          </p:cNvSpPr>
          <p:nvPr/>
        </p:nvSpPr>
        <p:spPr bwMode="auto">
          <a:xfrm>
            <a:off x="1691680" y="116632"/>
            <a:ext cx="7128792" cy="523220"/>
          </a:xfrm>
          <a:prstGeom prst="rect">
            <a:avLst/>
          </a:prstGeom>
          <a:solidFill>
            <a:schemeClr val="tx1"/>
          </a:solidFill>
          <a:ln w="9525">
            <a:noFill/>
            <a:miter lim="800000"/>
            <a:headEnd/>
            <a:tailEnd/>
          </a:ln>
        </p:spPr>
        <p:txBody>
          <a:bodyPr wrap="square">
            <a:spAutoFit/>
          </a:bodyPr>
          <a:lstStyle/>
          <a:p>
            <a:pPr algn="ctr"/>
            <a:r>
              <a:rPr lang="en-US" sz="2800" b="1" dirty="0" smtClean="0">
                <a:solidFill>
                  <a:srgbClr val="FF0000"/>
                </a:solidFill>
                <a:latin typeface="SutonnyMJ" pitchFamily="2" charset="0"/>
                <a:cs typeface="SutonnyMJ" pitchFamily="2" charset="0"/>
              </a:rPr>
              <a:t>22. </a:t>
            </a:r>
            <a:r>
              <a:rPr lang="en-US" sz="2800" b="1" dirty="0" err="1">
                <a:solidFill>
                  <a:srgbClr val="FF0000"/>
                </a:solidFill>
                <a:latin typeface="SutonnyMJ" pitchFamily="2" charset="0"/>
                <a:cs typeface="SutonnyMJ" pitchFamily="2" charset="0"/>
              </a:rPr>
              <a:t>wcZv</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cyÎ</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Ges</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cweÎ</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AvZ¥v‡Z</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evßBwRZ</a:t>
            </a:r>
            <a:r>
              <a:rPr lang="en-US" sz="2800" b="1" dirty="0">
                <a:solidFill>
                  <a:srgbClr val="FF0000"/>
                </a:solidFill>
                <a:latin typeface="SutonnyMJ" pitchFamily="2" charset="0"/>
                <a:cs typeface="SutonnyMJ" pitchFamily="2" charset="0"/>
              </a:rPr>
              <a:t>| </a:t>
            </a:r>
          </a:p>
        </p:txBody>
      </p:sp>
      <p:sp>
        <p:nvSpPr>
          <p:cNvPr id="33" name="Title 11"/>
          <p:cNvSpPr txBox="1">
            <a:spLocks/>
          </p:cNvSpPr>
          <p:nvPr/>
        </p:nvSpPr>
        <p:spPr bwMode="auto">
          <a:xfrm>
            <a:off x="4644008" y="2574032"/>
            <a:ext cx="442798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US" sz="2800" b="1" dirty="0" err="1">
                <a:solidFill>
                  <a:schemeClr val="bg1"/>
                </a:solidFill>
                <a:latin typeface="SutonnyMJ" pitchFamily="2" charset="0"/>
                <a:cs typeface="SutonnyMJ" pitchFamily="2" charset="0"/>
              </a:rPr>
              <a:t>gw</a:t>
            </a:r>
            <a:r>
              <a:rPr lang="en-US" sz="2800" b="1" dirty="0">
                <a:solidFill>
                  <a:schemeClr val="bg1"/>
                </a:solidFill>
                <a:latin typeface="SutonnyMJ" pitchFamily="2" charset="0"/>
                <a:cs typeface="SutonnyMJ" pitchFamily="2" charset="0"/>
              </a:rPr>
              <a:t>_ </a:t>
            </a:r>
            <a:r>
              <a:rPr lang="en-US" sz="2800" b="1" dirty="0" smtClean="0">
                <a:solidFill>
                  <a:schemeClr val="bg1"/>
                </a:solidFill>
                <a:latin typeface="SutonnyMJ" pitchFamily="2" charset="0"/>
                <a:cs typeface="SutonnyMJ" pitchFamily="2" charset="0"/>
              </a:rPr>
              <a:t>28:19-20</a:t>
            </a:r>
            <a:endParaRPr kumimoji="0" lang="en-CA" sz="2800" b="1" i="0" u="none" strike="noStrike" kern="0" cap="none" spc="0" normalizeH="0" baseline="0" noProof="0" dirty="0" smtClean="0">
              <a:ln>
                <a:noFill/>
              </a:ln>
              <a:solidFill>
                <a:schemeClr val="bg1"/>
              </a:solidFill>
              <a:effectLst/>
              <a:uLnTx/>
              <a:uFillTx/>
              <a:latin typeface="SutonnyMJ" pitchFamily="2" charset="0"/>
              <a:ea typeface="+mj-ea"/>
              <a:cs typeface="SutonnyMJ" pitchFamily="2" charset="0"/>
            </a:endParaRPr>
          </a:p>
        </p:txBody>
      </p:sp>
      <p:sp>
        <p:nvSpPr>
          <p:cNvPr id="34" name="TextBox 33"/>
          <p:cNvSpPr txBox="1"/>
          <p:nvPr/>
        </p:nvSpPr>
        <p:spPr>
          <a:xfrm>
            <a:off x="144016" y="4941168"/>
            <a:ext cx="7236296" cy="2092881"/>
          </a:xfrm>
          <a:prstGeom prst="rect">
            <a:avLst/>
          </a:prstGeom>
          <a:noFill/>
        </p:spPr>
        <p:txBody>
          <a:bodyPr wrap="square" rtlCol="0">
            <a:spAutoFit/>
          </a:bodyPr>
          <a:lstStyle/>
          <a:p>
            <a:pPr lvl="0" eaLnBrk="0" hangingPunct="0">
              <a:defRPr/>
            </a:pPr>
            <a:r>
              <a:rPr lang="en-CA" sz="2800" b="1" kern="0" dirty="0" smtClean="0">
                <a:solidFill>
                  <a:srgbClr val="0000FF"/>
                </a:solidFill>
                <a:latin typeface="Calibri" pitchFamily="34" charset="0"/>
                <a:cs typeface="Calibri" pitchFamily="34" charset="0"/>
              </a:rPr>
              <a:t>We are in Christ and Christ is in us. </a:t>
            </a:r>
            <a:br>
              <a:rPr lang="en-CA" sz="2800" b="1" kern="0" dirty="0" smtClean="0">
                <a:solidFill>
                  <a:srgbClr val="0000FF"/>
                </a:solidFill>
                <a:latin typeface="Calibri" pitchFamily="34" charset="0"/>
                <a:cs typeface="Calibri" pitchFamily="34" charset="0"/>
              </a:rPr>
            </a:br>
            <a:r>
              <a:rPr lang="en-CA" sz="2800" b="1" kern="0" dirty="0" smtClean="0">
                <a:solidFill>
                  <a:srgbClr val="0000FF"/>
                </a:solidFill>
                <a:latin typeface="Calibri" pitchFamily="34" charset="0"/>
                <a:cs typeface="Calibri" pitchFamily="34" charset="0"/>
              </a:rPr>
              <a:t>We are in the Spirit and the Spirit is in us.  </a:t>
            </a:r>
            <a:br>
              <a:rPr lang="en-CA" sz="2800" b="1" kern="0" dirty="0" smtClean="0">
                <a:solidFill>
                  <a:srgbClr val="0000FF"/>
                </a:solidFill>
                <a:latin typeface="Calibri" pitchFamily="34" charset="0"/>
                <a:cs typeface="Calibri" pitchFamily="34" charset="0"/>
              </a:rPr>
            </a:br>
            <a:r>
              <a:rPr lang="en-CA" sz="2800" b="1" kern="0" dirty="0" smtClean="0">
                <a:solidFill>
                  <a:srgbClr val="0000FF"/>
                </a:solidFill>
                <a:latin typeface="Calibri" pitchFamily="34" charset="0"/>
                <a:cs typeface="Calibri" pitchFamily="34" charset="0"/>
              </a:rPr>
              <a:t>We are in the Father and the Father is in us.</a:t>
            </a:r>
          </a:p>
          <a:p>
            <a:pPr lvl="0" eaLnBrk="0" hangingPunct="0">
              <a:defRPr/>
            </a:pPr>
            <a:r>
              <a:rPr lang="en-CA" sz="2800" b="1" kern="0" dirty="0" smtClean="0">
                <a:solidFill>
                  <a:srgbClr val="0000FF"/>
                </a:solidFill>
                <a:latin typeface="Calibri" pitchFamily="34" charset="0"/>
                <a:cs typeface="Calibri" pitchFamily="34" charset="0"/>
              </a:rPr>
              <a:t>We are immersed in Christ in the Spirit in God.</a:t>
            </a:r>
          </a:p>
          <a:p>
            <a:endParaRPr lang="en-CA"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1" name="Rectangle 30"/>
          <p:cNvSpPr/>
          <p:nvPr/>
        </p:nvSpPr>
        <p:spPr>
          <a:xfrm>
            <a:off x="2339752" y="3284984"/>
            <a:ext cx="182880" cy="9144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Rectangle 31"/>
          <p:cNvSpPr/>
          <p:nvPr/>
        </p:nvSpPr>
        <p:spPr>
          <a:xfrm>
            <a:off x="2051720" y="3356992"/>
            <a:ext cx="73152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26" name="Picture 2" descr="C:\Users\Supernike\AppData\Local\Microsoft\Windows\INetCache\IE\0T8911TG\waves-311635__180[1].png"/>
          <p:cNvPicPr>
            <a:picLocks noChangeAspect="1" noChangeArrowheads="1"/>
          </p:cNvPicPr>
          <p:nvPr/>
        </p:nvPicPr>
        <p:blipFill>
          <a:blip r:embed="rId2" cstate="print"/>
          <a:srcRect/>
          <a:stretch>
            <a:fillRect/>
          </a:stretch>
        </p:blipFill>
        <p:spPr bwMode="auto">
          <a:xfrm>
            <a:off x="323528" y="1040985"/>
            <a:ext cx="4114800" cy="1379903"/>
          </a:xfrm>
          <a:prstGeom prst="rect">
            <a:avLst/>
          </a:prstGeom>
          <a:noFill/>
        </p:spPr>
      </p:pic>
      <p:sp>
        <p:nvSpPr>
          <p:cNvPr id="18" name="Down Arrow 17"/>
          <p:cNvSpPr/>
          <p:nvPr/>
        </p:nvSpPr>
        <p:spPr>
          <a:xfrm>
            <a:off x="2051720" y="1323608"/>
            <a:ext cx="720080" cy="1097280"/>
          </a:xfrm>
          <a:prstGeom prst="downArrow">
            <a:avLst/>
          </a:prstGeom>
          <a:solidFill>
            <a:schemeClr val="tx1"/>
          </a:solidFill>
          <a:ln>
            <a:solidFill>
              <a:srgbClr val="00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7" name="Picture 16" descr="angry-face-01s.gif"/>
          <p:cNvPicPr>
            <a:picLocks noChangeAspect="1"/>
          </p:cNvPicPr>
          <p:nvPr/>
        </p:nvPicPr>
        <p:blipFill>
          <a:blip r:embed="rId3" cstate="print"/>
          <a:stretch>
            <a:fillRect/>
          </a:stretch>
        </p:blipFill>
        <p:spPr>
          <a:xfrm>
            <a:off x="251520" y="188640"/>
            <a:ext cx="864096" cy="864096"/>
          </a:xfrm>
          <a:prstGeom prst="ellipse">
            <a:avLst/>
          </a:prstGeom>
        </p:spPr>
      </p:pic>
      <p:sp>
        <p:nvSpPr>
          <p:cNvPr id="20" name="TextBox 19"/>
          <p:cNvSpPr txBox="1"/>
          <p:nvPr/>
        </p:nvSpPr>
        <p:spPr>
          <a:xfrm>
            <a:off x="251520" y="11663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1" name="TextBox 8"/>
          <p:cNvSpPr txBox="1">
            <a:spLocks noChangeArrowheads="1"/>
          </p:cNvSpPr>
          <p:nvPr/>
        </p:nvSpPr>
        <p:spPr bwMode="auto">
          <a:xfrm>
            <a:off x="179512" y="-27384"/>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23" name="TextBox 22"/>
          <p:cNvSpPr txBox="1"/>
          <p:nvPr/>
        </p:nvSpPr>
        <p:spPr>
          <a:xfrm>
            <a:off x="251520" y="6444044"/>
            <a:ext cx="648072" cy="369332"/>
          </a:xfrm>
          <a:prstGeom prst="rect">
            <a:avLst/>
          </a:prstGeom>
          <a:noFill/>
        </p:spPr>
        <p:txBody>
          <a:bodyPr wrap="square" rtlCol="0">
            <a:spAutoFit/>
          </a:bodyPr>
          <a:lstStyle/>
          <a:p>
            <a:r>
              <a:rPr lang="en-CA" dirty="0" smtClean="0">
                <a:solidFill>
                  <a:schemeClr val="bg1"/>
                </a:solidFill>
              </a:rPr>
              <a:t>22</a:t>
            </a:r>
            <a:endParaRPr lang="en-CA" dirty="0">
              <a:solidFill>
                <a:schemeClr val="bg1"/>
              </a:solidFill>
            </a:endParaRPr>
          </a:p>
        </p:txBody>
      </p:sp>
      <p:pic>
        <p:nvPicPr>
          <p:cNvPr id="26" name="Picture 25" descr="egyptian.gif"/>
          <p:cNvPicPr>
            <a:picLocks noChangeAspect="1"/>
          </p:cNvPicPr>
          <p:nvPr/>
        </p:nvPicPr>
        <p:blipFill>
          <a:blip r:embed="rId4" cstate="print"/>
          <a:stretch>
            <a:fillRect/>
          </a:stretch>
        </p:blipFill>
        <p:spPr>
          <a:xfrm rot="14400000" flipH="1">
            <a:off x="801037" y="3248139"/>
            <a:ext cx="2150669" cy="1280160"/>
          </a:xfrm>
          <a:prstGeom prst="rect">
            <a:avLst/>
          </a:prstGeom>
        </p:spPr>
      </p:pic>
      <p:pic>
        <p:nvPicPr>
          <p:cNvPr id="29" name="Picture 28" descr="egyptian.gif"/>
          <p:cNvPicPr>
            <a:picLocks noChangeAspect="1"/>
          </p:cNvPicPr>
          <p:nvPr/>
        </p:nvPicPr>
        <p:blipFill>
          <a:blip r:embed="rId4" cstate="print"/>
          <a:stretch>
            <a:fillRect/>
          </a:stretch>
        </p:blipFill>
        <p:spPr>
          <a:xfrm>
            <a:off x="1331640" y="2364864"/>
            <a:ext cx="2150678" cy="1280160"/>
          </a:xfrm>
          <a:prstGeom prst="rect">
            <a:avLst/>
          </a:prstGeom>
        </p:spPr>
      </p:pic>
      <p:sp>
        <p:nvSpPr>
          <p:cNvPr id="30" name="TextBox 29"/>
          <p:cNvSpPr txBox="1"/>
          <p:nvPr/>
        </p:nvSpPr>
        <p:spPr>
          <a:xfrm rot="16200000">
            <a:off x="-808564" y="3408965"/>
            <a:ext cx="2088232" cy="400110"/>
          </a:xfrm>
          <a:prstGeom prst="rect">
            <a:avLst/>
          </a:prstGeom>
          <a:noFill/>
        </p:spPr>
        <p:txBody>
          <a:bodyPr wrap="square" rtlCol="0">
            <a:spAutoFit/>
          </a:bodyPr>
          <a:lstStyle/>
          <a:p>
            <a:pPr algn="ctr"/>
            <a:r>
              <a:rPr lang="en-CA" sz="1000" dirty="0" smtClean="0">
                <a:solidFill>
                  <a:schemeClr val="tx1">
                    <a:lumMod val="85000"/>
                  </a:schemeClr>
                </a:solidFill>
              </a:rPr>
              <a:t>Egyptian 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19" name="TextBox 7"/>
          <p:cNvSpPr txBox="1">
            <a:spLocks noChangeArrowheads="1"/>
          </p:cNvSpPr>
          <p:nvPr/>
        </p:nvSpPr>
        <p:spPr bwMode="auto">
          <a:xfrm>
            <a:off x="1619672" y="44624"/>
            <a:ext cx="7524328" cy="954107"/>
          </a:xfrm>
          <a:prstGeom prst="rect">
            <a:avLst/>
          </a:prstGeom>
          <a:solidFill>
            <a:schemeClr val="tx1"/>
          </a:solidFill>
          <a:ln w="9525">
            <a:noFill/>
            <a:miter lim="800000"/>
            <a:headEnd/>
            <a:tailEnd/>
          </a:ln>
        </p:spPr>
        <p:txBody>
          <a:bodyPr wrap="square">
            <a:spAutoFit/>
          </a:bodyPr>
          <a:lstStyle/>
          <a:p>
            <a:pPr algn="ctr"/>
            <a:r>
              <a:rPr lang="en-CA" sz="2800" b="1" dirty="0" smtClean="0">
                <a:solidFill>
                  <a:srgbClr val="FF0000"/>
                </a:solidFill>
                <a:latin typeface="Calibri" pitchFamily="34" charset="0"/>
              </a:rPr>
              <a:t>Lord, what wisdom in choosing “immersion” to picture two of your great New Testament truths!</a:t>
            </a:r>
            <a:endParaRPr lang="en-US" sz="2800" b="1" dirty="0">
              <a:solidFill>
                <a:srgbClr val="FF0000"/>
              </a:solidFill>
              <a:latin typeface="Calibri" pitchFamily="34" charset="0"/>
            </a:endParaRPr>
          </a:p>
        </p:txBody>
      </p:sp>
      <p:sp>
        <p:nvSpPr>
          <p:cNvPr id="22" name="Title 11"/>
          <p:cNvSpPr txBox="1">
            <a:spLocks/>
          </p:cNvSpPr>
          <p:nvPr/>
        </p:nvSpPr>
        <p:spPr bwMode="auto">
          <a:xfrm>
            <a:off x="5004048" y="3366120"/>
            <a:ext cx="4355976"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514350" marR="0" lvl="0" indent="-514350" algn="ctr" defTabSz="914400" rtl="0" eaLnBrk="0" fontAlgn="base" latinLnBrk="0" hangingPunct="0">
              <a:lnSpc>
                <a:spcPct val="100000"/>
              </a:lnSpc>
              <a:spcBef>
                <a:spcPct val="0"/>
              </a:spcBef>
              <a:spcAft>
                <a:spcPct val="0"/>
              </a:spcAft>
              <a:buClrTx/>
              <a:buSzTx/>
              <a:tabLst/>
              <a:defRPr/>
            </a:pPr>
            <a:r>
              <a:rPr kumimoji="0" lang="en-CA" sz="2800" b="1" i="0" u="none" strike="noStrike" kern="0" cap="none" spc="0" normalizeH="0" baseline="0" noProof="0" dirty="0" smtClean="0">
                <a:ln>
                  <a:noFill/>
                </a:ln>
                <a:solidFill>
                  <a:srgbClr val="0000FF"/>
                </a:solidFill>
                <a:effectLst/>
                <a:uLnTx/>
                <a:uFillTx/>
                <a:latin typeface="Calibri" pitchFamily="34" charset="0"/>
                <a:ea typeface="+mj-ea"/>
                <a:cs typeface="+mj-cs"/>
              </a:rPr>
              <a:t>1.  I believe </a:t>
            </a:r>
            <a:r>
              <a:rPr kumimoji="0" lang="en-CA" sz="2800" b="1" i="0" u="sng" strike="noStrike" kern="0" cap="none" spc="0" normalizeH="0" baseline="0" noProof="0" dirty="0" smtClean="0">
                <a:ln>
                  <a:noFill/>
                </a:ln>
                <a:solidFill>
                  <a:srgbClr val="0000FF"/>
                </a:solidFill>
                <a:effectLst/>
                <a:uLnTx/>
                <a:uFillTx/>
                <a:latin typeface="Calibri" pitchFamily="34" charset="0"/>
                <a:ea typeface="+mj-ea"/>
                <a:cs typeface="+mj-cs"/>
              </a:rPr>
              <a:t>Jesus</a:t>
            </a:r>
            <a:r>
              <a:rPr kumimoji="0" lang="en-CA" sz="2800" b="1" i="0" u="none" strike="noStrike" kern="0" cap="none" spc="0" normalizeH="0" baseline="0" noProof="0" dirty="0" smtClean="0">
                <a:ln>
                  <a:noFill/>
                </a:ln>
                <a:solidFill>
                  <a:srgbClr val="0000FF"/>
                </a:solidFill>
                <a:effectLst/>
                <a:uLnTx/>
                <a:uFillTx/>
                <a:latin typeface="Calibri" pitchFamily="34" charset="0"/>
                <a:ea typeface="+mj-ea"/>
                <a:cs typeface="+mj-cs"/>
              </a:rPr>
              <a:t> is </a:t>
            </a:r>
          </a:p>
          <a:p>
            <a:pPr marL="514350" marR="0" lvl="0" indent="-514350" algn="ctr" defTabSz="914400" rtl="0" eaLnBrk="0" fontAlgn="base" latinLnBrk="0" hangingPunct="0">
              <a:lnSpc>
                <a:spcPct val="100000"/>
              </a:lnSpc>
              <a:spcBef>
                <a:spcPct val="0"/>
              </a:spcBef>
              <a:spcAft>
                <a:spcPct val="0"/>
              </a:spcAft>
              <a:buClrTx/>
              <a:buSzTx/>
              <a:tabLst/>
              <a:defRPr/>
            </a:pPr>
            <a:r>
              <a:rPr kumimoji="0" lang="en-CA" sz="2800" b="1" i="0" u="none" strike="noStrike" kern="0" cap="none" spc="0" normalizeH="0" baseline="0" noProof="0" dirty="0" smtClean="0">
                <a:ln>
                  <a:noFill/>
                </a:ln>
                <a:solidFill>
                  <a:srgbClr val="0000FF"/>
                </a:solidFill>
                <a:effectLst/>
                <a:uLnTx/>
                <a:uFillTx/>
                <a:latin typeface="Calibri" pitchFamily="34" charset="0"/>
                <a:ea typeface="+mj-ea"/>
                <a:cs typeface="+mj-cs"/>
              </a:rPr>
              <a:t>the Messiah who died </a:t>
            </a:r>
          </a:p>
          <a:p>
            <a:pPr marL="514350" marR="0" lvl="0" indent="-514350" algn="ctr" defTabSz="914400" rtl="0" eaLnBrk="0" fontAlgn="base" latinLnBrk="0" hangingPunct="0">
              <a:lnSpc>
                <a:spcPct val="100000"/>
              </a:lnSpc>
              <a:spcBef>
                <a:spcPct val="0"/>
              </a:spcBef>
              <a:spcAft>
                <a:spcPct val="0"/>
              </a:spcAft>
              <a:buClrTx/>
              <a:buSzTx/>
              <a:tabLst/>
              <a:defRPr/>
            </a:pPr>
            <a:r>
              <a:rPr kumimoji="0" lang="en-CA" sz="2800" b="1" i="0" u="none" strike="noStrike" kern="0" cap="none" spc="0" normalizeH="0" baseline="0" noProof="0" dirty="0" smtClean="0">
                <a:ln>
                  <a:noFill/>
                </a:ln>
                <a:solidFill>
                  <a:srgbClr val="0000FF"/>
                </a:solidFill>
                <a:effectLst/>
                <a:uLnTx/>
                <a:uFillTx/>
                <a:latin typeface="Calibri" pitchFamily="34" charset="0"/>
                <a:ea typeface="+mj-ea"/>
                <a:cs typeface="+mj-cs"/>
              </a:rPr>
              <a:t>for my sins, was buried, </a:t>
            </a:r>
          </a:p>
          <a:p>
            <a:pPr marL="514350" marR="0" lvl="0" indent="-514350" algn="ctr" defTabSz="914400" rtl="0" eaLnBrk="0" fontAlgn="base" latinLnBrk="0" hangingPunct="0">
              <a:lnSpc>
                <a:spcPct val="100000"/>
              </a:lnSpc>
              <a:spcBef>
                <a:spcPct val="0"/>
              </a:spcBef>
              <a:spcAft>
                <a:spcPct val="0"/>
              </a:spcAft>
              <a:buClrTx/>
              <a:buSzTx/>
              <a:tabLst/>
              <a:defRPr/>
            </a:pPr>
            <a:r>
              <a:rPr lang="en-CA" sz="2800" b="1" kern="0" dirty="0" smtClean="0">
                <a:solidFill>
                  <a:srgbClr val="0000FF"/>
                </a:solidFill>
                <a:latin typeface="Calibri" pitchFamily="34" charset="0"/>
                <a:ea typeface="+mj-ea"/>
                <a:cs typeface="+mj-cs"/>
              </a:rPr>
              <a:t>and rose again!</a:t>
            </a:r>
          </a:p>
          <a:p>
            <a:pPr marL="514350" marR="0" lvl="0" indent="-514350" algn="ctr" defTabSz="914400" rtl="0" eaLnBrk="0" fontAlgn="base" latinLnBrk="0" hangingPunct="0">
              <a:lnSpc>
                <a:spcPct val="100000"/>
              </a:lnSpc>
              <a:spcBef>
                <a:spcPct val="0"/>
              </a:spcBef>
              <a:spcAft>
                <a:spcPct val="0"/>
              </a:spcAft>
              <a:buClrTx/>
              <a:buSzTx/>
              <a:tabLst/>
              <a:defRPr/>
            </a:pPr>
            <a:r>
              <a:rPr lang="en-CA" sz="2800" b="1" kern="0" dirty="0" smtClean="0">
                <a:solidFill>
                  <a:srgbClr val="0000FF"/>
                </a:solidFill>
                <a:latin typeface="Calibri" pitchFamily="34" charset="0"/>
                <a:ea typeface="+mj-ea"/>
                <a:cs typeface="+mj-cs"/>
              </a:rPr>
              <a:t>2.  I believe God has</a:t>
            </a:r>
          </a:p>
          <a:p>
            <a:pPr marL="514350" marR="0" lvl="0" indent="-514350" algn="ctr" defTabSz="914400" rtl="0" eaLnBrk="0" fontAlgn="base" latinLnBrk="0" hangingPunct="0">
              <a:lnSpc>
                <a:spcPct val="100000"/>
              </a:lnSpc>
              <a:spcBef>
                <a:spcPct val="0"/>
              </a:spcBef>
              <a:spcAft>
                <a:spcPct val="0"/>
              </a:spcAft>
              <a:buClrTx/>
              <a:buSzTx/>
              <a:tabLst/>
              <a:defRPr/>
            </a:pPr>
            <a:r>
              <a:rPr lang="en-CA" sz="2800" b="1" kern="0" dirty="0" smtClean="0">
                <a:solidFill>
                  <a:srgbClr val="0000FF"/>
                </a:solidFill>
                <a:latin typeface="Calibri" pitchFamily="34" charset="0"/>
                <a:ea typeface="+mj-ea"/>
                <a:cs typeface="+mj-cs"/>
              </a:rPr>
              <a:t> immersed </a:t>
            </a:r>
            <a:r>
              <a:rPr lang="en-CA" sz="2800" b="1" u="sng" kern="0" dirty="0" smtClean="0">
                <a:solidFill>
                  <a:srgbClr val="0000FF"/>
                </a:solidFill>
                <a:latin typeface="Calibri" pitchFamily="34" charset="0"/>
                <a:ea typeface="+mj-ea"/>
                <a:cs typeface="+mj-cs"/>
              </a:rPr>
              <a:t>me</a:t>
            </a:r>
            <a:r>
              <a:rPr lang="en-CA" sz="2800" b="1" kern="0" dirty="0" smtClean="0">
                <a:solidFill>
                  <a:srgbClr val="0000FF"/>
                </a:solidFill>
                <a:latin typeface="Calibri" pitchFamily="34" charset="0"/>
                <a:ea typeface="+mj-ea"/>
                <a:cs typeface="+mj-cs"/>
              </a:rPr>
              <a:t> into </a:t>
            </a:r>
          </a:p>
          <a:p>
            <a:pPr marL="514350" marR="0" lvl="0" indent="-514350" algn="ctr" defTabSz="914400" rtl="0" eaLnBrk="0" fontAlgn="base" latinLnBrk="0" hangingPunct="0">
              <a:lnSpc>
                <a:spcPct val="100000"/>
              </a:lnSpc>
              <a:spcBef>
                <a:spcPct val="0"/>
              </a:spcBef>
              <a:spcAft>
                <a:spcPct val="0"/>
              </a:spcAft>
              <a:buClrTx/>
              <a:buSzTx/>
              <a:tabLst/>
              <a:defRPr/>
            </a:pPr>
            <a:r>
              <a:rPr lang="en-CA" sz="2800" b="1" kern="0" dirty="0" smtClean="0">
                <a:solidFill>
                  <a:srgbClr val="0000FF"/>
                </a:solidFill>
                <a:latin typeface="Calibri" pitchFamily="34" charset="0"/>
                <a:ea typeface="+mj-ea"/>
                <a:cs typeface="+mj-cs"/>
              </a:rPr>
              <a:t>Christ and his death</a:t>
            </a:r>
          </a:p>
          <a:p>
            <a:pPr marL="514350" marR="0" lvl="0" indent="-514350" algn="ctr" defTabSz="914400" rtl="0" eaLnBrk="0" fontAlgn="base" latinLnBrk="0" hangingPunct="0">
              <a:lnSpc>
                <a:spcPct val="100000"/>
              </a:lnSpc>
              <a:spcBef>
                <a:spcPct val="0"/>
              </a:spcBef>
              <a:spcAft>
                <a:spcPct val="0"/>
              </a:spcAft>
              <a:buClrTx/>
              <a:buSzTx/>
              <a:tabLst/>
              <a:defRPr/>
            </a:pPr>
            <a:r>
              <a:rPr lang="en-CA" sz="2800" b="1" kern="0" dirty="0" smtClean="0">
                <a:solidFill>
                  <a:srgbClr val="0000FF"/>
                </a:solidFill>
                <a:latin typeface="Calibri" pitchFamily="34" charset="0"/>
                <a:ea typeface="+mj-ea"/>
                <a:cs typeface="+mj-cs"/>
              </a:rPr>
              <a:t>and resurrection.</a:t>
            </a:r>
          </a:p>
          <a:p>
            <a:pPr marL="514350" lvl="0" indent="-514350" algn="ctr" eaLnBrk="0" hangingPunct="0">
              <a:defRPr/>
            </a:pPr>
            <a:r>
              <a:rPr lang="en-CA" sz="2800" b="1" kern="0" dirty="0" smtClean="0">
                <a:solidFill>
                  <a:srgbClr val="0000FF"/>
                </a:solidFill>
                <a:latin typeface="Calibri" pitchFamily="34" charset="0"/>
              </a:rPr>
              <a:t>I am crucified and </a:t>
            </a:r>
          </a:p>
          <a:p>
            <a:pPr marL="514350" lvl="0" indent="-514350" algn="ctr" eaLnBrk="0" hangingPunct="0">
              <a:defRPr/>
            </a:pPr>
            <a:r>
              <a:rPr lang="en-CA" sz="2800" b="1" kern="0" dirty="0" smtClean="0">
                <a:solidFill>
                  <a:srgbClr val="0000FF"/>
                </a:solidFill>
                <a:latin typeface="Calibri" pitchFamily="34" charset="0"/>
              </a:rPr>
              <a:t>raised with Christ;</a:t>
            </a:r>
          </a:p>
          <a:p>
            <a:pPr marL="514350" marR="0" lvl="0" indent="-514350" algn="ctr" defTabSz="914400" rtl="0" eaLnBrk="0" fontAlgn="base" latinLnBrk="0" hangingPunct="0">
              <a:lnSpc>
                <a:spcPct val="100000"/>
              </a:lnSpc>
              <a:spcBef>
                <a:spcPct val="0"/>
              </a:spcBef>
              <a:spcAft>
                <a:spcPct val="0"/>
              </a:spcAft>
              <a:buClrTx/>
              <a:buSzTx/>
              <a:tabLst/>
              <a:defRPr/>
            </a:pPr>
            <a:r>
              <a:rPr lang="en-CA" sz="2800" b="1" kern="0" dirty="0" smtClean="0">
                <a:solidFill>
                  <a:srgbClr val="0000FF"/>
                </a:solidFill>
                <a:latin typeface="Calibri" pitchFamily="34" charset="0"/>
                <a:ea typeface="+mj-ea"/>
                <a:cs typeface="+mj-cs"/>
              </a:rPr>
              <a:t>I am immersed and </a:t>
            </a:r>
          </a:p>
          <a:p>
            <a:pPr marL="514350" marR="0" lvl="0" indent="-514350" algn="ctr" defTabSz="914400" rtl="0" eaLnBrk="0" fontAlgn="base" latinLnBrk="0" hangingPunct="0">
              <a:lnSpc>
                <a:spcPct val="100000"/>
              </a:lnSpc>
              <a:spcBef>
                <a:spcPct val="0"/>
              </a:spcBef>
              <a:spcAft>
                <a:spcPct val="0"/>
              </a:spcAft>
              <a:buClrTx/>
              <a:buSzTx/>
              <a:tabLst/>
              <a:defRPr/>
            </a:pPr>
            <a:r>
              <a:rPr lang="en-CA" sz="2800" b="1" kern="0" dirty="0" smtClean="0">
                <a:solidFill>
                  <a:srgbClr val="0000FF"/>
                </a:solidFill>
                <a:latin typeface="Calibri" pitchFamily="34" charset="0"/>
                <a:ea typeface="+mj-ea"/>
                <a:cs typeface="+mj-cs"/>
              </a:rPr>
              <a:t>united with God the </a:t>
            </a:r>
          </a:p>
          <a:p>
            <a:pPr marL="514350" marR="0" lvl="0" indent="-514350" algn="ctr" defTabSz="914400" rtl="0" eaLnBrk="0" fontAlgn="base" latinLnBrk="0" hangingPunct="0">
              <a:lnSpc>
                <a:spcPct val="100000"/>
              </a:lnSpc>
              <a:spcBef>
                <a:spcPct val="0"/>
              </a:spcBef>
              <a:spcAft>
                <a:spcPct val="0"/>
              </a:spcAft>
              <a:buClrTx/>
              <a:buSzTx/>
              <a:tabLst/>
              <a:defRPr/>
            </a:pPr>
            <a:r>
              <a:rPr lang="en-CA" sz="2800" b="1" kern="0" dirty="0" smtClean="0">
                <a:solidFill>
                  <a:srgbClr val="0000FF"/>
                </a:solidFill>
                <a:latin typeface="Calibri" pitchFamily="34" charset="0"/>
                <a:ea typeface="+mj-ea"/>
                <a:cs typeface="+mj-cs"/>
              </a:rPr>
              <a:t>Father, Son and Spirit!</a:t>
            </a:r>
            <a:endParaRPr kumimoji="0" lang="en-CA" sz="2800" b="1" i="0" u="none" strike="noStrike" kern="0" cap="none" spc="0" normalizeH="0" baseline="0" noProof="0" dirty="0" smtClean="0">
              <a:ln>
                <a:noFill/>
              </a:ln>
              <a:solidFill>
                <a:srgbClr val="0000FF"/>
              </a:solidFill>
              <a:effectLst/>
              <a:uLnTx/>
              <a:uFillTx/>
              <a:latin typeface="Calibri" pitchFamily="34" charset="0"/>
              <a:ea typeface="+mj-ea"/>
              <a:cs typeface="+mj-cs"/>
            </a:endParaRPr>
          </a:p>
        </p:txBody>
      </p:sp>
      <p:sp>
        <p:nvSpPr>
          <p:cNvPr id="28" name="TextBox 27"/>
          <p:cNvSpPr txBox="1"/>
          <p:nvPr/>
        </p:nvSpPr>
        <p:spPr>
          <a:xfrm>
            <a:off x="251520" y="4771018"/>
            <a:ext cx="5256584" cy="1754326"/>
          </a:xfrm>
          <a:prstGeom prst="rect">
            <a:avLst/>
          </a:prstGeom>
          <a:noFill/>
        </p:spPr>
        <p:txBody>
          <a:bodyPr wrap="square" rtlCol="0">
            <a:spAutoFit/>
          </a:bodyPr>
          <a:lstStyle/>
          <a:p>
            <a:r>
              <a:rPr lang="en-CA" dirty="0" smtClean="0"/>
              <a:t>Immersion in the Father, Son and Spirit connects with gifts 32-48, set free from sin: immersed into Christ and his death and resurrection; united with Christ in a death and resurrection like his, crucified and buried with Christ, raised and alive with Christ, Romans 6</a:t>
            </a:r>
            <a:endParaRPr lang="en-CA" dirty="0"/>
          </a:p>
        </p:txBody>
      </p:sp>
      <p:pic>
        <p:nvPicPr>
          <p:cNvPr id="25" name="Picture 24" descr="egyptian.gif"/>
          <p:cNvPicPr>
            <a:picLocks noChangeAspect="1"/>
          </p:cNvPicPr>
          <p:nvPr/>
        </p:nvPicPr>
        <p:blipFill>
          <a:blip r:embed="rId4" cstate="print"/>
          <a:stretch>
            <a:fillRect/>
          </a:stretch>
        </p:blipFill>
        <p:spPr>
          <a:xfrm rot="7200000">
            <a:off x="1852353" y="3248143"/>
            <a:ext cx="2150677" cy="1280160"/>
          </a:xfrm>
          <a:prstGeom prst="rect">
            <a:avLst/>
          </a:prstGeom>
        </p:spPr>
      </p:pic>
      <p:pic>
        <p:nvPicPr>
          <p:cNvPr id="24" name="Picture 23" descr="www.fg-a.com valentine 2-jumping-heart.gif"/>
          <p:cNvPicPr>
            <a:picLocks noChangeAspect="1"/>
          </p:cNvPicPr>
          <p:nvPr/>
        </p:nvPicPr>
        <p:blipFill>
          <a:blip r:embed="rId5" cstate="print"/>
          <a:stretch>
            <a:fillRect/>
          </a:stretch>
        </p:blipFill>
        <p:spPr>
          <a:xfrm>
            <a:off x="1835696" y="2780928"/>
            <a:ext cx="1143000" cy="1333500"/>
          </a:xfrm>
          <a:prstGeom prst="rect">
            <a:avLst/>
          </a:prstGeo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108546" name="Title 1"/>
          <p:cNvSpPr>
            <a:spLocks noGrp="1"/>
          </p:cNvSpPr>
          <p:nvPr>
            <p:ph type="title"/>
          </p:nvPr>
        </p:nvSpPr>
        <p:spPr>
          <a:xfrm>
            <a:off x="216024" y="5022304"/>
            <a:ext cx="8820472" cy="1143000"/>
          </a:xfrm>
        </p:spPr>
        <p:txBody>
          <a:bodyPr/>
          <a:lstStyle/>
          <a:p>
            <a:pPr algn="l"/>
            <a:r>
              <a:rPr lang="en-US" sz="2400" b="1" dirty="0" smtClean="0">
                <a:solidFill>
                  <a:srgbClr val="0000FF"/>
                </a:solidFill>
                <a:latin typeface="Calibri" pitchFamily="34" charset="0"/>
              </a:rPr>
              <a:t>Jesus died to provide us with the righteousness of God which results in access to live in full fellowship in God’s presence continually in Christ, in the Father, in the Spirit.  It’s as if we are at the table in their home to share in the personal relationships</a:t>
            </a:r>
            <a:br>
              <a:rPr lang="en-US" sz="2400" b="1" dirty="0" smtClean="0">
                <a:solidFill>
                  <a:srgbClr val="0000FF"/>
                </a:solidFill>
                <a:latin typeface="Calibri" pitchFamily="34" charset="0"/>
              </a:rPr>
            </a:br>
            <a:r>
              <a:rPr lang="en-US" sz="2400" b="1" dirty="0" smtClean="0">
                <a:solidFill>
                  <a:srgbClr val="0000FF"/>
                </a:solidFill>
                <a:latin typeface="Calibri" pitchFamily="34" charset="0"/>
              </a:rPr>
              <a:t>of love, communion, cooperation and delight they enjoy </a:t>
            </a:r>
            <a:br>
              <a:rPr lang="en-US" sz="2400" b="1" dirty="0" smtClean="0">
                <a:solidFill>
                  <a:srgbClr val="0000FF"/>
                </a:solidFill>
                <a:latin typeface="Calibri" pitchFamily="34" charset="0"/>
              </a:rPr>
            </a:br>
            <a:r>
              <a:rPr lang="en-US" sz="2400" b="1" dirty="0" smtClean="0">
                <a:solidFill>
                  <a:srgbClr val="0000FF"/>
                </a:solidFill>
                <a:latin typeface="Calibri" pitchFamily="34" charset="0"/>
              </a:rPr>
              <a:t>with each other and want to share with us.</a:t>
            </a:r>
            <a:endParaRPr lang="en-CA" sz="2400" b="1" dirty="0" smtClean="0">
              <a:solidFill>
                <a:srgbClr val="0000FF"/>
              </a:solidFill>
              <a:latin typeface="Calibri" pitchFamily="34" charset="0"/>
            </a:endParaRPr>
          </a:p>
        </p:txBody>
      </p:sp>
      <p:pic>
        <p:nvPicPr>
          <p:cNvPr id="108547" name="Picture 11" descr="C:\Users\Supernike\AppData\Local\Microsoft\Windows\Temporary Internet Files\Content.IE5\3EZ02TG4\MC900001324[1].wmf"/>
          <p:cNvPicPr>
            <a:picLocks noChangeAspect="1" noChangeArrowheads="1"/>
          </p:cNvPicPr>
          <p:nvPr/>
        </p:nvPicPr>
        <p:blipFill>
          <a:blip r:embed="rId2" cstate="print"/>
          <a:srcRect/>
          <a:stretch>
            <a:fillRect/>
          </a:stretch>
        </p:blipFill>
        <p:spPr bwMode="auto">
          <a:xfrm>
            <a:off x="251520" y="208480"/>
            <a:ext cx="3528392" cy="3509615"/>
          </a:xfrm>
          <a:prstGeom prst="rect">
            <a:avLst/>
          </a:prstGeom>
          <a:noFill/>
          <a:ln w="9525">
            <a:noFill/>
            <a:miter lim="800000"/>
            <a:headEnd/>
            <a:tailEnd/>
          </a:ln>
        </p:spPr>
      </p:pic>
      <p:sp>
        <p:nvSpPr>
          <p:cNvPr id="4" name="Heart 3"/>
          <p:cNvSpPr/>
          <p:nvPr/>
        </p:nvSpPr>
        <p:spPr>
          <a:xfrm>
            <a:off x="1475656" y="1124744"/>
            <a:ext cx="1224781" cy="1007368"/>
          </a:xfrm>
          <a:prstGeom prst="hear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5" name="Rectangle 4"/>
          <p:cNvSpPr/>
          <p:nvPr/>
        </p:nvSpPr>
        <p:spPr>
          <a:xfrm>
            <a:off x="395536" y="3779748"/>
            <a:ext cx="3456384" cy="369332"/>
          </a:xfrm>
          <a:prstGeom prst="rect">
            <a:avLst/>
          </a:prstGeom>
        </p:spPr>
        <p:txBody>
          <a:bodyPr wrap="square">
            <a:spAutoFit/>
          </a:bodyPr>
          <a:lstStyle/>
          <a:p>
            <a:pPr algn="ctr"/>
            <a:r>
              <a:rPr lang="en-CA" sz="800" dirty="0" smtClean="0"/>
              <a:t>Microsoft clip art © 2013 Microsoft Corporation. </a:t>
            </a:r>
          </a:p>
          <a:p>
            <a:pPr algn="ctr"/>
            <a:endParaRPr lang="en-CA" sz="1000" dirty="0"/>
          </a:p>
        </p:txBody>
      </p:sp>
      <p:sp>
        <p:nvSpPr>
          <p:cNvPr id="6" name="TextBox 5"/>
          <p:cNvSpPr txBox="1"/>
          <p:nvPr/>
        </p:nvSpPr>
        <p:spPr>
          <a:xfrm>
            <a:off x="5148064" y="2276872"/>
            <a:ext cx="3168352" cy="1384995"/>
          </a:xfrm>
          <a:prstGeom prst="rect">
            <a:avLst/>
          </a:prstGeom>
          <a:noFill/>
        </p:spPr>
        <p:txBody>
          <a:bodyPr wrap="square" rtlCol="0">
            <a:spAutoFit/>
          </a:bodyPr>
          <a:lstStyle/>
          <a:p>
            <a:pPr algn="ctr"/>
            <a:r>
              <a:rPr lang="en-US" sz="2800" b="1" dirty="0">
                <a:solidFill>
                  <a:schemeClr val="bg1"/>
                </a:solidFill>
                <a:latin typeface="SutonnyMJ" pitchFamily="2" charset="0"/>
                <a:cs typeface="SutonnyMJ" pitchFamily="2" charset="0"/>
              </a:rPr>
              <a:t>1 </a:t>
            </a:r>
            <a:r>
              <a:rPr lang="en-US" sz="2800" b="1" dirty="0" err="1">
                <a:solidFill>
                  <a:schemeClr val="bg1"/>
                </a:solidFill>
                <a:latin typeface="SutonnyMJ" pitchFamily="2" charset="0"/>
                <a:cs typeface="SutonnyMJ" pitchFamily="2" charset="0"/>
              </a:rPr>
              <a:t>Kwi</a:t>
            </a:r>
            <a:r>
              <a:rPr lang="en-US" sz="2800" b="1" dirty="0">
                <a:solidFill>
                  <a:schemeClr val="bg1"/>
                </a:solidFill>
                <a:latin typeface="SutonnyMJ" pitchFamily="2" charset="0"/>
                <a:cs typeface="SutonnyMJ" pitchFamily="2" charset="0"/>
              </a:rPr>
              <a:t>: 1:9; </a:t>
            </a:r>
            <a:endParaRPr lang="en-US" sz="2800" b="1" dirty="0" smtClean="0">
              <a:solidFill>
                <a:schemeClr val="bg1"/>
              </a:solidFill>
              <a:latin typeface="SutonnyMJ" pitchFamily="2" charset="0"/>
              <a:cs typeface="SutonnyMJ" pitchFamily="2" charset="0"/>
            </a:endParaRPr>
          </a:p>
          <a:p>
            <a:pPr algn="ctr"/>
            <a:r>
              <a:rPr lang="en-US" sz="2800" b="1" dirty="0" smtClean="0">
                <a:solidFill>
                  <a:schemeClr val="bg1"/>
                </a:solidFill>
                <a:latin typeface="SutonnyMJ" pitchFamily="2" charset="0"/>
                <a:cs typeface="SutonnyMJ" pitchFamily="2" charset="0"/>
              </a:rPr>
              <a:t>2 </a:t>
            </a:r>
            <a:r>
              <a:rPr lang="en-US" sz="2800" b="1" dirty="0" err="1">
                <a:solidFill>
                  <a:schemeClr val="bg1"/>
                </a:solidFill>
                <a:latin typeface="SutonnyMJ" pitchFamily="2" charset="0"/>
                <a:cs typeface="SutonnyMJ" pitchFamily="2" charset="0"/>
              </a:rPr>
              <a:t>Kwi</a:t>
            </a:r>
            <a:r>
              <a:rPr lang="en-US" sz="2800" b="1" dirty="0">
                <a:solidFill>
                  <a:schemeClr val="bg1"/>
                </a:solidFill>
                <a:latin typeface="SutonnyMJ" pitchFamily="2" charset="0"/>
                <a:cs typeface="SutonnyMJ" pitchFamily="2" charset="0"/>
              </a:rPr>
              <a:t>: 13;14; </a:t>
            </a:r>
            <a:endParaRPr lang="en-US" sz="2800" b="1" dirty="0" smtClean="0">
              <a:solidFill>
                <a:schemeClr val="bg1"/>
              </a:solidFill>
              <a:latin typeface="SutonnyMJ" pitchFamily="2" charset="0"/>
              <a:cs typeface="SutonnyMJ" pitchFamily="2" charset="0"/>
            </a:endParaRPr>
          </a:p>
          <a:p>
            <a:pPr algn="ctr"/>
            <a:r>
              <a:rPr lang="en-US" sz="2800" b="1" dirty="0" smtClean="0">
                <a:solidFill>
                  <a:schemeClr val="bg1"/>
                </a:solidFill>
                <a:latin typeface="SutonnyMJ" pitchFamily="2" charset="0"/>
                <a:cs typeface="SutonnyMJ" pitchFamily="2" charset="0"/>
              </a:rPr>
              <a:t>1 </a:t>
            </a:r>
            <a:r>
              <a:rPr lang="en-US" sz="2800" b="1" dirty="0">
                <a:solidFill>
                  <a:schemeClr val="bg1"/>
                </a:solidFill>
                <a:latin typeface="SutonnyMJ" pitchFamily="2" charset="0"/>
                <a:cs typeface="SutonnyMJ" pitchFamily="2" charset="0"/>
              </a:rPr>
              <a:t>†</a:t>
            </a:r>
            <a:r>
              <a:rPr lang="en-US" sz="2800" b="1" dirty="0" err="1">
                <a:solidFill>
                  <a:schemeClr val="bg1"/>
                </a:solidFill>
                <a:latin typeface="SutonnyMJ" pitchFamily="2" charset="0"/>
                <a:cs typeface="SutonnyMJ" pitchFamily="2" charset="0"/>
              </a:rPr>
              <a:t>hv</a:t>
            </a:r>
            <a:r>
              <a:rPr lang="en-US" sz="2800" b="1" dirty="0">
                <a:solidFill>
                  <a:schemeClr val="bg1"/>
                </a:solidFill>
                <a:latin typeface="SutonnyMJ" pitchFamily="2" charset="0"/>
                <a:cs typeface="SutonnyMJ" pitchFamily="2" charset="0"/>
              </a:rPr>
              <a:t>: 1:3</a:t>
            </a:r>
          </a:p>
        </p:txBody>
      </p:sp>
      <p:sp>
        <p:nvSpPr>
          <p:cNvPr id="8" name="TextBox 7"/>
          <p:cNvSpPr txBox="1"/>
          <p:nvPr/>
        </p:nvSpPr>
        <p:spPr>
          <a:xfrm>
            <a:off x="4572000" y="260648"/>
            <a:ext cx="4248472" cy="954107"/>
          </a:xfrm>
          <a:prstGeom prst="rect">
            <a:avLst/>
          </a:prstGeom>
          <a:solidFill>
            <a:schemeClr val="tx1"/>
          </a:solidFill>
        </p:spPr>
        <p:txBody>
          <a:bodyPr wrap="square" rtlCol="0">
            <a:spAutoFit/>
          </a:bodyPr>
          <a:lstStyle/>
          <a:p>
            <a:pPr algn="ctr"/>
            <a:r>
              <a:rPr lang="en-US" sz="2800" b="1" dirty="0" smtClean="0">
                <a:solidFill>
                  <a:srgbClr val="FF0000"/>
                </a:solidFill>
                <a:latin typeface="SutonnyMJ" pitchFamily="2" charset="0"/>
                <a:cs typeface="SutonnyMJ" pitchFamily="2" charset="0"/>
              </a:rPr>
              <a:t>23. </a:t>
            </a:r>
            <a:r>
              <a:rPr lang="en-US" sz="2800" b="1" dirty="0" err="1">
                <a:solidFill>
                  <a:srgbClr val="FF0000"/>
                </a:solidFill>
                <a:latin typeface="SutonnyMJ" pitchFamily="2" charset="0"/>
                <a:cs typeface="SutonnyMJ" pitchFamily="2" charset="0"/>
              </a:rPr>
              <a:t>Avgv</a:t>
            </a:r>
            <a:r>
              <a:rPr lang="en-US" sz="2800" b="1" dirty="0">
                <a:solidFill>
                  <a:srgbClr val="FF0000"/>
                </a:solidFill>
                <a:latin typeface="SutonnyMJ" pitchFamily="2" charset="0"/>
                <a:cs typeface="SutonnyMJ" pitchFamily="2" charset="0"/>
              </a:rPr>
              <a:t>‡`i mv‡_ </a:t>
            </a:r>
            <a:r>
              <a:rPr lang="en-US" sz="2800" b="1" dirty="0" err="1">
                <a:solidFill>
                  <a:srgbClr val="FF0000"/>
                </a:solidFill>
                <a:latin typeface="SutonnyMJ" pitchFamily="2" charset="0"/>
                <a:cs typeface="SutonnyMJ" pitchFamily="2" charset="0"/>
              </a:rPr>
              <a:t>wcZv</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cyÎ</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Ges</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cweÎ</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AvZ¥vi</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mnfvMxZv</a:t>
            </a:r>
            <a:r>
              <a:rPr lang="en-US" sz="2800" b="1" dirty="0">
                <a:solidFill>
                  <a:srgbClr val="FF0000"/>
                </a:solidFill>
                <a:latin typeface="SutonnyMJ" pitchFamily="2" charset="0"/>
                <a:cs typeface="SutonnyMJ" pitchFamily="2" charset="0"/>
              </a:rPr>
              <a:t>| </a:t>
            </a:r>
            <a:endParaRPr lang="en-CA" sz="2800" b="1" dirty="0">
              <a:solidFill>
                <a:srgbClr val="FF0000"/>
              </a:solidFill>
              <a:latin typeface="SutonnyMJ" pitchFamily="2" charset="0"/>
              <a:cs typeface="SutonnyMJ" pitchFamily="2" charset="0"/>
            </a:endParaRPr>
          </a:p>
        </p:txBody>
      </p:sp>
      <p:sp>
        <p:nvSpPr>
          <p:cNvPr id="9" name="Explosion 1 8"/>
          <p:cNvSpPr/>
          <p:nvPr/>
        </p:nvSpPr>
        <p:spPr>
          <a:xfrm flipV="1">
            <a:off x="539552" y="-27384"/>
            <a:ext cx="1656184" cy="1152128"/>
          </a:xfrm>
          <a:prstGeom prst="irregularSeal1">
            <a:avLst/>
          </a:prstGeom>
          <a:solidFill>
            <a:srgbClr val="FFFFFF"/>
          </a:solidFill>
          <a:ln>
            <a:solidFill>
              <a:srgbClr val="00CC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pic>
        <p:nvPicPr>
          <p:cNvPr id="10" name="Picture 2" descr="j0237940[1]"/>
          <p:cNvPicPr>
            <a:picLocks noChangeAspect="1" noChangeArrowheads="1"/>
          </p:cNvPicPr>
          <p:nvPr/>
        </p:nvPicPr>
        <p:blipFill>
          <a:blip r:embed="rId3" cstate="print"/>
          <a:srcRect/>
          <a:stretch>
            <a:fillRect/>
          </a:stretch>
        </p:blipFill>
        <p:spPr bwMode="auto">
          <a:xfrm>
            <a:off x="2339752" y="908720"/>
            <a:ext cx="1440160" cy="1052558"/>
          </a:xfrm>
          <a:prstGeom prst="rect">
            <a:avLst/>
          </a:prstGeom>
          <a:noFill/>
          <a:ln w="9525">
            <a:noFill/>
            <a:miter lim="800000"/>
            <a:headEnd/>
            <a:tailEnd/>
          </a:ln>
        </p:spPr>
      </p:pic>
      <p:pic>
        <p:nvPicPr>
          <p:cNvPr id="11" name="Picture 10" descr="dove and sword large cropped.png"/>
          <p:cNvPicPr>
            <a:picLocks noChangeAspect="1"/>
          </p:cNvPicPr>
          <p:nvPr/>
        </p:nvPicPr>
        <p:blipFill>
          <a:blip r:embed="rId4" cstate="print"/>
          <a:stretch>
            <a:fillRect/>
          </a:stretch>
        </p:blipFill>
        <p:spPr>
          <a:xfrm>
            <a:off x="251520" y="692696"/>
            <a:ext cx="1368152" cy="1415741"/>
          </a:xfrm>
          <a:prstGeom prst="rect">
            <a:avLst/>
          </a:prstGeom>
        </p:spPr>
      </p:pic>
      <p:sp>
        <p:nvSpPr>
          <p:cNvPr id="12" name="Smiley Face 11"/>
          <p:cNvSpPr/>
          <p:nvPr/>
        </p:nvSpPr>
        <p:spPr>
          <a:xfrm>
            <a:off x="2411760" y="404664"/>
            <a:ext cx="640080" cy="640080"/>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TextBox 10"/>
          <p:cNvSpPr txBox="1">
            <a:spLocks noChangeArrowheads="1"/>
          </p:cNvSpPr>
          <p:nvPr/>
        </p:nvSpPr>
        <p:spPr bwMode="auto">
          <a:xfrm>
            <a:off x="899592" y="240829"/>
            <a:ext cx="1368425" cy="523875"/>
          </a:xfrm>
          <a:prstGeom prst="rect">
            <a:avLst/>
          </a:prstGeom>
          <a:noFill/>
          <a:ln w="9525">
            <a:noFill/>
            <a:miter lim="800000"/>
            <a:headEnd/>
            <a:tailEnd/>
          </a:ln>
        </p:spPr>
        <p:txBody>
          <a:bodyPr>
            <a:spAutoFit/>
          </a:bodyPr>
          <a:lstStyle/>
          <a:p>
            <a:r>
              <a:rPr lang="en-CA" sz="2800" b="1" dirty="0">
                <a:solidFill>
                  <a:schemeClr val="bg1"/>
                </a:solidFill>
                <a:latin typeface="Calibri" pitchFamily="34" charset="0"/>
              </a:rPr>
              <a:t>Abba</a:t>
            </a:r>
          </a:p>
        </p:txBody>
      </p:sp>
      <p:pic>
        <p:nvPicPr>
          <p:cNvPr id="15" name="Picture 14" descr="angry-face-01s.gif"/>
          <p:cNvPicPr>
            <a:picLocks noChangeAspect="1"/>
          </p:cNvPicPr>
          <p:nvPr/>
        </p:nvPicPr>
        <p:blipFill>
          <a:blip r:embed="rId5" cstate="print"/>
          <a:stretch>
            <a:fillRect/>
          </a:stretch>
        </p:blipFill>
        <p:spPr>
          <a:xfrm>
            <a:off x="8172400" y="5949280"/>
            <a:ext cx="864096" cy="864096"/>
          </a:xfrm>
          <a:prstGeom prst="ellipse">
            <a:avLst/>
          </a:prstGeom>
        </p:spPr>
      </p:pic>
      <p:sp>
        <p:nvSpPr>
          <p:cNvPr id="16" name="TextBox 15"/>
          <p:cNvSpPr txBox="1"/>
          <p:nvPr/>
        </p:nvSpPr>
        <p:spPr>
          <a:xfrm>
            <a:off x="8172400"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7"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18" name="TextBox 17"/>
          <p:cNvSpPr txBox="1"/>
          <p:nvPr/>
        </p:nvSpPr>
        <p:spPr>
          <a:xfrm>
            <a:off x="7380312" y="6372036"/>
            <a:ext cx="576064" cy="369332"/>
          </a:xfrm>
          <a:prstGeom prst="rect">
            <a:avLst/>
          </a:prstGeom>
          <a:noFill/>
        </p:spPr>
        <p:txBody>
          <a:bodyPr wrap="square" rtlCol="0">
            <a:spAutoFit/>
          </a:bodyPr>
          <a:lstStyle/>
          <a:p>
            <a:pPr algn="ctr"/>
            <a:r>
              <a:rPr lang="en-CA" dirty="0" smtClean="0">
                <a:solidFill>
                  <a:schemeClr val="bg1"/>
                </a:solidFill>
              </a:rPr>
              <a:t>23</a:t>
            </a:r>
            <a:endParaRPr lang="en-CA" dirty="0">
              <a:solidFill>
                <a:schemeClr val="bg1"/>
              </a:solidFill>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 name="Oval 3"/>
          <p:cNvSpPr/>
          <p:nvPr/>
        </p:nvSpPr>
        <p:spPr>
          <a:xfrm>
            <a:off x="1115616" y="116632"/>
            <a:ext cx="7344816" cy="6669360"/>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Text Box 4"/>
          <p:cNvSpPr txBox="1">
            <a:spLocks noChangeArrowheads="1"/>
          </p:cNvSpPr>
          <p:nvPr/>
        </p:nvSpPr>
        <p:spPr bwMode="auto">
          <a:xfrm>
            <a:off x="-324544" y="725795"/>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6" name="TextBox 5"/>
          <p:cNvSpPr txBox="1">
            <a:spLocks noChangeArrowheads="1"/>
          </p:cNvSpPr>
          <p:nvPr/>
        </p:nvSpPr>
        <p:spPr bwMode="auto">
          <a:xfrm>
            <a:off x="116921" y="5589239"/>
            <a:ext cx="8919575" cy="1280160"/>
          </a:xfrm>
          <a:prstGeom prst="rect">
            <a:avLst/>
          </a:prstGeom>
          <a:solidFill>
            <a:srgbClr val="7030A0"/>
          </a:solidFill>
          <a:ln w="9525">
            <a:noFill/>
            <a:miter lim="800000"/>
            <a:headEnd/>
            <a:tailEnd/>
          </a:ln>
        </p:spPr>
        <p:txBody>
          <a:bodyPr wrap="square">
            <a:spAutoFit/>
          </a:bodyPr>
          <a:lstStyle/>
          <a:p>
            <a:pPr algn="ctr">
              <a:lnSpc>
                <a:spcPts val="3000"/>
              </a:lnSpc>
            </a:pPr>
            <a:r>
              <a:rPr lang="en-CA" sz="2800" b="1" dirty="0" smtClean="0">
                <a:latin typeface="Calibri" pitchFamily="34" charset="0"/>
              </a:rPr>
              <a:t>Lord, thank you that Christ’s death provides </a:t>
            </a:r>
          </a:p>
          <a:p>
            <a:pPr algn="ctr">
              <a:lnSpc>
                <a:spcPts val="3000"/>
              </a:lnSpc>
            </a:pPr>
            <a:r>
              <a:rPr lang="en-CA" sz="2800" b="1" dirty="0" smtClean="0">
                <a:latin typeface="Calibri" pitchFamily="34" charset="0"/>
              </a:rPr>
              <a:t>riches of connection with you, Father, Son and Spirit, </a:t>
            </a:r>
          </a:p>
          <a:p>
            <a:pPr algn="ctr">
              <a:lnSpc>
                <a:spcPts val="3000"/>
              </a:lnSpc>
            </a:pPr>
            <a:r>
              <a:rPr lang="en-CA" sz="2800" b="1" dirty="0" smtClean="0">
                <a:latin typeface="Calibri" pitchFamily="34" charset="0"/>
              </a:rPr>
              <a:t>that no one else can give! </a:t>
            </a:r>
            <a:endParaRPr lang="en-CA" sz="2800" b="1" dirty="0">
              <a:latin typeface="Calibri" pitchFamily="34" charset="0"/>
            </a:endParaRPr>
          </a:p>
        </p:txBody>
      </p:sp>
      <p:sp>
        <p:nvSpPr>
          <p:cNvPr id="8" name="Right Arrow 7"/>
          <p:cNvSpPr/>
          <p:nvPr/>
        </p:nvSpPr>
        <p:spPr>
          <a:xfrm>
            <a:off x="179512" y="1556792"/>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ext Box 3"/>
          <p:cNvSpPr txBox="1">
            <a:spLocks noChangeArrowheads="1"/>
          </p:cNvSpPr>
          <p:nvPr/>
        </p:nvSpPr>
        <p:spPr bwMode="auto">
          <a:xfrm>
            <a:off x="1115616" y="116632"/>
            <a:ext cx="7452990" cy="5509200"/>
          </a:xfrm>
          <a:prstGeom prst="rect">
            <a:avLst/>
          </a:prstGeom>
          <a:noFill/>
          <a:ln w="9525">
            <a:noFill/>
            <a:miter lim="800000"/>
            <a:headEnd/>
            <a:tailEnd/>
          </a:ln>
        </p:spPr>
        <p:txBody>
          <a:bodyPr wrap="square">
            <a:spAutoFit/>
          </a:bodyPr>
          <a:lstStyle/>
          <a:p>
            <a:pPr algn="ctr"/>
            <a:r>
              <a:rPr lang="en-CA" sz="4800" b="1" dirty="0" smtClean="0">
                <a:solidFill>
                  <a:schemeClr val="bg1"/>
                </a:solidFill>
                <a:latin typeface="Calibri" pitchFamily="34" charset="0"/>
              </a:rPr>
              <a:t>in Christ</a:t>
            </a:r>
            <a:r>
              <a:rPr lang="en-US" sz="4800" b="1" dirty="0" smtClean="0">
                <a:solidFill>
                  <a:schemeClr val="bg1"/>
                </a:solidFill>
                <a:latin typeface="Calibri" pitchFamily="34" charset="0"/>
              </a:rPr>
              <a:t>  </a:t>
            </a:r>
          </a:p>
          <a:p>
            <a:pPr algn="ctr"/>
            <a:endParaRPr lang="en-US" sz="1000" b="1" dirty="0" smtClean="0">
              <a:solidFill>
                <a:schemeClr val="bg1"/>
              </a:solidFill>
              <a:latin typeface="Calibri" pitchFamily="34" charset="0"/>
            </a:endParaRPr>
          </a:p>
          <a:p>
            <a:pPr algn="ctr"/>
            <a:r>
              <a:rPr lang="en-US" sz="3200" b="1" dirty="0" smtClean="0">
                <a:solidFill>
                  <a:schemeClr val="bg1"/>
                </a:solidFill>
                <a:latin typeface="Calibri" pitchFamily="34" charset="0"/>
              </a:rPr>
              <a:t>in Christ and Christ in us</a:t>
            </a:r>
          </a:p>
          <a:p>
            <a:pPr algn="ctr"/>
            <a:endParaRPr lang="en-US" sz="1600" b="1" dirty="0" smtClean="0">
              <a:solidFill>
                <a:schemeClr val="bg1"/>
              </a:solidFill>
              <a:latin typeface="Calibri" pitchFamily="34" charset="0"/>
            </a:endParaRPr>
          </a:p>
          <a:p>
            <a:pPr algn="ctr"/>
            <a:r>
              <a:rPr lang="en-US" sz="3200" b="1" dirty="0" smtClean="0">
                <a:latin typeface="Calibri" pitchFamily="34" charset="0"/>
              </a:rPr>
              <a:t>in the Spirit and the Spirit in us, </a:t>
            </a:r>
          </a:p>
          <a:p>
            <a:pPr algn="ctr"/>
            <a:r>
              <a:rPr lang="en-US" sz="3200" b="1" dirty="0" smtClean="0">
                <a:latin typeface="Calibri" pitchFamily="34" charset="0"/>
              </a:rPr>
              <a:t>making us God’s temple  </a:t>
            </a:r>
          </a:p>
          <a:p>
            <a:pPr algn="ctr"/>
            <a:endParaRPr lang="en-US" sz="1600" b="1" dirty="0" smtClean="0">
              <a:solidFill>
                <a:schemeClr val="bg1"/>
              </a:solidFill>
              <a:latin typeface="Calibri" pitchFamily="34" charset="0"/>
            </a:endParaRPr>
          </a:p>
          <a:p>
            <a:pPr algn="ctr"/>
            <a:r>
              <a:rPr lang="en-US" sz="3200" b="1" dirty="0" smtClean="0">
                <a:solidFill>
                  <a:schemeClr val="bg1"/>
                </a:solidFill>
                <a:latin typeface="Calibri" pitchFamily="34" charset="0"/>
              </a:rPr>
              <a:t>in God the Father and the Father in us  </a:t>
            </a:r>
          </a:p>
          <a:p>
            <a:pPr algn="ctr"/>
            <a:endParaRPr lang="en-US" sz="1600" b="1" dirty="0" smtClean="0">
              <a:solidFill>
                <a:schemeClr val="bg1"/>
              </a:solidFill>
              <a:latin typeface="Calibri" pitchFamily="34" charset="0"/>
            </a:endParaRPr>
          </a:p>
          <a:p>
            <a:pPr algn="ctr"/>
            <a:r>
              <a:rPr lang="en-US" sz="3200" b="1" dirty="0" smtClean="0">
                <a:latin typeface="Calibri" pitchFamily="34" charset="0"/>
              </a:rPr>
              <a:t>immersed in the Father, Son and Spirit</a:t>
            </a:r>
          </a:p>
          <a:p>
            <a:pPr algn="ctr"/>
            <a:endParaRPr lang="en-US" sz="1600" b="1" dirty="0" smtClean="0">
              <a:solidFill>
                <a:schemeClr val="bg1"/>
              </a:solidFill>
              <a:latin typeface="Calibri" pitchFamily="34" charset="0"/>
            </a:endParaRPr>
          </a:p>
          <a:p>
            <a:pPr algn="ctr"/>
            <a:r>
              <a:rPr lang="en-US" sz="3200" b="1" dirty="0" smtClean="0">
                <a:solidFill>
                  <a:schemeClr val="bg1"/>
                </a:solidFill>
                <a:latin typeface="Calibri" pitchFamily="34" charset="0"/>
              </a:rPr>
              <a:t>Father, Son and Spirit fellowship</a:t>
            </a:r>
          </a:p>
          <a:p>
            <a:pPr algn="ctr"/>
            <a:r>
              <a:rPr lang="en-US" sz="3200" b="1" dirty="0" smtClean="0">
                <a:solidFill>
                  <a:schemeClr val="bg1"/>
                </a:solidFill>
                <a:latin typeface="Calibri" pitchFamily="34" charset="0"/>
              </a:rPr>
              <a:t>with us and we with them</a:t>
            </a:r>
            <a:endParaRPr lang="en-CA" sz="3200" b="1" dirty="0">
              <a:solidFill>
                <a:schemeClr val="bg1"/>
              </a:solidFill>
              <a:latin typeface="Calibri" pitchFamily="34" charset="0"/>
            </a:endParaRPr>
          </a:p>
        </p:txBody>
      </p:sp>
      <p:sp>
        <p:nvSpPr>
          <p:cNvPr id="7"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15-23</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2554545"/>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give us these gifts? </a:t>
            </a:r>
          </a:p>
          <a:p>
            <a:pPr algn="ctr"/>
            <a:r>
              <a:rPr lang="en-CA" sz="3200" dirty="0" smtClean="0">
                <a:latin typeface="Calibri" pitchFamily="34" charset="0"/>
                <a:cs typeface="Calibri" pitchFamily="34" charset="0"/>
              </a:rPr>
              <a:t>Has anyone else died as God’s once-for-all sacrifice for sin?  Is anyone else the infinite </a:t>
            </a:r>
          </a:p>
          <a:p>
            <a:pPr algn="ctr"/>
            <a:r>
              <a:rPr lang="en-CA" sz="3200" dirty="0" smtClean="0">
                <a:latin typeface="Calibri" pitchFamily="34" charset="0"/>
                <a:cs typeface="Calibri" pitchFamily="34" charset="0"/>
              </a:rPr>
              <a:t>Son of God, our resurrected Messiah and Lord,</a:t>
            </a:r>
          </a:p>
          <a:p>
            <a:pPr algn="ctr"/>
            <a:r>
              <a:rPr lang="en-CA" sz="3200" dirty="0" smtClean="0">
                <a:latin typeface="Calibri" pitchFamily="34" charset="0"/>
                <a:cs typeface="Calibri" pitchFamily="34" charset="0"/>
              </a:rPr>
              <a:t>who provides in himself all we need in God?</a:t>
            </a:r>
            <a:endParaRPr lang="en-CA" sz="3200" dirty="0">
              <a:latin typeface="Calibri" pitchFamily="34" charset="0"/>
              <a:cs typeface="Calibri" pitchFamily="34" charset="0"/>
            </a:endParaRPr>
          </a:p>
        </p:txBody>
      </p:sp>
      <p:sp>
        <p:nvSpPr>
          <p:cNvPr id="17" name="Rectangle 16"/>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603194"/>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29" name="Title 1"/>
          <p:cNvSpPr txBox="1">
            <a:spLocks/>
          </p:cNvSpPr>
          <p:nvPr/>
        </p:nvSpPr>
        <p:spPr>
          <a:xfrm>
            <a:off x="0" y="5517232"/>
            <a:ext cx="9144000" cy="1368152"/>
          </a:xfrm>
          <a:prstGeom prst="rect">
            <a:avLst/>
          </a:prstGeom>
          <a:solidFill>
            <a:schemeClr val="bg1"/>
          </a:solidFill>
        </p:spPr>
        <p:txBody>
          <a:bodyPr>
            <a:noAutofit/>
          </a:bodyPr>
          <a:lstStyle/>
          <a:p>
            <a:pPr lvl="0" algn="ctr" eaLnBrk="0" hangingPunct="0">
              <a:defRPr/>
            </a:pPr>
            <a:r>
              <a:rPr lang="en-US" sz="2600" spc="-20" dirty="0" smtClean="0">
                <a:latin typeface="Calibri" pitchFamily="34" charset="0"/>
                <a:cs typeface="Calibri" pitchFamily="34" charset="0"/>
              </a:rPr>
              <a:t>Joy and satisfaction are in Christ, not beauty, music, smart-phones, sports, cars, money, friends, romance, sex, food, drinking parties, homes or jobs!  Jesus had supreme joy without sex or money!</a:t>
            </a:r>
            <a:endParaRPr kumimoji="0" lang="en-US" sz="26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31" name="TextBox 30"/>
          <p:cNvSpPr txBox="1"/>
          <p:nvPr/>
        </p:nvSpPr>
        <p:spPr>
          <a:xfrm>
            <a:off x="251520" y="3934797"/>
            <a:ext cx="3960440" cy="646331"/>
          </a:xfrm>
          <a:prstGeom prst="rect">
            <a:avLst/>
          </a:prstGeom>
          <a:noFill/>
        </p:spPr>
        <p:txBody>
          <a:bodyPr wrap="square" rtlCol="0">
            <a:spAutoFit/>
          </a:bodyPr>
          <a:lstStyle/>
          <a:p>
            <a:pPr algn="ctr"/>
            <a:r>
              <a:rPr lang="en-CA" b="1" dirty="0" smtClean="0"/>
              <a:t>God’s completely different way </a:t>
            </a:r>
          </a:p>
          <a:p>
            <a:pPr algn="ctr"/>
            <a:r>
              <a:rPr lang="en-CA" b="1" dirty="0" smtClean="0"/>
              <a:t>to deepest joy and satisfaction</a:t>
            </a:r>
            <a:endParaRPr lang="en-CA" b="1"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43000" y="-1143000"/>
            <a:ext cx="6858000" cy="9144000"/>
          </a:xfrm>
          <a:prstGeom prst="rect">
            <a:avLst/>
          </a:prstGeom>
        </p:spPr>
      </p:pic>
      <p:sp>
        <p:nvSpPr>
          <p:cNvPr id="5" name="TextBox 4"/>
          <p:cNvSpPr txBox="1"/>
          <p:nvPr/>
        </p:nvSpPr>
        <p:spPr>
          <a:xfrm>
            <a:off x="1331640" y="5517232"/>
            <a:ext cx="3096344" cy="923330"/>
          </a:xfrm>
          <a:prstGeom prst="rect">
            <a:avLst/>
          </a:prstGeom>
          <a:noFill/>
        </p:spPr>
        <p:txBody>
          <a:bodyPr wrap="square" rtlCol="0">
            <a:spAutoFit/>
          </a:bodyPr>
          <a:lstStyle/>
          <a:p>
            <a:pPr algn="ctr"/>
            <a:r>
              <a:rPr lang="en-CA" dirty="0" smtClean="0">
                <a:solidFill>
                  <a:srgbClr val="FF0000"/>
                </a:solidFill>
              </a:rPr>
              <a:t>I am </a:t>
            </a:r>
          </a:p>
          <a:p>
            <a:pPr algn="ctr"/>
            <a:r>
              <a:rPr lang="en-CA" dirty="0" smtClean="0">
                <a:solidFill>
                  <a:srgbClr val="FF0000"/>
                </a:solidFill>
              </a:rPr>
              <a:t>the righteousness of God</a:t>
            </a:r>
          </a:p>
          <a:p>
            <a:pPr algn="ctr"/>
            <a:r>
              <a:rPr lang="en-CA" dirty="0" smtClean="0">
                <a:solidFill>
                  <a:srgbClr val="FF0000"/>
                </a:solidFill>
              </a:rPr>
              <a:t>justification</a:t>
            </a:r>
            <a:endParaRPr lang="en-CA" dirty="0">
              <a:solidFill>
                <a:srgbClr val="FF0000"/>
              </a:solidFill>
            </a:endParaRPr>
          </a:p>
        </p:txBody>
      </p:sp>
      <p:sp>
        <p:nvSpPr>
          <p:cNvPr id="9" name="TextBox 8"/>
          <p:cNvSpPr txBox="1"/>
          <p:nvPr/>
        </p:nvSpPr>
        <p:spPr>
          <a:xfrm>
            <a:off x="7848872" y="766445"/>
            <a:ext cx="1475656" cy="923330"/>
          </a:xfrm>
          <a:prstGeom prst="rect">
            <a:avLst/>
          </a:prstGeom>
          <a:noFill/>
        </p:spPr>
        <p:txBody>
          <a:bodyPr wrap="square" rtlCol="0">
            <a:spAutoFit/>
          </a:bodyPr>
          <a:lstStyle/>
          <a:p>
            <a:pPr algn="ctr"/>
            <a:r>
              <a:rPr lang="en-CA" dirty="0" smtClean="0"/>
              <a:t>I am </a:t>
            </a:r>
          </a:p>
          <a:p>
            <a:pPr algn="ctr"/>
            <a:r>
              <a:rPr lang="en-CA" dirty="0" smtClean="0"/>
              <a:t>peace </a:t>
            </a:r>
          </a:p>
          <a:p>
            <a:pPr algn="ctr"/>
            <a:r>
              <a:rPr lang="en-CA" dirty="0" smtClean="0"/>
              <a:t>with God</a:t>
            </a:r>
            <a:endParaRPr lang="en-CA"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dirty="0" smtClean="0">
                <a:solidFill>
                  <a:srgbClr val="FF0000"/>
                </a:solidFill>
              </a:rPr>
              <a:t>I am</a:t>
            </a:r>
          </a:p>
          <a:p>
            <a:pPr algn="ctr"/>
            <a:r>
              <a:rPr lang="en-CA" dirty="0" smtClean="0">
                <a:solidFill>
                  <a:srgbClr val="FF0000"/>
                </a:solidFill>
              </a:rPr>
              <a:t>at-one-</a:t>
            </a:r>
            <a:r>
              <a:rPr lang="en-CA" dirty="0" err="1" smtClean="0">
                <a:solidFill>
                  <a:srgbClr val="FF0000"/>
                </a:solidFill>
              </a:rPr>
              <a:t>ment</a:t>
            </a:r>
            <a:r>
              <a:rPr lang="en-CA" dirty="0" smtClean="0">
                <a:solidFill>
                  <a:srgbClr val="FF0000"/>
                </a:solidFill>
              </a:rPr>
              <a:t> with the Lord</a:t>
            </a:r>
          </a:p>
          <a:p>
            <a:pPr algn="ctr"/>
            <a:r>
              <a:rPr lang="en-CA" dirty="0" smtClean="0">
                <a:solidFill>
                  <a:srgbClr val="FF0000"/>
                </a:solidFill>
              </a:rPr>
              <a:t>God’s wrath turned away </a:t>
            </a:r>
          </a:p>
        </p:txBody>
      </p:sp>
      <p:sp>
        <p:nvSpPr>
          <p:cNvPr id="11" name="TextBox 10"/>
          <p:cNvSpPr txBox="1"/>
          <p:nvPr/>
        </p:nvSpPr>
        <p:spPr>
          <a:xfrm>
            <a:off x="-1353502" y="1844824"/>
            <a:ext cx="4032448" cy="1200329"/>
          </a:xfrm>
          <a:prstGeom prst="rect">
            <a:avLst/>
          </a:prstGeom>
          <a:noFill/>
        </p:spPr>
        <p:txBody>
          <a:bodyPr wrap="square" rtlCol="0">
            <a:spAutoFit/>
          </a:bodyPr>
          <a:lstStyle/>
          <a:p>
            <a:pPr algn="ctr"/>
            <a:r>
              <a:rPr lang="en-CA" dirty="0" smtClean="0"/>
              <a:t>I am </a:t>
            </a:r>
          </a:p>
          <a:p>
            <a:pPr algn="ctr"/>
            <a:r>
              <a:rPr lang="en-CA" dirty="0" smtClean="0"/>
              <a:t> ransom</a:t>
            </a:r>
          </a:p>
          <a:p>
            <a:pPr algn="ctr"/>
            <a:r>
              <a:rPr lang="en-CA" dirty="0" smtClean="0"/>
              <a:t>and </a:t>
            </a:r>
          </a:p>
          <a:p>
            <a:pPr algn="ctr"/>
            <a:r>
              <a:rPr lang="en-CA" dirty="0" smtClean="0"/>
              <a:t>redemption</a:t>
            </a:r>
            <a:endParaRPr lang="en-CA" dirty="0"/>
          </a:p>
        </p:txBody>
      </p:sp>
      <p:sp>
        <p:nvSpPr>
          <p:cNvPr id="12" name="TextBox 11"/>
          <p:cNvSpPr txBox="1"/>
          <p:nvPr/>
        </p:nvSpPr>
        <p:spPr>
          <a:xfrm>
            <a:off x="2987824" y="404664"/>
            <a:ext cx="1800200" cy="923330"/>
          </a:xfrm>
          <a:prstGeom prst="rect">
            <a:avLst/>
          </a:prstGeom>
          <a:noFill/>
        </p:spPr>
        <p:txBody>
          <a:bodyPr wrap="square" rtlCol="0">
            <a:spAutoFit/>
          </a:bodyPr>
          <a:lstStyle/>
          <a:p>
            <a:pPr algn="ctr"/>
            <a:r>
              <a:rPr lang="en-CA" dirty="0" smtClean="0"/>
              <a:t> I am reconciliation</a:t>
            </a:r>
          </a:p>
          <a:p>
            <a:pPr algn="ctr"/>
            <a:r>
              <a:rPr lang="en-CA" dirty="0" smtClean="0"/>
              <a:t>to God</a:t>
            </a:r>
            <a:endParaRPr lang="en-CA" dirty="0"/>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dirty="0" smtClean="0"/>
              <a:t>I am</a:t>
            </a:r>
          </a:p>
          <a:p>
            <a:pPr algn="ctr"/>
            <a:r>
              <a:rPr lang="en-CA" dirty="0" smtClean="0"/>
              <a:t>eternal</a:t>
            </a:r>
          </a:p>
          <a:p>
            <a:pPr algn="ctr"/>
            <a:r>
              <a:rPr lang="en-CA" dirty="0" smtClean="0"/>
              <a:t> life</a:t>
            </a:r>
            <a:endParaRPr lang="en-CA" dirty="0"/>
          </a:p>
        </p:txBody>
      </p:sp>
      <p:sp>
        <p:nvSpPr>
          <p:cNvPr id="15" name="TextBox 14"/>
          <p:cNvSpPr txBox="1"/>
          <p:nvPr/>
        </p:nvSpPr>
        <p:spPr>
          <a:xfrm>
            <a:off x="7668344" y="3212976"/>
            <a:ext cx="1440160" cy="2031325"/>
          </a:xfrm>
          <a:prstGeom prst="rect">
            <a:avLst/>
          </a:prstGeom>
          <a:noFill/>
        </p:spPr>
        <p:txBody>
          <a:bodyPr wrap="square" rtlCol="0">
            <a:spAutoFit/>
          </a:bodyPr>
          <a:lstStyle/>
          <a:p>
            <a:pPr algn="ctr"/>
            <a:r>
              <a:rPr lang="en-CA" dirty="0" smtClean="0">
                <a:solidFill>
                  <a:srgbClr val="0000FF"/>
                </a:solidFill>
              </a:rPr>
              <a:t>I am deliverance from darkness</a:t>
            </a:r>
          </a:p>
          <a:p>
            <a:pPr algn="ctr"/>
            <a:r>
              <a:rPr lang="en-CA" dirty="0" smtClean="0">
                <a:solidFill>
                  <a:srgbClr val="0000FF"/>
                </a:solidFill>
              </a:rPr>
              <a:t>into the kingdom of God’s Son</a:t>
            </a:r>
            <a:endParaRPr lang="en-CA" dirty="0">
              <a:solidFill>
                <a:srgbClr val="0000FF"/>
              </a:solidFill>
            </a:endParaRPr>
          </a:p>
        </p:txBody>
      </p:sp>
      <p:sp>
        <p:nvSpPr>
          <p:cNvPr id="16" name="TextBox 15"/>
          <p:cNvSpPr txBox="1"/>
          <p:nvPr/>
        </p:nvSpPr>
        <p:spPr>
          <a:xfrm>
            <a:off x="4716016" y="179348"/>
            <a:ext cx="3240360" cy="369332"/>
          </a:xfrm>
          <a:prstGeom prst="rect">
            <a:avLst/>
          </a:prstGeom>
          <a:noFill/>
        </p:spPr>
        <p:txBody>
          <a:bodyPr wrap="square" rtlCol="0">
            <a:spAutoFit/>
          </a:bodyPr>
          <a:lstStyle/>
          <a:p>
            <a:pPr algn="ctr"/>
            <a:r>
              <a:rPr lang="en-CA" dirty="0" smtClean="0">
                <a:solidFill>
                  <a:srgbClr val="0000FF"/>
                </a:solidFill>
              </a:rPr>
              <a:t>I am fullness in God</a:t>
            </a:r>
            <a:endParaRPr lang="en-CA" dirty="0">
              <a:solidFill>
                <a:srgbClr val="0000FF"/>
              </a:solidFill>
            </a:endParaRPr>
          </a:p>
        </p:txBody>
      </p:sp>
      <p:sp>
        <p:nvSpPr>
          <p:cNvPr id="19" name="TextBox 18"/>
          <p:cNvSpPr txBox="1"/>
          <p:nvPr/>
        </p:nvSpPr>
        <p:spPr>
          <a:xfrm rot="16200000">
            <a:off x="-391906" y="5518103"/>
            <a:ext cx="1512168" cy="646331"/>
          </a:xfrm>
          <a:prstGeom prst="rect">
            <a:avLst/>
          </a:prstGeom>
          <a:noFill/>
        </p:spPr>
        <p:txBody>
          <a:bodyPr wrap="square" rtlCol="0">
            <a:spAutoFit/>
          </a:bodyPr>
          <a:lstStyle/>
          <a:p>
            <a:pPr algn="ctr"/>
            <a:r>
              <a:rPr lang="en-CA" dirty="0" smtClean="0">
                <a:solidFill>
                  <a:srgbClr val="FFFF00"/>
                </a:solidFill>
              </a:rPr>
              <a:t>I am forgiveness</a:t>
            </a:r>
            <a:endParaRPr lang="en-CA" dirty="0">
              <a:solidFill>
                <a:srgbClr val="FFFF00"/>
              </a:solidFill>
            </a:endParaRPr>
          </a:p>
        </p:txBody>
      </p:sp>
      <p:sp>
        <p:nvSpPr>
          <p:cNvPr id="18" name="Title 1"/>
          <p:cNvSpPr txBox="1">
            <a:spLocks/>
          </p:cNvSpPr>
          <p:nvPr/>
        </p:nvSpPr>
        <p:spPr bwMode="auto">
          <a:xfrm rot="19958346">
            <a:off x="1493356" y="1980310"/>
            <a:ext cx="6473064" cy="2286000"/>
          </a:xfrm>
          <a:prstGeom prst="rect">
            <a:avLst/>
          </a:prstGeom>
          <a:solidFill>
            <a:srgbClr val="FF00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kern="0" dirty="0" smtClean="0">
                <a:solidFill>
                  <a:schemeClr val="bg1"/>
                </a:solidFill>
                <a:latin typeface="Arial Black" pitchFamily="34" charset="0"/>
                <a:ea typeface="+mj-ea"/>
                <a:cs typeface="+mj-cs"/>
              </a:rPr>
              <a:t>Find j</a:t>
            </a:r>
            <a:r>
              <a:rPr lang="en-CA" sz="2800" kern="0" noProof="0" dirty="0" err="1" smtClean="0">
                <a:solidFill>
                  <a:schemeClr val="bg1"/>
                </a:solidFill>
                <a:latin typeface="Arial Black" pitchFamily="34" charset="0"/>
                <a:ea typeface="+mj-ea"/>
                <a:cs typeface="+mj-cs"/>
              </a:rPr>
              <a:t>oy</a:t>
            </a:r>
            <a:r>
              <a:rPr lang="en-CA" sz="2800" kern="0" noProof="0" dirty="0" smtClean="0">
                <a:solidFill>
                  <a:schemeClr val="bg1"/>
                </a:solidFill>
                <a:latin typeface="Arial Black" pitchFamily="34" charset="0"/>
                <a:ea typeface="+mj-ea"/>
                <a:cs typeface="+mj-cs"/>
              </a:rPr>
              <a:t> and satisfaction in God</a:t>
            </a:r>
            <a:r>
              <a:rPr lang="en-CA" sz="2800" kern="0" dirty="0" smtClean="0">
                <a:solidFill>
                  <a:schemeClr val="bg1"/>
                </a:solidFill>
                <a:latin typeface="Arial Black" pitchFamily="34" charset="0"/>
                <a:ea typeface="+mj-ea"/>
                <a:cs typeface="+mj-cs"/>
              </a:rPr>
              <a:t>. Open Christ’s gifts to enjoy the Lord by faith </a:t>
            </a:r>
            <a:r>
              <a:rPr lang="en-CA" sz="2800" kern="0" noProof="0" dirty="0" smtClean="0">
                <a:solidFill>
                  <a:schemeClr val="bg1"/>
                </a:solidFill>
                <a:latin typeface="Arial Black" pitchFamily="34" charset="0"/>
                <a:ea typeface="+mj-ea"/>
                <a:cs typeface="+mj-cs"/>
              </a:rPr>
              <a:t>in God’s promises expressed in praise!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0" i="0" u="none" strike="noStrike" kern="0" cap="none" spc="0" normalizeH="0" baseline="0" dirty="0" smtClean="0">
                <a:ln>
                  <a:noFill/>
                </a:ln>
                <a:solidFill>
                  <a:schemeClr val="bg1"/>
                </a:solidFill>
                <a:effectLst/>
                <a:uLnTx/>
                <a:uFillTx/>
                <a:latin typeface="Arial Black" pitchFamily="34" charset="0"/>
                <a:ea typeface="+mj-ea"/>
                <a:cs typeface="+mj-cs"/>
              </a:rPr>
              <a:t>Promises - Faith - Praise</a:t>
            </a:r>
            <a:endParaRPr kumimoji="0" lang="en-CA" sz="2800" b="0" i="0" u="none" strike="noStrike" kern="0" cap="none" spc="0" normalizeH="0" baseline="0" noProof="0" dirty="0">
              <a:ln>
                <a:noFill/>
              </a:ln>
              <a:solidFill>
                <a:schemeClr val="bg1"/>
              </a:solidFill>
              <a:effectLst/>
              <a:uLnTx/>
              <a:uFillTx/>
              <a:latin typeface="Arial Black" pitchFamily="34" charset="0"/>
              <a:ea typeface="+mj-ea"/>
              <a:cs typeface="+mj-cs"/>
            </a:endParaRPr>
          </a:p>
        </p:txBody>
      </p:sp>
      <p:sp>
        <p:nvSpPr>
          <p:cNvPr id="20" name="TextBox 19"/>
          <p:cNvSpPr txBox="1"/>
          <p:nvPr/>
        </p:nvSpPr>
        <p:spPr>
          <a:xfrm>
            <a:off x="860480" y="260648"/>
            <a:ext cx="2343368" cy="1477328"/>
          </a:xfrm>
          <a:prstGeom prst="rect">
            <a:avLst/>
          </a:prstGeom>
          <a:noFill/>
        </p:spPr>
        <p:txBody>
          <a:bodyPr wrap="square" rtlCol="0">
            <a:spAutoFit/>
          </a:bodyPr>
          <a:lstStyle/>
          <a:p>
            <a:pPr algn="ctr"/>
            <a:r>
              <a:rPr lang="en-CA" dirty="0" smtClean="0"/>
              <a:t>I am </a:t>
            </a:r>
          </a:p>
          <a:p>
            <a:pPr algn="ctr"/>
            <a:r>
              <a:rPr lang="en-CA" dirty="0" smtClean="0"/>
              <a:t>God blessing</a:t>
            </a:r>
          </a:p>
          <a:p>
            <a:pPr algn="ctr"/>
            <a:r>
              <a:rPr lang="en-CA" dirty="0" smtClean="0"/>
              <a:t>you with </a:t>
            </a:r>
          </a:p>
          <a:p>
            <a:pPr algn="ctr"/>
            <a:r>
              <a:rPr lang="en-CA" dirty="0" smtClean="0"/>
              <a:t>every spiritual blessing</a:t>
            </a:r>
            <a:endParaRPr lang="en-CA" dirty="0"/>
          </a:p>
        </p:txBody>
      </p:sp>
    </p:spTree>
    <p:extLst>
      <p:ext uri="{BB962C8B-B14F-4D97-AF65-F5344CB8AC3E}">
        <p14:creationId xmlns="" xmlns:p14="http://schemas.microsoft.com/office/powerpoint/2010/main" val="37915818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505200"/>
            <a:ext cx="9144000" cy="1143000"/>
          </a:xfrm>
        </p:spPr>
        <p:txBody>
          <a:bodyPr/>
          <a:lstStyle/>
          <a:p>
            <a:r>
              <a:rPr lang="en-US" sz="4000" b="1" dirty="0" err="1">
                <a:solidFill>
                  <a:srgbClr val="FFFF00"/>
                </a:solidFill>
                <a:latin typeface="SutonnyMJ" pitchFamily="2" charset="0"/>
                <a:cs typeface="SutonnyMJ" pitchFamily="2" charset="0"/>
              </a:rPr>
              <a:t>Lªx‡ó‡Z</a:t>
            </a:r>
            <a:r>
              <a:rPr lang="en-US" sz="4000" b="1" dirty="0">
                <a:solidFill>
                  <a:srgbClr val="FFFF00"/>
                </a:solidFill>
                <a:latin typeface="SutonnyMJ" pitchFamily="2" charset="0"/>
                <a:cs typeface="SutonnyMJ" pitchFamily="2" charset="0"/>
              </a:rPr>
              <a:t> </a:t>
            </a:r>
            <a:r>
              <a:rPr lang="en-US" sz="4000" b="1" dirty="0" err="1">
                <a:solidFill>
                  <a:srgbClr val="FFFF00"/>
                </a:solidFill>
                <a:latin typeface="SutonnyMJ" pitchFamily="2" charset="0"/>
                <a:cs typeface="SutonnyMJ" pitchFamily="2" charset="0"/>
              </a:rPr>
              <a:t>Ck</a:t>
            </a:r>
            <a:r>
              <a:rPr lang="en-US" sz="4000" b="1" dirty="0">
                <a:solidFill>
                  <a:srgbClr val="FFFF00"/>
                </a:solidFill>
                <a:latin typeface="SutonnyMJ" pitchFamily="2" charset="0"/>
                <a:cs typeface="SutonnyMJ" pitchFamily="2" charset="0"/>
              </a:rPr>
              <a:t>¦‡ii †`</a:t>
            </a:r>
            <a:r>
              <a:rPr lang="en-US" sz="4000" b="1" dirty="0" err="1">
                <a:solidFill>
                  <a:srgbClr val="FFFF00"/>
                </a:solidFill>
                <a:latin typeface="SutonnyMJ" pitchFamily="2" charset="0"/>
                <a:cs typeface="SutonnyMJ" pitchFamily="2" charset="0"/>
              </a:rPr>
              <a:t>Iqv</a:t>
            </a:r>
            <a:r>
              <a:rPr lang="en-US" sz="4000" b="1" dirty="0">
                <a:solidFill>
                  <a:srgbClr val="FFFF00"/>
                </a:solidFill>
                <a:latin typeface="SutonnyMJ" pitchFamily="2" charset="0"/>
                <a:cs typeface="SutonnyMJ" pitchFamily="2" charset="0"/>
              </a:rPr>
              <a:t> </a:t>
            </a:r>
            <a:r>
              <a:rPr lang="en-US" sz="4000" b="1" dirty="0" err="1">
                <a:solidFill>
                  <a:srgbClr val="FFFF00"/>
                </a:solidFill>
                <a:latin typeface="SutonnyMJ" pitchFamily="2" charset="0"/>
                <a:cs typeface="SutonnyMJ" pitchFamily="2" charset="0"/>
              </a:rPr>
              <a:t>Avb</a:t>
            </a:r>
            <a:r>
              <a:rPr lang="en-US" sz="4000" b="1" dirty="0">
                <a:solidFill>
                  <a:srgbClr val="FFFF00"/>
                </a:solidFill>
                <a:latin typeface="SutonnyMJ" pitchFamily="2" charset="0"/>
                <a:cs typeface="SutonnyMJ" pitchFamily="2" charset="0"/>
              </a:rPr>
              <a:t>›`</a:t>
            </a:r>
            <a:r>
              <a:rPr lang="en-US" sz="3200" dirty="0">
                <a:solidFill>
                  <a:srgbClr val="FFFF00"/>
                </a:solidFill>
                <a:latin typeface="SutonnyMJ" pitchFamily="2" charset="0"/>
                <a:cs typeface="SutonnyMJ" pitchFamily="2" charset="0"/>
              </a:rPr>
              <a:t/>
            </a:r>
            <a:br>
              <a:rPr lang="en-US" sz="3200" dirty="0">
                <a:solidFill>
                  <a:srgbClr val="FFFF00"/>
                </a:solidFill>
                <a:latin typeface="SutonnyMJ" pitchFamily="2" charset="0"/>
                <a:cs typeface="SutonnyMJ" pitchFamily="2" charset="0"/>
              </a:rPr>
            </a:br>
            <a:r>
              <a:rPr lang="en-US" sz="3200" dirty="0" err="1">
                <a:solidFill>
                  <a:srgbClr val="FFFF00"/>
                </a:solidFill>
                <a:latin typeface="SutonnyMJ" pitchFamily="2" charset="0"/>
                <a:cs typeface="SutonnyMJ" pitchFamily="2" charset="0"/>
              </a:rPr>
              <a:t>cÖfz</a:t>
            </a:r>
            <a:r>
              <a:rPr lang="en-US" sz="3200" dirty="0">
                <a:solidFill>
                  <a:srgbClr val="FFFF00"/>
                </a:solidFill>
                <a:latin typeface="SutonnyMJ" pitchFamily="2" charset="0"/>
                <a:cs typeface="SutonnyMJ" pitchFamily="2" charset="0"/>
              </a:rPr>
              <a:t> </a:t>
            </a:r>
            <a:r>
              <a:rPr lang="en-US" sz="3200" dirty="0" err="1">
                <a:solidFill>
                  <a:srgbClr val="FFFF00"/>
                </a:solidFill>
                <a:latin typeface="SutonnyMJ" pitchFamily="2" charset="0"/>
                <a:cs typeface="SutonnyMJ" pitchFamily="2" charset="0"/>
              </a:rPr>
              <a:t>hxï</a:t>
            </a:r>
            <a:r>
              <a:rPr lang="en-US" sz="3200" dirty="0">
                <a:solidFill>
                  <a:srgbClr val="FFFF00"/>
                </a:solidFill>
                <a:latin typeface="SutonnyMJ" pitchFamily="2" charset="0"/>
                <a:cs typeface="SutonnyMJ" pitchFamily="2" charset="0"/>
              </a:rPr>
              <a:t> </a:t>
            </a:r>
            <a:r>
              <a:rPr lang="en-US" sz="3200" dirty="0" err="1">
                <a:solidFill>
                  <a:srgbClr val="FFFF00"/>
                </a:solidFill>
                <a:latin typeface="SutonnyMJ" pitchFamily="2" charset="0"/>
                <a:cs typeface="SutonnyMJ" pitchFamily="2" charset="0"/>
              </a:rPr>
              <a:t>Lªx‡ói</a:t>
            </a:r>
            <a:r>
              <a:rPr lang="en-US" sz="3200" dirty="0">
                <a:solidFill>
                  <a:srgbClr val="FFFF00"/>
                </a:solidFill>
                <a:latin typeface="SutonnyMJ" pitchFamily="2" charset="0"/>
                <a:cs typeface="SutonnyMJ" pitchFamily="2" charset="0"/>
              </a:rPr>
              <a:t> µ</a:t>
            </a:r>
            <a:r>
              <a:rPr lang="en-US" sz="3200" dirty="0" err="1">
                <a:solidFill>
                  <a:srgbClr val="FFFF00"/>
                </a:solidFill>
                <a:latin typeface="SutonnyMJ" pitchFamily="2" charset="0"/>
                <a:cs typeface="SutonnyMJ" pitchFamily="2" charset="0"/>
              </a:rPr>
              <a:t>kv‡ivcb</a:t>
            </a:r>
            <a:r>
              <a:rPr lang="en-US" sz="3200" dirty="0">
                <a:solidFill>
                  <a:srgbClr val="FFFF00"/>
                </a:solidFill>
                <a:latin typeface="SutonnyMJ" pitchFamily="2" charset="0"/>
                <a:cs typeface="SutonnyMJ" pitchFamily="2" charset="0"/>
              </a:rPr>
              <a:t> </a:t>
            </a:r>
            <a:r>
              <a:rPr lang="en-US" sz="3200" dirty="0" err="1">
                <a:solidFill>
                  <a:srgbClr val="FFFF00"/>
                </a:solidFill>
                <a:latin typeface="SutonnyMJ" pitchFamily="2" charset="0"/>
                <a:cs typeface="SutonnyMJ" pitchFamily="2" charset="0"/>
              </a:rPr>
              <a:t>Ges</a:t>
            </a:r>
            <a:r>
              <a:rPr lang="en-US" sz="3200" dirty="0">
                <a:solidFill>
                  <a:srgbClr val="FFFF00"/>
                </a:solidFill>
                <a:latin typeface="SutonnyMJ" pitchFamily="2" charset="0"/>
                <a:cs typeface="SutonnyMJ" pitchFamily="2" charset="0"/>
              </a:rPr>
              <a:t> </a:t>
            </a:r>
            <a:r>
              <a:rPr lang="en-US" sz="3200" dirty="0" err="1">
                <a:solidFill>
                  <a:srgbClr val="FFFF00"/>
                </a:solidFill>
                <a:latin typeface="SutonnyMJ" pitchFamily="2" charset="0"/>
                <a:cs typeface="SutonnyMJ" pitchFamily="2" charset="0"/>
              </a:rPr>
              <a:t>cybiæÌvb</a:t>
            </a:r>
            <a:r>
              <a:rPr lang="en-US" sz="3200" dirty="0">
                <a:solidFill>
                  <a:srgbClr val="FFFF00"/>
                </a:solidFill>
                <a:latin typeface="SutonnyMJ" pitchFamily="2" charset="0"/>
                <a:cs typeface="SutonnyMJ" pitchFamily="2" charset="0"/>
              </a:rPr>
              <a:t> </a:t>
            </a:r>
            <a:r>
              <a:rPr lang="en-US" sz="3200" dirty="0" err="1">
                <a:solidFill>
                  <a:srgbClr val="FFFF00"/>
                </a:solidFill>
                <a:latin typeface="SutonnyMJ" pitchFamily="2" charset="0"/>
                <a:cs typeface="SutonnyMJ" pitchFamily="2" charset="0"/>
              </a:rPr>
              <a:t>Øviv</a:t>
            </a:r>
            <a:r>
              <a:rPr lang="en-US" sz="3200" dirty="0">
                <a:solidFill>
                  <a:srgbClr val="FFFF00"/>
                </a:solidFill>
                <a:latin typeface="SutonnyMJ" pitchFamily="2" charset="0"/>
                <a:cs typeface="SutonnyMJ" pitchFamily="2" charset="0"/>
              </a:rPr>
              <a:t> </a:t>
            </a:r>
            <a:r>
              <a:rPr lang="en-US" sz="3200" dirty="0" err="1">
                <a:solidFill>
                  <a:srgbClr val="FFFF00"/>
                </a:solidFill>
                <a:latin typeface="SutonnyMJ" pitchFamily="2" charset="0"/>
                <a:cs typeface="SutonnyMJ" pitchFamily="2" charset="0"/>
              </a:rPr>
              <a:t>Avgv</a:t>
            </a:r>
            <a:r>
              <a:rPr lang="en-US" sz="3200" dirty="0">
                <a:solidFill>
                  <a:srgbClr val="FFFF00"/>
                </a:solidFill>
                <a:latin typeface="SutonnyMJ" pitchFamily="2" charset="0"/>
                <a:cs typeface="SutonnyMJ" pitchFamily="2" charset="0"/>
              </a:rPr>
              <a:t>‡`i </a:t>
            </a:r>
            <a:r>
              <a:rPr lang="en-US" sz="3200" dirty="0" err="1">
                <a:solidFill>
                  <a:srgbClr val="FFFF00"/>
                </a:solidFill>
                <a:latin typeface="SutonnyMJ" pitchFamily="2" charset="0"/>
                <a:cs typeface="SutonnyMJ" pitchFamily="2" charset="0"/>
              </a:rPr>
              <a:t>cÖvß</a:t>
            </a:r>
            <a:r>
              <a:rPr lang="en-US" sz="3200" dirty="0">
                <a:solidFill>
                  <a:srgbClr val="FFFF00"/>
                </a:solidFill>
                <a:latin typeface="SutonnyMJ" pitchFamily="2" charset="0"/>
                <a:cs typeface="SutonnyMJ" pitchFamily="2" charset="0"/>
              </a:rPr>
              <a:t> 100wU </a:t>
            </a:r>
            <a:r>
              <a:rPr lang="en-US" sz="3200" dirty="0" err="1">
                <a:solidFill>
                  <a:srgbClr val="FFFF00"/>
                </a:solidFill>
                <a:latin typeface="SutonnyMJ" pitchFamily="2" charset="0"/>
                <a:cs typeface="SutonnyMJ" pitchFamily="2" charset="0"/>
              </a:rPr>
              <a:t>Avb</a:t>
            </a:r>
            <a:r>
              <a:rPr lang="en-US" sz="3200" dirty="0">
                <a:solidFill>
                  <a:srgbClr val="FFFF00"/>
                </a:solidFill>
                <a:latin typeface="SutonnyMJ" pitchFamily="2" charset="0"/>
                <a:cs typeface="SutonnyMJ" pitchFamily="2" charset="0"/>
              </a:rPr>
              <a:t>‡›`i </a:t>
            </a:r>
            <a:r>
              <a:rPr lang="en-US" sz="3200" dirty="0" err="1">
                <a:solidFill>
                  <a:srgbClr val="FFFF00"/>
                </a:solidFill>
                <a:latin typeface="SutonnyMJ" pitchFamily="2" charset="0"/>
                <a:cs typeface="SutonnyMJ" pitchFamily="2" charset="0"/>
              </a:rPr>
              <a:t>Dcnvimg~n</a:t>
            </a:r>
            <a:r>
              <a:rPr lang="en-US" sz="3200" b="1" dirty="0">
                <a:solidFill>
                  <a:srgbClr val="FFFF00"/>
                </a:solidFill>
                <a:latin typeface="Calibri" pitchFamily="34" charset="0"/>
                <a:cs typeface="Calibri" pitchFamily="34" charset="0"/>
              </a:rPr>
              <a:t/>
            </a:r>
            <a:br>
              <a:rPr lang="en-US" sz="3200" b="1" dirty="0">
                <a:solidFill>
                  <a:srgbClr val="FFFF00"/>
                </a:solidFill>
                <a:latin typeface="Calibri" pitchFamily="34" charset="0"/>
                <a:cs typeface="Calibri" pitchFamily="34" charset="0"/>
              </a:rPr>
            </a:br>
            <a:r>
              <a:rPr lang="en-US" sz="800" b="1" dirty="0">
                <a:solidFill>
                  <a:srgbClr val="FFFF00"/>
                </a:solidFill>
                <a:latin typeface="Calibri" pitchFamily="34" charset="0"/>
                <a:cs typeface="Calibri" pitchFamily="34" charset="0"/>
              </a:rPr>
              <a:t/>
            </a:r>
            <a:br>
              <a:rPr lang="en-US" sz="800" b="1" dirty="0">
                <a:solidFill>
                  <a:srgbClr val="FFFF00"/>
                </a:solidFill>
                <a:latin typeface="Calibri" pitchFamily="34" charset="0"/>
                <a:cs typeface="Calibri" pitchFamily="34" charset="0"/>
              </a:rPr>
            </a:br>
            <a:r>
              <a:rPr lang="en-US" sz="800" b="1" dirty="0">
                <a:solidFill>
                  <a:srgbClr val="FFFF00"/>
                </a:solidFill>
                <a:latin typeface="Calibri" pitchFamily="34" charset="0"/>
                <a:cs typeface="Calibri" pitchFamily="34" charset="0"/>
              </a:rPr>
              <a:t/>
            </a:r>
            <a:br>
              <a:rPr lang="en-US" sz="800" b="1" dirty="0">
                <a:solidFill>
                  <a:srgbClr val="FFFF00"/>
                </a:solidFill>
                <a:latin typeface="Calibri" pitchFamily="34" charset="0"/>
                <a:cs typeface="Calibri" pitchFamily="34" charset="0"/>
              </a:rPr>
            </a:br>
            <a:r>
              <a:rPr lang="en-US" sz="3200" b="1" dirty="0">
                <a:solidFill>
                  <a:schemeClr val="tx1"/>
                </a:solidFill>
                <a:latin typeface="SutonnyMJ" pitchFamily="2" charset="0"/>
                <a:cs typeface="SutonnyMJ" pitchFamily="2" charset="0"/>
              </a:rPr>
              <a:t>‡h </a:t>
            </a:r>
            <a:r>
              <a:rPr lang="en-US" sz="3200" b="1" dirty="0" err="1">
                <a:solidFill>
                  <a:schemeClr val="tx1"/>
                </a:solidFill>
                <a:latin typeface="SutonnyMJ" pitchFamily="2" charset="0"/>
                <a:cs typeface="SutonnyMJ" pitchFamily="2" charset="0"/>
              </a:rPr>
              <a:t>mKj</a:t>
            </a:r>
            <a:r>
              <a:rPr lang="en-US" sz="3200" b="1" dirty="0">
                <a:solidFill>
                  <a:schemeClr val="tx1"/>
                </a:solidFill>
                <a:latin typeface="SutonnyMJ" pitchFamily="2" charset="0"/>
                <a:cs typeface="SutonnyMJ" pitchFamily="2" charset="0"/>
              </a:rPr>
              <a:t> </a:t>
            </a:r>
            <a:r>
              <a:rPr lang="en-US" sz="3200" b="1" dirty="0" err="1">
                <a:solidFill>
                  <a:schemeClr val="tx1"/>
                </a:solidFill>
                <a:latin typeface="SutonnyMJ" pitchFamily="2" charset="0"/>
                <a:cs typeface="SutonnyMJ" pitchFamily="2" charset="0"/>
              </a:rPr>
              <a:t>Dcnvi</a:t>
            </a:r>
            <a:r>
              <a:rPr lang="en-US" sz="3200" b="1" dirty="0">
                <a:solidFill>
                  <a:schemeClr val="tx1"/>
                </a:solidFill>
                <a:latin typeface="SutonnyMJ" pitchFamily="2" charset="0"/>
                <a:cs typeface="SutonnyMJ" pitchFamily="2" charset="0"/>
              </a:rPr>
              <a:t> wfw³g~j `„p </a:t>
            </a:r>
            <a:r>
              <a:rPr lang="en-US" sz="3200" b="1" dirty="0" err="1">
                <a:solidFill>
                  <a:schemeClr val="tx1"/>
                </a:solidFill>
                <a:latin typeface="SutonnyMJ" pitchFamily="2" charset="0"/>
                <a:cs typeface="SutonnyMJ" pitchFamily="2" charset="0"/>
              </a:rPr>
              <a:t>K‡i</a:t>
            </a:r>
            <a:r>
              <a:rPr lang="en-US" sz="3200" dirty="0">
                <a:solidFill>
                  <a:schemeClr val="tx1"/>
                </a:solidFill>
                <a:latin typeface="SutonnyMJ" pitchFamily="2" charset="0"/>
                <a:cs typeface="SutonnyMJ" pitchFamily="2" charset="0"/>
              </a:rPr>
              <a:t> 1-14</a:t>
            </a:r>
            <a:r>
              <a:rPr lang="en-US" sz="3200" b="1" dirty="0">
                <a:solidFill>
                  <a:schemeClr val="tx1"/>
                </a:solidFill>
                <a:latin typeface="Calibri" pitchFamily="34" charset="0"/>
                <a:cs typeface="Calibri" pitchFamily="34" charset="0"/>
              </a:rPr>
              <a:t/>
            </a:r>
            <a:br>
              <a:rPr lang="en-US" sz="3200" b="1" dirty="0">
                <a:solidFill>
                  <a:schemeClr val="tx1"/>
                </a:solidFill>
                <a:latin typeface="Calibri" pitchFamily="34" charset="0"/>
                <a:cs typeface="Calibri" pitchFamily="34" charset="0"/>
              </a:rPr>
            </a:br>
            <a:r>
              <a:rPr lang="en-US" sz="3200" b="1" dirty="0" err="1">
                <a:solidFill>
                  <a:schemeClr val="tx1"/>
                </a:solidFill>
                <a:latin typeface="SutonnyMJ" pitchFamily="2" charset="0"/>
                <a:cs typeface="SutonnyMJ" pitchFamily="2" charset="0"/>
              </a:rPr>
              <a:t>wcZv</a:t>
            </a:r>
            <a:r>
              <a:rPr lang="en-US" sz="3200" b="1" dirty="0">
                <a:solidFill>
                  <a:schemeClr val="tx1"/>
                </a:solidFill>
                <a:latin typeface="SutonnyMJ" pitchFamily="2" charset="0"/>
                <a:cs typeface="SutonnyMJ" pitchFamily="2" charset="0"/>
              </a:rPr>
              <a:t>, </a:t>
            </a:r>
            <a:r>
              <a:rPr lang="en-US" sz="3200" b="1" dirty="0" err="1">
                <a:solidFill>
                  <a:schemeClr val="tx1"/>
                </a:solidFill>
                <a:latin typeface="SutonnyMJ" pitchFamily="2" charset="0"/>
                <a:cs typeface="SutonnyMJ" pitchFamily="2" charset="0"/>
              </a:rPr>
              <a:t>cyÎ</a:t>
            </a:r>
            <a:r>
              <a:rPr lang="en-US" sz="3200" b="1" dirty="0">
                <a:solidFill>
                  <a:schemeClr val="tx1"/>
                </a:solidFill>
                <a:latin typeface="SutonnyMJ" pitchFamily="2" charset="0"/>
                <a:cs typeface="SutonnyMJ" pitchFamily="2" charset="0"/>
              </a:rPr>
              <a:t> </a:t>
            </a:r>
            <a:r>
              <a:rPr lang="en-US" sz="3200" b="1" dirty="0" err="1">
                <a:solidFill>
                  <a:schemeClr val="tx1"/>
                </a:solidFill>
                <a:latin typeface="SutonnyMJ" pitchFamily="2" charset="0"/>
                <a:cs typeface="SutonnyMJ" pitchFamily="2" charset="0"/>
              </a:rPr>
              <a:t>Ges</a:t>
            </a:r>
            <a:r>
              <a:rPr lang="en-US" sz="3200" b="1" dirty="0">
                <a:solidFill>
                  <a:schemeClr val="tx1"/>
                </a:solidFill>
                <a:latin typeface="SutonnyMJ" pitchFamily="2" charset="0"/>
                <a:cs typeface="SutonnyMJ" pitchFamily="2" charset="0"/>
              </a:rPr>
              <a:t> </a:t>
            </a:r>
            <a:r>
              <a:rPr lang="en-US" sz="3200" b="1" dirty="0" err="1">
                <a:solidFill>
                  <a:schemeClr val="tx1"/>
                </a:solidFill>
                <a:latin typeface="SutonnyMJ" pitchFamily="2" charset="0"/>
                <a:cs typeface="SutonnyMJ" pitchFamily="2" charset="0"/>
              </a:rPr>
              <a:t>cweÎ</a:t>
            </a:r>
            <a:r>
              <a:rPr lang="en-US" sz="3200" b="1" dirty="0">
                <a:solidFill>
                  <a:schemeClr val="tx1"/>
                </a:solidFill>
                <a:latin typeface="SutonnyMJ" pitchFamily="2" charset="0"/>
                <a:cs typeface="SutonnyMJ" pitchFamily="2" charset="0"/>
              </a:rPr>
              <a:t> </a:t>
            </a:r>
            <a:r>
              <a:rPr lang="en-US" sz="3200" b="1" dirty="0" err="1">
                <a:solidFill>
                  <a:schemeClr val="tx1"/>
                </a:solidFill>
                <a:latin typeface="SutonnyMJ" pitchFamily="2" charset="0"/>
                <a:cs typeface="SutonnyMJ" pitchFamily="2" charset="0"/>
              </a:rPr>
              <a:t>AvZ¥vi</a:t>
            </a:r>
            <a:r>
              <a:rPr lang="en-US" sz="3200" b="1" dirty="0">
                <a:solidFill>
                  <a:schemeClr val="tx1"/>
                </a:solidFill>
                <a:latin typeface="SutonnyMJ" pitchFamily="2" charset="0"/>
                <a:cs typeface="SutonnyMJ" pitchFamily="2" charset="0"/>
              </a:rPr>
              <a:t> mv‡_ hy³ </a:t>
            </a:r>
            <a:r>
              <a:rPr lang="en-US" sz="3200" b="1" dirty="0" err="1">
                <a:solidFill>
                  <a:schemeClr val="tx1"/>
                </a:solidFill>
                <a:latin typeface="SutonnyMJ" pitchFamily="2" charset="0"/>
                <a:cs typeface="SutonnyMJ" pitchFamily="2" charset="0"/>
              </a:rPr>
              <a:t>Dcnvi</a:t>
            </a:r>
            <a:r>
              <a:rPr lang="en-US" sz="3200" b="1" dirty="0">
                <a:solidFill>
                  <a:schemeClr val="tx1"/>
                </a:solidFill>
                <a:latin typeface="SutonnyMJ" pitchFamily="2" charset="0"/>
                <a:cs typeface="SutonnyMJ" pitchFamily="2" charset="0"/>
              </a:rPr>
              <a:t> </a:t>
            </a:r>
            <a:r>
              <a:rPr lang="en-US" sz="3200" b="1" dirty="0" err="1">
                <a:solidFill>
                  <a:schemeClr val="tx1"/>
                </a:solidFill>
                <a:latin typeface="SutonnyMJ" pitchFamily="2" charset="0"/>
                <a:cs typeface="SutonnyMJ" pitchFamily="2" charset="0"/>
              </a:rPr>
              <a:t>mg~n</a:t>
            </a:r>
            <a:r>
              <a:rPr lang="en-US" sz="3200" dirty="0">
                <a:solidFill>
                  <a:schemeClr val="tx1"/>
                </a:solidFill>
                <a:latin typeface="SutonnyMJ" pitchFamily="2" charset="0"/>
                <a:cs typeface="SutonnyMJ" pitchFamily="2" charset="0"/>
              </a:rPr>
              <a:t> </a:t>
            </a:r>
            <a:r>
              <a:rPr lang="en-US" sz="3200" b="1" spc="-10" dirty="0">
                <a:solidFill>
                  <a:schemeClr val="tx1"/>
                </a:solidFill>
                <a:latin typeface="SutonnyMJ" pitchFamily="2" charset="0"/>
                <a:cs typeface="SutonnyMJ" pitchFamily="2" charset="0"/>
              </a:rPr>
              <a:t>15-23 </a:t>
            </a:r>
            <a:r>
              <a:rPr lang="en-CA" sz="3200" dirty="0">
                <a:solidFill>
                  <a:schemeClr val="tx1"/>
                </a:solidFill>
                <a:latin typeface="Calibri" pitchFamily="34" charset="0"/>
                <a:cs typeface="Calibri" pitchFamily="34" charset="0"/>
              </a:rPr>
              <a:t/>
            </a:r>
            <a:br>
              <a:rPr lang="en-CA" sz="3200" dirty="0">
                <a:solidFill>
                  <a:schemeClr val="tx1"/>
                </a:solidFill>
                <a:latin typeface="Calibri" pitchFamily="34" charset="0"/>
                <a:cs typeface="Calibri" pitchFamily="34" charset="0"/>
              </a:rPr>
            </a:br>
            <a:r>
              <a:rPr lang="en-US" sz="3200" b="1" dirty="0" err="1">
                <a:solidFill>
                  <a:srgbClr val="66FF33"/>
                </a:solidFill>
                <a:latin typeface="SutonnyMJ" pitchFamily="2" charset="0"/>
                <a:cs typeface="SutonnyMJ" pitchFamily="2" charset="0"/>
              </a:rPr>
              <a:t>Ck</a:t>
            </a:r>
            <a:r>
              <a:rPr lang="en-US" sz="3200" b="1" dirty="0">
                <a:solidFill>
                  <a:srgbClr val="66FF33"/>
                </a:solidFill>
                <a:latin typeface="SutonnyMJ" pitchFamily="2" charset="0"/>
                <a:cs typeface="SutonnyMJ" pitchFamily="2" charset="0"/>
              </a:rPr>
              <a:t>¦‡ii </a:t>
            </a:r>
            <a:r>
              <a:rPr lang="en-US" sz="3200" b="1" dirty="0" err="1">
                <a:solidFill>
                  <a:srgbClr val="66FF33"/>
                </a:solidFill>
                <a:latin typeface="SutonnyMJ" pitchFamily="2" charset="0"/>
                <a:cs typeface="SutonnyMJ" pitchFamily="2" charset="0"/>
              </a:rPr>
              <a:t>AbyMÖn-wmsnvm‡bi</a:t>
            </a:r>
            <a:r>
              <a:rPr lang="en-US" sz="3200" b="1" dirty="0">
                <a:solidFill>
                  <a:srgbClr val="66FF33"/>
                </a:solidFill>
                <a:latin typeface="SutonnyMJ" pitchFamily="2" charset="0"/>
                <a:cs typeface="SutonnyMJ" pitchFamily="2" charset="0"/>
              </a:rPr>
              <a:t> </a:t>
            </a:r>
            <a:r>
              <a:rPr lang="en-US" sz="3200" b="1" dirty="0" err="1">
                <a:solidFill>
                  <a:srgbClr val="66FF33"/>
                </a:solidFill>
                <a:latin typeface="SutonnyMJ" pitchFamily="2" charset="0"/>
                <a:cs typeface="SutonnyMJ" pitchFamily="2" charset="0"/>
              </a:rPr>
              <a:t>mvg‡b</a:t>
            </a:r>
            <a:r>
              <a:rPr lang="en-US" sz="3200" b="1" dirty="0">
                <a:solidFill>
                  <a:srgbClr val="66FF33"/>
                </a:solidFill>
                <a:latin typeface="SutonnyMJ" pitchFamily="2" charset="0"/>
                <a:cs typeface="SutonnyMJ" pitchFamily="2" charset="0"/>
              </a:rPr>
              <a:t> </a:t>
            </a:r>
            <a:r>
              <a:rPr lang="en-US" sz="3200" b="1" dirty="0" err="1">
                <a:solidFill>
                  <a:srgbClr val="66FF33"/>
                </a:solidFill>
                <a:latin typeface="SutonnyMJ" pitchFamily="2" charset="0"/>
                <a:cs typeface="SutonnyMJ" pitchFamily="2" charset="0"/>
              </a:rPr>
              <a:t>Rxe‡bi</a:t>
            </a:r>
            <a:r>
              <a:rPr lang="en-US" sz="3200" b="1" dirty="0">
                <a:solidFill>
                  <a:srgbClr val="66FF33"/>
                </a:solidFill>
                <a:latin typeface="SutonnyMJ" pitchFamily="2" charset="0"/>
                <a:cs typeface="SutonnyMJ" pitchFamily="2" charset="0"/>
              </a:rPr>
              <a:t> </a:t>
            </a:r>
            <a:r>
              <a:rPr lang="en-US" sz="3200" b="1" dirty="0" err="1">
                <a:solidFill>
                  <a:srgbClr val="66FF33"/>
                </a:solidFill>
                <a:latin typeface="SutonnyMJ" pitchFamily="2" charset="0"/>
                <a:cs typeface="SutonnyMJ" pitchFamily="2" charset="0"/>
              </a:rPr>
              <a:t>Dcnvi</a:t>
            </a:r>
            <a:r>
              <a:rPr lang="en-US" sz="3200" b="1" dirty="0">
                <a:solidFill>
                  <a:srgbClr val="66FF33"/>
                </a:solidFill>
                <a:latin typeface="SutonnyMJ" pitchFamily="2" charset="0"/>
                <a:cs typeface="SutonnyMJ" pitchFamily="2" charset="0"/>
              </a:rPr>
              <a:t> </a:t>
            </a:r>
            <a:r>
              <a:rPr lang="en-US" sz="3200" b="1" dirty="0" err="1">
                <a:solidFill>
                  <a:srgbClr val="66FF33"/>
                </a:solidFill>
                <a:latin typeface="SutonnyMJ" pitchFamily="2" charset="0"/>
                <a:cs typeface="SutonnyMJ" pitchFamily="2" charset="0"/>
              </a:rPr>
              <a:t>mg~n</a:t>
            </a:r>
            <a:r>
              <a:rPr lang="en-US" sz="3200" dirty="0">
                <a:solidFill>
                  <a:srgbClr val="66FF33"/>
                </a:solidFill>
                <a:latin typeface="SutonnyMJ" pitchFamily="2" charset="0"/>
                <a:cs typeface="SutonnyMJ" pitchFamily="2" charset="0"/>
              </a:rPr>
              <a:t> </a:t>
            </a:r>
            <a:r>
              <a:rPr lang="en-US" sz="3200" b="1" dirty="0">
                <a:solidFill>
                  <a:srgbClr val="66FF33"/>
                </a:solidFill>
                <a:latin typeface="SutonnyMJ" pitchFamily="2" charset="0"/>
                <a:cs typeface="SutonnyMJ" pitchFamily="2" charset="0"/>
              </a:rPr>
              <a:t>24-31</a:t>
            </a:r>
            <a:r>
              <a:rPr lang="en-US" sz="3200" b="1" dirty="0">
                <a:solidFill>
                  <a:schemeClr val="tx1"/>
                </a:solidFill>
                <a:latin typeface="Calibri" pitchFamily="34" charset="0"/>
                <a:cs typeface="Calibri" pitchFamily="34" charset="0"/>
              </a:rPr>
              <a:t/>
            </a:r>
            <a:br>
              <a:rPr lang="en-US" sz="3200" b="1" dirty="0">
                <a:solidFill>
                  <a:schemeClr val="tx1"/>
                </a:solidFill>
                <a:latin typeface="Calibri" pitchFamily="34" charset="0"/>
                <a:cs typeface="Calibri" pitchFamily="34" charset="0"/>
              </a:rPr>
            </a:br>
            <a:r>
              <a:rPr lang="en-US" sz="3200" b="1" dirty="0">
                <a:latin typeface="SutonnyMJ" pitchFamily="2" charset="0"/>
                <a:cs typeface="SutonnyMJ" pitchFamily="2" charset="0"/>
              </a:rPr>
              <a:t>‡h </a:t>
            </a:r>
            <a:r>
              <a:rPr lang="en-US" sz="3200" b="1" dirty="0" err="1">
                <a:latin typeface="SutonnyMJ" pitchFamily="2" charset="0"/>
                <a:cs typeface="SutonnyMJ" pitchFamily="2" charset="0"/>
              </a:rPr>
              <a:t>mKj</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Dcnvi</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mg~n</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cvc</a:t>
            </a:r>
            <a:r>
              <a:rPr lang="en-US" sz="3200" b="1" dirty="0">
                <a:latin typeface="SutonnyMJ" pitchFamily="2" charset="0"/>
                <a:cs typeface="SutonnyMJ" pitchFamily="2" charset="0"/>
              </a:rPr>
              <a:t> †_‡K g~³ K‡I</a:t>
            </a:r>
            <a:r>
              <a:rPr lang="en-US" sz="3200" dirty="0">
                <a:latin typeface="SutonnyMJ" pitchFamily="2" charset="0"/>
                <a:cs typeface="SutonnyMJ" pitchFamily="2" charset="0"/>
              </a:rPr>
              <a:t> </a:t>
            </a:r>
            <a:r>
              <a:rPr lang="en-US" sz="3200" b="1" dirty="0">
                <a:solidFill>
                  <a:schemeClr val="tx1"/>
                </a:solidFill>
                <a:latin typeface="SutonnyMJ" pitchFamily="2" charset="0"/>
                <a:cs typeface="SutonnyMJ" pitchFamily="2" charset="0"/>
              </a:rPr>
              <a:t>32-48 </a:t>
            </a:r>
            <a:r>
              <a:rPr lang="en-CA" sz="3200" dirty="0">
                <a:solidFill>
                  <a:schemeClr val="tx1"/>
                </a:solidFill>
                <a:latin typeface="Calibri" pitchFamily="34" charset="0"/>
                <a:cs typeface="Calibri" pitchFamily="34" charset="0"/>
              </a:rPr>
              <a:t/>
            </a:r>
            <a:br>
              <a:rPr lang="en-CA" sz="3200" dirty="0">
                <a:solidFill>
                  <a:schemeClr val="tx1"/>
                </a:solidFill>
                <a:latin typeface="Calibri" pitchFamily="34" charset="0"/>
                <a:cs typeface="Calibri" pitchFamily="34" charset="0"/>
              </a:rPr>
            </a:br>
            <a:r>
              <a:rPr lang="en-US" sz="3200" b="1" dirty="0" err="1">
                <a:latin typeface="SutonnyMJ" pitchFamily="2" charset="0"/>
                <a:cs typeface="SutonnyMJ" pitchFamily="2" charset="0"/>
              </a:rPr>
              <a:t>cweÎ</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AvZ¥vi</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Rxe‡bi</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cÖvß</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Dcnvi</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mg~n</a:t>
            </a:r>
            <a:r>
              <a:rPr lang="en-US" sz="3200" dirty="0">
                <a:latin typeface="SutonnyMJ" pitchFamily="2" charset="0"/>
                <a:cs typeface="SutonnyMJ" pitchFamily="2" charset="0"/>
              </a:rPr>
              <a:t> </a:t>
            </a:r>
            <a:r>
              <a:rPr lang="en-US" sz="3200" b="1" dirty="0">
                <a:solidFill>
                  <a:schemeClr val="tx1"/>
                </a:solidFill>
                <a:latin typeface="SutonnyMJ" pitchFamily="2" charset="0"/>
                <a:cs typeface="SutonnyMJ" pitchFamily="2" charset="0"/>
              </a:rPr>
              <a:t>48-71 </a:t>
            </a:r>
            <a:r>
              <a:rPr lang="en-US" sz="3200" b="1" dirty="0">
                <a:solidFill>
                  <a:schemeClr val="tx1"/>
                </a:solidFill>
                <a:latin typeface="Calibri" pitchFamily="34" charset="0"/>
                <a:cs typeface="Calibri" pitchFamily="34" charset="0"/>
              </a:rPr>
              <a:t/>
            </a:r>
            <a:br>
              <a:rPr lang="en-US" sz="3200" b="1" dirty="0">
                <a:solidFill>
                  <a:schemeClr val="tx1"/>
                </a:solidFill>
                <a:latin typeface="Calibri" pitchFamily="34" charset="0"/>
                <a:cs typeface="Calibri" pitchFamily="34" charset="0"/>
              </a:rPr>
            </a:br>
            <a:r>
              <a:rPr lang="en-US" sz="3200" b="1" dirty="0" err="1">
                <a:latin typeface="SutonnyMJ" pitchFamily="2" charset="0"/>
                <a:cs typeface="SutonnyMJ" pitchFamily="2" charset="0"/>
              </a:rPr>
              <a:t>Lªx‡ói</a:t>
            </a:r>
            <a:r>
              <a:rPr lang="en-US" sz="3200" b="1" dirty="0">
                <a:latin typeface="SutonnyMJ" pitchFamily="2" charset="0"/>
                <a:cs typeface="SutonnyMJ" pitchFamily="2" charset="0"/>
              </a:rPr>
              <a:t> †`n nevi </a:t>
            </a:r>
            <a:r>
              <a:rPr lang="en-US" sz="3200" b="1" dirty="0" err="1">
                <a:latin typeface="SutonnyMJ" pitchFamily="2" charset="0"/>
                <a:cs typeface="SutonnyMJ" pitchFamily="2" charset="0"/>
              </a:rPr>
              <a:t>Rb</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Dcnvi</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mg~n</a:t>
            </a:r>
            <a:r>
              <a:rPr lang="en-US" sz="3200" dirty="0">
                <a:latin typeface="SutonnyMJ" pitchFamily="2" charset="0"/>
                <a:cs typeface="SutonnyMJ" pitchFamily="2" charset="0"/>
              </a:rPr>
              <a:t> </a:t>
            </a:r>
            <a:r>
              <a:rPr lang="en-US" sz="3200" b="1" dirty="0">
                <a:solidFill>
                  <a:schemeClr val="tx1"/>
                </a:solidFill>
                <a:latin typeface="SutonnyMJ" pitchFamily="2" charset="0"/>
                <a:cs typeface="SutonnyMJ" pitchFamily="2" charset="0"/>
              </a:rPr>
              <a:t>72-82 </a:t>
            </a:r>
            <a:r>
              <a:rPr lang="en-US" sz="3200" dirty="0">
                <a:solidFill>
                  <a:schemeClr val="tx1"/>
                </a:solidFill>
                <a:latin typeface="SutonnyMJ" pitchFamily="2" charset="0"/>
                <a:cs typeface="SutonnyMJ" pitchFamily="2" charset="0"/>
              </a:rPr>
              <a:t/>
            </a:r>
            <a:br>
              <a:rPr lang="en-US" sz="3200" dirty="0">
                <a:solidFill>
                  <a:schemeClr val="tx1"/>
                </a:solidFill>
                <a:latin typeface="SutonnyMJ" pitchFamily="2" charset="0"/>
                <a:cs typeface="SutonnyMJ" pitchFamily="2" charset="0"/>
              </a:rPr>
            </a:br>
            <a:r>
              <a:rPr lang="en-US" sz="3200" b="1" dirty="0" err="1">
                <a:latin typeface="SutonnyMJ" pitchFamily="2" charset="0"/>
                <a:cs typeface="SutonnyMJ" pitchFamily="2" charset="0"/>
              </a:rPr>
              <a:t>fwel¨Z</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MŠi‡ei</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Dcnvi</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mg~n</a:t>
            </a:r>
            <a:r>
              <a:rPr lang="en-US" sz="3200" dirty="0">
                <a:latin typeface="SutonnyMJ" pitchFamily="2" charset="0"/>
                <a:cs typeface="SutonnyMJ" pitchFamily="2" charset="0"/>
              </a:rPr>
              <a:t> </a:t>
            </a:r>
            <a:r>
              <a:rPr lang="en-US" sz="3200" b="1" dirty="0">
                <a:solidFill>
                  <a:schemeClr val="tx1"/>
                </a:solidFill>
                <a:latin typeface="SutonnyMJ" pitchFamily="2" charset="0"/>
                <a:cs typeface="SutonnyMJ" pitchFamily="2" charset="0"/>
              </a:rPr>
              <a:t>83-97</a:t>
            </a:r>
            <a:r>
              <a:rPr lang="en-CA" sz="3200" dirty="0">
                <a:solidFill>
                  <a:schemeClr val="tx1"/>
                </a:solidFill>
                <a:latin typeface="SutonnyMJ" pitchFamily="2" charset="0"/>
                <a:cs typeface="SutonnyMJ" pitchFamily="2" charset="0"/>
              </a:rPr>
              <a:t/>
            </a:r>
            <a:br>
              <a:rPr lang="en-CA" sz="3200" dirty="0">
                <a:solidFill>
                  <a:schemeClr val="tx1"/>
                </a:solidFill>
                <a:latin typeface="SutonnyMJ" pitchFamily="2" charset="0"/>
                <a:cs typeface="SutonnyMJ" pitchFamily="2" charset="0"/>
              </a:rPr>
            </a:br>
            <a:r>
              <a:rPr lang="en-US" sz="3200" b="1" dirty="0">
                <a:latin typeface="SutonnyMJ" pitchFamily="2" charset="0"/>
                <a:cs typeface="SutonnyMJ" pitchFamily="2" charset="0"/>
              </a:rPr>
              <a:t>‡h </a:t>
            </a:r>
            <a:r>
              <a:rPr lang="en-US" sz="3200" b="1" dirty="0" err="1">
                <a:latin typeface="SutonnyMJ" pitchFamily="2" charset="0"/>
                <a:cs typeface="SutonnyMJ" pitchFamily="2" charset="0"/>
              </a:rPr>
              <a:t>wZbwU</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Dcnvi</a:t>
            </a:r>
            <a:r>
              <a:rPr lang="en-US" sz="3200" b="1" dirty="0">
                <a:latin typeface="SutonnyMJ" pitchFamily="2" charset="0"/>
                <a:cs typeface="SutonnyMJ" pitchFamily="2" charset="0"/>
              </a:rPr>
              <a:t> mg~‡n </a:t>
            </a:r>
            <a:r>
              <a:rPr lang="en-US" sz="3200" b="1" dirty="0" err="1">
                <a:latin typeface="SutonnyMJ" pitchFamily="2" charset="0"/>
                <a:cs typeface="SutonnyMJ" pitchFamily="2" charset="0"/>
              </a:rPr>
              <a:t>Ab¨vb</a:t>
            </a:r>
            <a:r>
              <a:rPr lang="en-US" sz="3200" b="1" dirty="0">
                <a:latin typeface="SutonnyMJ" pitchFamily="2" charset="0"/>
                <a:cs typeface="SutonnyMJ" pitchFamily="2" charset="0"/>
              </a:rPr>
              <a:t>¨ me </a:t>
            </a:r>
            <a:r>
              <a:rPr lang="en-US" sz="3200" b="1" dirty="0" err="1">
                <a:latin typeface="SutonnyMJ" pitchFamily="2" charset="0"/>
                <a:cs typeface="SutonnyMJ" pitchFamily="2" charset="0"/>
              </a:rPr>
              <a:t>Dcnvi</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jv</a:t>
            </a:r>
            <a:r>
              <a:rPr lang="en-US" sz="3200" b="1" dirty="0">
                <a:latin typeface="SutonnyMJ" pitchFamily="2" charset="0"/>
                <a:cs typeface="SutonnyMJ" pitchFamily="2" charset="0"/>
              </a:rPr>
              <a:t> AšÍ©f~³</a:t>
            </a:r>
            <a:r>
              <a:rPr lang="en-US" sz="3200" dirty="0">
                <a:latin typeface="SutonnyMJ" pitchFamily="2" charset="0"/>
                <a:cs typeface="SutonnyMJ" pitchFamily="2" charset="0"/>
              </a:rPr>
              <a:t> </a:t>
            </a:r>
            <a:r>
              <a:rPr lang="en-US" sz="3200" b="1" dirty="0">
                <a:solidFill>
                  <a:schemeClr val="tx1"/>
                </a:solidFill>
                <a:latin typeface="SutonnyMJ" pitchFamily="2" charset="0"/>
                <a:cs typeface="SutonnyMJ" pitchFamily="2" charset="0"/>
              </a:rPr>
              <a:t>98-100</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solidFill>
                  <a:srgbClr val="FF0000"/>
                </a:solidFill>
                <a:latin typeface="Calibri" pitchFamily="34" charset="0"/>
                <a:cs typeface="Calibri" pitchFamily="34" charset="0"/>
              </a:rPr>
              <a:t>Use “search” on your smart-phone</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1400" b="1" dirty="0" smtClean="0">
                <a:latin typeface="+mn-lt"/>
              </a:rPr>
              <a:t/>
            </a:r>
            <a:br>
              <a:rPr lang="en-US" sz="1400" b="1" dirty="0" smtClean="0">
                <a:latin typeface="+mn-lt"/>
              </a:rPr>
            </a:br>
            <a:r>
              <a:rPr lang="en-CA" sz="3200" dirty="0" smtClean="0"/>
              <a:t/>
            </a:r>
            <a:br>
              <a:rPr lang="en-CA" sz="3200" dirty="0" smtClean="0"/>
            </a:br>
            <a:endParaRPr lang="en-CA" sz="3200"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 name="Oval 3"/>
          <p:cNvSpPr/>
          <p:nvPr/>
        </p:nvSpPr>
        <p:spPr>
          <a:xfrm>
            <a:off x="1187624" y="99392"/>
            <a:ext cx="7128792" cy="6713984"/>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Text Box 3"/>
          <p:cNvSpPr txBox="1">
            <a:spLocks noChangeArrowheads="1"/>
          </p:cNvSpPr>
          <p:nvPr/>
        </p:nvSpPr>
        <p:spPr bwMode="auto">
          <a:xfrm>
            <a:off x="1115616" y="1260043"/>
            <a:ext cx="7236966" cy="4401205"/>
          </a:xfrm>
          <a:prstGeom prst="rect">
            <a:avLst/>
          </a:prstGeom>
          <a:noFill/>
          <a:ln w="9525">
            <a:noFill/>
            <a:miter lim="800000"/>
            <a:headEnd/>
            <a:tailEnd/>
          </a:ln>
        </p:spPr>
        <p:txBody>
          <a:bodyPr wrap="square">
            <a:spAutoFit/>
          </a:bodyPr>
          <a:lstStyle/>
          <a:p>
            <a:pPr algn="ctr"/>
            <a:r>
              <a:rPr lang="en-US" sz="2800" b="1" dirty="0" smtClean="0">
                <a:solidFill>
                  <a:schemeClr val="bg1"/>
                </a:solidFill>
                <a:latin typeface="Calibri" pitchFamily="34" charset="0"/>
              </a:rPr>
              <a:t>access to God and his grace </a:t>
            </a:r>
          </a:p>
          <a:p>
            <a:pPr algn="ctr"/>
            <a:r>
              <a:rPr lang="en-US" sz="2800" b="1" dirty="0" smtClean="0">
                <a:latin typeface="Calibri" pitchFamily="34" charset="0"/>
              </a:rPr>
              <a:t>answered prayer in Jesus’ name    </a:t>
            </a:r>
          </a:p>
          <a:p>
            <a:pPr algn="ctr"/>
            <a:r>
              <a:rPr lang="en-US" sz="2800" b="1" dirty="0" smtClean="0">
                <a:solidFill>
                  <a:schemeClr val="bg1"/>
                </a:solidFill>
                <a:latin typeface="Calibri" pitchFamily="34" charset="0"/>
              </a:rPr>
              <a:t>mercy, grace and help at the throne of grace      </a:t>
            </a:r>
          </a:p>
          <a:p>
            <a:pPr algn="ctr"/>
            <a:r>
              <a:rPr lang="en-US" sz="2800" b="1" dirty="0" smtClean="0">
                <a:latin typeface="Calibri" pitchFamily="34" charset="0"/>
              </a:rPr>
              <a:t>every need supplied</a:t>
            </a:r>
          </a:p>
          <a:p>
            <a:pPr algn="ctr"/>
            <a:r>
              <a:rPr lang="en-US" sz="2800" b="1" dirty="0" smtClean="0">
                <a:solidFill>
                  <a:schemeClr val="bg1"/>
                </a:solidFill>
                <a:latin typeface="Calibri" pitchFamily="34" charset="0"/>
              </a:rPr>
              <a:t>the Spirit prays for us, and helps us pray </a:t>
            </a:r>
          </a:p>
          <a:p>
            <a:pPr algn="ctr"/>
            <a:r>
              <a:rPr lang="en-US" sz="2800" b="1" dirty="0" smtClean="0">
                <a:solidFill>
                  <a:schemeClr val="bg1"/>
                </a:solidFill>
                <a:latin typeface="Calibri" pitchFamily="34" charset="0"/>
              </a:rPr>
              <a:t>in the Spirit using God’s word</a:t>
            </a:r>
          </a:p>
          <a:p>
            <a:pPr algn="ctr"/>
            <a:r>
              <a:rPr lang="en-US" sz="2800" b="1" dirty="0" smtClean="0">
                <a:latin typeface="Calibri" pitchFamily="34" charset="0"/>
              </a:rPr>
              <a:t>Christ our High Priest intercedes for us </a:t>
            </a:r>
          </a:p>
          <a:p>
            <a:pPr algn="ctr"/>
            <a:r>
              <a:rPr lang="en-US" sz="2800" b="1" dirty="0" smtClean="0">
                <a:latin typeface="Calibri" pitchFamily="34" charset="0"/>
              </a:rPr>
              <a:t>as the one mediator  and ransom for all</a:t>
            </a:r>
          </a:p>
          <a:p>
            <a:pPr algn="ctr"/>
            <a:r>
              <a:rPr lang="en-US" sz="2800" b="1" dirty="0" smtClean="0">
                <a:solidFill>
                  <a:schemeClr val="bg1"/>
                </a:solidFill>
                <a:latin typeface="Calibri" pitchFamily="34" charset="0"/>
              </a:rPr>
              <a:t>Christ our High Priest advocates </a:t>
            </a:r>
          </a:p>
          <a:p>
            <a:pPr algn="ctr"/>
            <a:r>
              <a:rPr lang="en-US" sz="2800" b="1" dirty="0" smtClean="0">
                <a:solidFill>
                  <a:schemeClr val="bg1"/>
                </a:solidFill>
                <a:latin typeface="Calibri" pitchFamily="34" charset="0"/>
              </a:rPr>
              <a:t>his propitiation in our defense</a:t>
            </a:r>
            <a:endParaRPr lang="en-CA" sz="2800" b="1" dirty="0">
              <a:solidFill>
                <a:schemeClr val="bg1"/>
              </a:solidFill>
              <a:latin typeface="Calibri" pitchFamily="34" charset="0"/>
            </a:endParaRPr>
          </a:p>
        </p:txBody>
      </p:sp>
      <p:sp>
        <p:nvSpPr>
          <p:cNvPr id="5" name="Right Arrow 4"/>
          <p:cNvSpPr/>
          <p:nvPr/>
        </p:nvSpPr>
        <p:spPr>
          <a:xfrm>
            <a:off x="467544" y="1340768"/>
            <a:ext cx="1584176"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4"/>
          <p:cNvSpPr txBox="1">
            <a:spLocks noChangeArrowheads="1"/>
          </p:cNvSpPr>
          <p:nvPr/>
        </p:nvSpPr>
        <p:spPr bwMode="auto">
          <a:xfrm>
            <a:off x="-108520" y="548680"/>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8" name="TextBox 7"/>
          <p:cNvSpPr txBox="1"/>
          <p:nvPr/>
        </p:nvSpPr>
        <p:spPr>
          <a:xfrm>
            <a:off x="3203848" y="116632"/>
            <a:ext cx="3168352" cy="830997"/>
          </a:xfrm>
          <a:prstGeom prst="rect">
            <a:avLst/>
          </a:prstGeom>
          <a:noFill/>
        </p:spPr>
        <p:txBody>
          <a:bodyPr wrap="square" rtlCol="0">
            <a:spAutoFit/>
          </a:bodyPr>
          <a:lstStyle/>
          <a:p>
            <a:pPr algn="ctr"/>
            <a:r>
              <a:rPr lang="en-CA" sz="4800" b="1" dirty="0" smtClean="0">
                <a:solidFill>
                  <a:schemeClr val="bg1"/>
                </a:solidFill>
                <a:latin typeface="Calibri" pitchFamily="34" charset="0"/>
              </a:rPr>
              <a:t>in Christ</a:t>
            </a:r>
            <a:endParaRPr lang="en-CA" sz="4800" b="1" dirty="0">
              <a:solidFill>
                <a:schemeClr val="bg1"/>
              </a:solidFill>
              <a:latin typeface="Calibri" pitchFamily="34" charset="0"/>
            </a:endParaRPr>
          </a:p>
        </p:txBody>
      </p:sp>
      <p:sp>
        <p:nvSpPr>
          <p:cNvPr id="10" name="TextBox 9"/>
          <p:cNvSpPr txBox="1">
            <a:spLocks noChangeArrowheads="1"/>
          </p:cNvSpPr>
          <p:nvPr/>
        </p:nvSpPr>
        <p:spPr bwMode="auto">
          <a:xfrm>
            <a:off x="971600" y="5787261"/>
            <a:ext cx="7632848" cy="954107"/>
          </a:xfrm>
          <a:prstGeom prst="rect">
            <a:avLst/>
          </a:prstGeom>
          <a:solidFill>
            <a:srgbClr val="7030A0"/>
          </a:solidFill>
          <a:ln w="9525">
            <a:noFill/>
            <a:miter lim="800000"/>
            <a:headEnd/>
            <a:tailEnd/>
          </a:ln>
        </p:spPr>
        <p:txBody>
          <a:bodyPr wrap="square">
            <a:spAutoFit/>
          </a:bodyPr>
          <a:lstStyle/>
          <a:p>
            <a:pPr algn="ctr"/>
            <a:r>
              <a:rPr lang="en-CA" sz="2800" b="1" dirty="0" smtClean="0">
                <a:latin typeface="Calibri" pitchFamily="34" charset="0"/>
              </a:rPr>
              <a:t>Lord, thank you that Jesus died to give us </a:t>
            </a:r>
          </a:p>
          <a:p>
            <a:pPr algn="ctr"/>
            <a:r>
              <a:rPr lang="en-CA" sz="2800" b="1" dirty="0" smtClean="0">
                <a:latin typeface="Calibri" pitchFamily="34" charset="0"/>
              </a:rPr>
              <a:t>riches of gifts that no one else can give! </a:t>
            </a:r>
            <a:endParaRPr lang="en-CA" sz="2800" b="1" dirty="0">
              <a:latin typeface="Calibri" pitchFamily="34" charset="0"/>
            </a:endParaRPr>
          </a:p>
        </p:txBody>
      </p:sp>
      <p:sp>
        <p:nvSpPr>
          <p:cNvPr id="9"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24-31</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DSCN4556 crop.jpg"/>
          <p:cNvPicPr>
            <a:picLocks noChangeAspect="1"/>
          </p:cNvPicPr>
          <p:nvPr/>
        </p:nvPicPr>
        <p:blipFill>
          <a:blip r:embed="rId3" cstate="print"/>
          <a:srcRect l="15612" t="16268" r="14676" b="14226"/>
          <a:stretch>
            <a:fillRect/>
          </a:stretch>
        </p:blipFill>
        <p:spPr>
          <a:xfrm>
            <a:off x="2123728" y="0"/>
            <a:ext cx="5112568" cy="4215626"/>
          </a:xfrm>
          <a:prstGeom prst="rect">
            <a:avLst/>
          </a:prstGeom>
        </p:spPr>
      </p:pic>
      <p:sp>
        <p:nvSpPr>
          <p:cNvPr id="14" name="TextBox 13"/>
          <p:cNvSpPr txBox="1"/>
          <p:nvPr/>
        </p:nvSpPr>
        <p:spPr>
          <a:xfrm>
            <a:off x="7271792" y="188640"/>
            <a:ext cx="1872208" cy="553998"/>
          </a:xfrm>
          <a:prstGeom prst="rect">
            <a:avLst/>
          </a:prstGeom>
          <a:noFill/>
        </p:spPr>
        <p:txBody>
          <a:bodyPr wrap="square" rtlCol="0">
            <a:spAutoFit/>
          </a:bodyPr>
          <a:lstStyle/>
          <a:p>
            <a:pPr algn="ctr"/>
            <a:r>
              <a:rPr lang="en-CA" sz="1000" dirty="0" smtClean="0">
                <a:solidFill>
                  <a:schemeClr val="tx1">
                    <a:lumMod val="75000"/>
                  </a:schemeClr>
                </a:solidFill>
              </a:rPr>
              <a:t>Smiley © sherv.net </a:t>
            </a:r>
          </a:p>
          <a:p>
            <a:pPr algn="ctr"/>
            <a:r>
              <a:rPr lang="en-CA" sz="1000" dirty="0" smtClean="0">
                <a:solidFill>
                  <a:schemeClr val="tx1">
                    <a:lumMod val="75000"/>
                  </a:schemeClr>
                </a:solidFill>
              </a:rPr>
              <a:t>Jumping heart ©</a:t>
            </a:r>
          </a:p>
          <a:p>
            <a:pPr algn="ctr"/>
            <a:r>
              <a:rPr lang="en-CA" sz="1000" dirty="0" smtClean="0">
                <a:solidFill>
                  <a:schemeClr val="tx1">
                    <a:lumMod val="75000"/>
                  </a:schemeClr>
                </a:solidFill>
              </a:rPr>
              <a:t> www.fg-a.com</a:t>
            </a:r>
            <a:endParaRPr lang="en-CA" dirty="0">
              <a:solidFill>
                <a:schemeClr val="tx1">
                  <a:lumMod val="75000"/>
                </a:schemeClr>
              </a:solidFill>
            </a:endParaRPr>
          </a:p>
        </p:txBody>
      </p:sp>
      <p:sp>
        <p:nvSpPr>
          <p:cNvPr id="12" name="WordArt 2"/>
          <p:cNvSpPr>
            <a:spLocks noChangeArrowheads="1" noChangeShapeType="1" noTextEdit="1"/>
          </p:cNvSpPr>
          <p:nvPr/>
        </p:nvSpPr>
        <p:spPr bwMode="auto">
          <a:xfrm>
            <a:off x="2545432" y="548680"/>
            <a:ext cx="4114800" cy="281940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10" name="Rectangle 9"/>
          <p:cNvSpPr/>
          <p:nvPr/>
        </p:nvSpPr>
        <p:spPr>
          <a:xfrm>
            <a:off x="4499992" y="1988840"/>
            <a:ext cx="27432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3995936" y="2204864"/>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descr="egyptian.gif"/>
          <p:cNvPicPr>
            <a:picLocks noChangeAspect="1"/>
          </p:cNvPicPr>
          <p:nvPr/>
        </p:nvPicPr>
        <p:blipFill>
          <a:blip r:embed="rId4" cstate="print"/>
          <a:stretch>
            <a:fillRect/>
          </a:stretch>
        </p:blipFill>
        <p:spPr>
          <a:xfrm rot="14400000" flipH="1">
            <a:off x="2505187" y="2054624"/>
            <a:ext cx="2765145" cy="1645920"/>
          </a:xfrm>
          <a:prstGeom prst="rect">
            <a:avLst/>
          </a:prstGeom>
        </p:spPr>
      </p:pic>
      <p:pic>
        <p:nvPicPr>
          <p:cNvPr id="3" name="Picture 2" descr="egyptian.gif"/>
          <p:cNvPicPr>
            <a:picLocks noChangeAspect="1"/>
          </p:cNvPicPr>
          <p:nvPr/>
        </p:nvPicPr>
        <p:blipFill>
          <a:blip r:embed="rId4" cstate="print"/>
          <a:stretch>
            <a:fillRect/>
          </a:stretch>
        </p:blipFill>
        <p:spPr>
          <a:xfrm>
            <a:off x="3275856" y="692696"/>
            <a:ext cx="2765146" cy="1645920"/>
          </a:xfrm>
          <a:prstGeom prst="rect">
            <a:avLst/>
          </a:prstGeom>
        </p:spPr>
      </p:pic>
      <p:pic>
        <p:nvPicPr>
          <p:cNvPr id="7" name="Picture 6" descr="egyptian.gif"/>
          <p:cNvPicPr>
            <a:picLocks noChangeAspect="1"/>
          </p:cNvPicPr>
          <p:nvPr/>
        </p:nvPicPr>
        <p:blipFill>
          <a:blip r:embed="rId4" cstate="print"/>
          <a:stretch>
            <a:fillRect/>
          </a:stretch>
        </p:blipFill>
        <p:spPr>
          <a:xfrm rot="7200000">
            <a:off x="4017354" y="2054624"/>
            <a:ext cx="2765147" cy="1645920"/>
          </a:xfrm>
          <a:prstGeom prst="rect">
            <a:avLst/>
          </a:prstGeom>
        </p:spPr>
      </p:pic>
      <p:pic>
        <p:nvPicPr>
          <p:cNvPr id="11" name="Picture 10" descr="www.fg-a.com valentine 2-jumping-heart.gif"/>
          <p:cNvPicPr>
            <a:picLocks noChangeAspect="1"/>
          </p:cNvPicPr>
          <p:nvPr/>
        </p:nvPicPr>
        <p:blipFill>
          <a:blip r:embed="rId5" cstate="print"/>
          <a:stretch>
            <a:fillRect/>
          </a:stretch>
        </p:blipFill>
        <p:spPr>
          <a:xfrm>
            <a:off x="4067944" y="1772816"/>
            <a:ext cx="1143000" cy="1333500"/>
          </a:xfrm>
          <a:prstGeom prst="rect">
            <a:avLst/>
          </a:prstGeom>
        </p:spPr>
      </p:pic>
      <p:sp>
        <p:nvSpPr>
          <p:cNvPr id="13" name="Rectangle 12"/>
          <p:cNvSpPr>
            <a:spLocks noChangeArrowheads="1"/>
          </p:cNvSpPr>
          <p:nvPr/>
        </p:nvSpPr>
        <p:spPr bwMode="auto">
          <a:xfrm>
            <a:off x="35496" y="260067"/>
            <a:ext cx="2232248" cy="2246769"/>
          </a:xfrm>
          <a:prstGeom prst="rect">
            <a:avLst/>
          </a:prstGeom>
          <a:solidFill>
            <a:schemeClr val="tx1"/>
          </a:solidFill>
          <a:ln w="9525">
            <a:noFill/>
            <a:miter lim="800000"/>
            <a:headEnd/>
            <a:tailEnd/>
          </a:ln>
        </p:spPr>
        <p:txBody>
          <a:bodyPr wrap="square" anchor="ctr">
            <a:spAutoFit/>
          </a:bodyPr>
          <a:lstStyle/>
          <a:p>
            <a:pPr algn="ctr" eaLnBrk="0" hangingPunct="0"/>
            <a:r>
              <a:rPr lang="en-US" sz="2800" b="1" dirty="0" smtClean="0">
                <a:solidFill>
                  <a:srgbClr val="FF0000"/>
                </a:solidFill>
                <a:latin typeface="SutonnyMJ" pitchFamily="2" charset="0"/>
                <a:cs typeface="SutonnyMJ" pitchFamily="2" charset="0"/>
              </a:rPr>
              <a:t>24. </a:t>
            </a:r>
            <a:r>
              <a:rPr lang="en-US" sz="2800" b="1" dirty="0" err="1">
                <a:solidFill>
                  <a:srgbClr val="FF0000"/>
                </a:solidFill>
                <a:latin typeface="SutonnyMJ" pitchFamily="2" charset="0"/>
                <a:cs typeface="SutonnyMJ" pitchFamily="2" charset="0"/>
              </a:rPr>
              <a:t>Ck</a:t>
            </a:r>
            <a:r>
              <a:rPr lang="en-US" sz="2800" b="1" dirty="0">
                <a:solidFill>
                  <a:srgbClr val="FF0000"/>
                </a:solidFill>
                <a:latin typeface="SutonnyMJ" pitchFamily="2" charset="0"/>
                <a:cs typeface="SutonnyMJ" pitchFamily="2" charset="0"/>
              </a:rPr>
              <a:t>¦‡ii </a:t>
            </a:r>
            <a:r>
              <a:rPr lang="en-US" sz="2800" b="1" dirty="0" err="1">
                <a:solidFill>
                  <a:srgbClr val="FF0000"/>
                </a:solidFill>
                <a:latin typeface="SutonnyMJ" pitchFamily="2" charset="0"/>
                <a:cs typeface="SutonnyMJ" pitchFamily="2" charset="0"/>
              </a:rPr>
              <a:t>mvg‡b</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Dcw</a:t>
            </a:r>
            <a:r>
              <a:rPr lang="en-US" sz="2800" b="1" dirty="0">
                <a:solidFill>
                  <a:srgbClr val="FF0000"/>
                </a:solidFill>
                <a:latin typeface="SutonnyMJ" pitchFamily="2" charset="0"/>
                <a:cs typeface="SutonnyMJ" pitchFamily="2" charset="0"/>
              </a:rPr>
              <a:t>¯’Z </a:t>
            </a:r>
            <a:r>
              <a:rPr lang="en-US" sz="2800" b="1" dirty="0" err="1">
                <a:solidFill>
                  <a:srgbClr val="FF0000"/>
                </a:solidFill>
                <a:latin typeface="SutonnyMJ" pitchFamily="2" charset="0"/>
                <a:cs typeface="SutonnyMJ" pitchFamily="2" charset="0"/>
              </a:rPr>
              <a:t>nIqvi</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ÿgZv</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Ges</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Lªx‡ó‡Z</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Zvi</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AbyMÖn</a:t>
            </a:r>
            <a:r>
              <a:rPr lang="en-US" sz="2800" b="1" dirty="0">
                <a:solidFill>
                  <a:srgbClr val="FF0000"/>
                </a:solidFill>
                <a:latin typeface="SutonnyMJ" pitchFamily="2" charset="0"/>
                <a:cs typeface="SutonnyMJ" pitchFamily="2" charset="0"/>
              </a:rPr>
              <a:t>| </a:t>
            </a:r>
          </a:p>
        </p:txBody>
      </p:sp>
      <p:sp>
        <p:nvSpPr>
          <p:cNvPr id="19" name="Title 2"/>
          <p:cNvSpPr txBox="1">
            <a:spLocks/>
          </p:cNvSpPr>
          <p:nvPr/>
        </p:nvSpPr>
        <p:spPr>
          <a:xfrm>
            <a:off x="179388" y="4797127"/>
            <a:ext cx="8785225" cy="1152153"/>
          </a:xfrm>
          <a:prstGeom prst="rect">
            <a:avLst/>
          </a:prstGeom>
          <a:solidFill>
            <a:schemeClr val="bg1"/>
          </a:solidFill>
        </p:spPr>
        <p:txBody>
          <a:bodyPr/>
          <a:lstStyle/>
          <a:p>
            <a:pPr algn="ctr"/>
            <a:r>
              <a:rPr kumimoji="0" lang="en-US" sz="2800" b="1" i="0" u="none" strike="noStrike" kern="0" cap="none" spc="0" normalizeH="0" baseline="0" noProof="0" dirty="0" smtClean="0">
                <a:ln>
                  <a:noFill/>
                </a:ln>
                <a:solidFill>
                  <a:schemeClr val="tx1"/>
                </a:solidFill>
                <a:effectLst/>
                <a:uLnTx/>
                <a:uFillTx/>
                <a:latin typeface="SutonnyMJ" pitchFamily="2" charset="0"/>
                <a:ea typeface="+mj-ea"/>
                <a:cs typeface="SutonnyMJ" pitchFamily="2" charset="0"/>
              </a:rPr>
              <a:t> </a:t>
            </a:r>
            <a:r>
              <a:rPr lang="en-US" sz="2800" b="1" dirty="0" err="1">
                <a:latin typeface="SutonnyMJ" pitchFamily="2" charset="0"/>
                <a:cs typeface="SutonnyMJ" pitchFamily="2" charset="0"/>
              </a:rPr>
              <a:t>Bwd</a:t>
            </a:r>
            <a:r>
              <a:rPr lang="en-US" sz="2800" b="1" dirty="0">
                <a:latin typeface="SutonnyMJ" pitchFamily="2" charset="0"/>
                <a:cs typeface="SutonnyMJ" pitchFamily="2" charset="0"/>
              </a:rPr>
              <a:t>: 2:18; 3:12; </a:t>
            </a:r>
            <a:endParaRPr lang="en-US" sz="2800" b="1" dirty="0" smtClean="0">
              <a:latin typeface="SutonnyMJ" pitchFamily="2" charset="0"/>
              <a:cs typeface="SutonnyMJ" pitchFamily="2" charset="0"/>
            </a:endParaRPr>
          </a:p>
          <a:p>
            <a:pPr algn="ctr"/>
            <a:r>
              <a:rPr lang="en-US" sz="2800" b="1" dirty="0" err="1" smtClean="0">
                <a:latin typeface="SutonnyMJ" pitchFamily="2" charset="0"/>
                <a:cs typeface="SutonnyMJ" pitchFamily="2" charset="0"/>
              </a:rPr>
              <a:t>Beªxq</a:t>
            </a:r>
            <a:r>
              <a:rPr lang="en-US" sz="2800" b="1" dirty="0" smtClean="0">
                <a:latin typeface="SutonnyMJ" pitchFamily="2" charset="0"/>
                <a:cs typeface="SutonnyMJ" pitchFamily="2" charset="0"/>
              </a:rPr>
              <a:t> </a:t>
            </a:r>
            <a:r>
              <a:rPr lang="en-US" sz="2800" b="1" dirty="0">
                <a:latin typeface="SutonnyMJ" pitchFamily="2" charset="0"/>
                <a:cs typeface="SutonnyMJ" pitchFamily="2" charset="0"/>
              </a:rPr>
              <a:t>10:19-22; </a:t>
            </a:r>
            <a:endParaRPr lang="en-US" sz="2800" b="1" dirty="0" smtClean="0">
              <a:latin typeface="SutonnyMJ" pitchFamily="2" charset="0"/>
              <a:cs typeface="SutonnyMJ" pitchFamily="2" charset="0"/>
            </a:endParaRPr>
          </a:p>
          <a:p>
            <a:pPr algn="ctr"/>
            <a:r>
              <a:rPr lang="en-US" sz="2800" b="1" dirty="0" smtClean="0">
                <a:latin typeface="SutonnyMJ" pitchFamily="2" charset="0"/>
                <a:cs typeface="SutonnyMJ" pitchFamily="2" charset="0"/>
              </a:rPr>
              <a:t>†</a:t>
            </a:r>
            <a:r>
              <a:rPr lang="en-US" sz="2800" b="1" dirty="0" err="1">
                <a:latin typeface="SutonnyMJ" pitchFamily="2" charset="0"/>
                <a:cs typeface="SutonnyMJ" pitchFamily="2" charset="0"/>
              </a:rPr>
              <a:t>ivg</a:t>
            </a:r>
            <a:r>
              <a:rPr lang="en-US" sz="2800" b="1" dirty="0">
                <a:latin typeface="SutonnyMJ" pitchFamily="2" charset="0"/>
                <a:cs typeface="SutonnyMJ" pitchFamily="2" charset="0"/>
              </a:rPr>
              <a:t>: 5:2; </a:t>
            </a:r>
            <a:endParaRPr lang="en-US" sz="2800" b="1" dirty="0" smtClean="0">
              <a:latin typeface="SutonnyMJ" pitchFamily="2" charset="0"/>
              <a:cs typeface="SutonnyMJ" pitchFamily="2" charset="0"/>
            </a:endParaRPr>
          </a:p>
          <a:p>
            <a:pPr algn="ctr"/>
            <a:r>
              <a:rPr lang="en-US" sz="2800" b="1" dirty="0" err="1" smtClean="0">
                <a:latin typeface="SutonnyMJ" pitchFamily="2" charset="0"/>
                <a:cs typeface="SutonnyMJ" pitchFamily="2" charset="0"/>
              </a:rPr>
              <a:t>gw</a:t>
            </a:r>
            <a:r>
              <a:rPr lang="en-US" sz="2800" b="1" dirty="0">
                <a:latin typeface="SutonnyMJ" pitchFamily="2" charset="0"/>
                <a:cs typeface="SutonnyMJ" pitchFamily="2" charset="0"/>
              </a:rPr>
              <a:t>_ 27:50-51</a:t>
            </a:r>
          </a:p>
        </p:txBody>
      </p:sp>
      <p:sp>
        <p:nvSpPr>
          <p:cNvPr id="20" name="TextBox 19"/>
          <p:cNvSpPr txBox="1"/>
          <p:nvPr/>
        </p:nvSpPr>
        <p:spPr>
          <a:xfrm>
            <a:off x="107504" y="6372036"/>
            <a:ext cx="504056" cy="369332"/>
          </a:xfrm>
          <a:prstGeom prst="rect">
            <a:avLst/>
          </a:prstGeom>
          <a:noFill/>
        </p:spPr>
        <p:txBody>
          <a:bodyPr wrap="square" rtlCol="0">
            <a:spAutoFit/>
          </a:bodyPr>
          <a:lstStyle/>
          <a:p>
            <a:r>
              <a:rPr lang="en-CA" dirty="0" smtClean="0"/>
              <a:t>24</a:t>
            </a:r>
            <a:endParaRPr lang="en-CA" dirty="0"/>
          </a:p>
        </p:txBody>
      </p:sp>
      <p:pic>
        <p:nvPicPr>
          <p:cNvPr id="21" name="Picture 20" descr="angry-face-01s.gif"/>
          <p:cNvPicPr>
            <a:picLocks noChangeAspect="1"/>
          </p:cNvPicPr>
          <p:nvPr/>
        </p:nvPicPr>
        <p:blipFill>
          <a:blip r:embed="rId6" cstate="print"/>
          <a:stretch>
            <a:fillRect/>
          </a:stretch>
        </p:blipFill>
        <p:spPr>
          <a:xfrm>
            <a:off x="8172400" y="5949280"/>
            <a:ext cx="864096" cy="864096"/>
          </a:xfrm>
          <a:prstGeom prst="ellipse">
            <a:avLst/>
          </a:prstGeom>
        </p:spPr>
      </p:pic>
      <p:sp>
        <p:nvSpPr>
          <p:cNvPr id="22" name="TextBox 21"/>
          <p:cNvSpPr txBox="1"/>
          <p:nvPr/>
        </p:nvSpPr>
        <p:spPr>
          <a:xfrm>
            <a:off x="8172400"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3"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24" name="TextBox 23"/>
          <p:cNvSpPr txBox="1"/>
          <p:nvPr/>
        </p:nvSpPr>
        <p:spPr>
          <a:xfrm>
            <a:off x="7524328" y="908720"/>
            <a:ext cx="1440160" cy="553998"/>
          </a:xfrm>
          <a:prstGeom prst="rect">
            <a:avLst/>
          </a:prstGeom>
          <a:noFill/>
        </p:spPr>
        <p:txBody>
          <a:bodyPr wrap="square" rtlCol="0">
            <a:spAutoFit/>
          </a:bodyPr>
          <a:lstStyle/>
          <a:p>
            <a:pPr algn="ctr"/>
            <a:r>
              <a:rPr lang="en-CA" sz="1000" dirty="0" smtClean="0">
                <a:solidFill>
                  <a:schemeClr val="tx1">
                    <a:lumMod val="65000"/>
                  </a:schemeClr>
                </a:solidFill>
              </a:rPr>
              <a:t>Photo of sun shining </a:t>
            </a:r>
          </a:p>
          <a:p>
            <a:pPr algn="ctr"/>
            <a:r>
              <a:rPr lang="en-CA" sz="1000" dirty="0" smtClean="0">
                <a:solidFill>
                  <a:schemeClr val="tx1">
                    <a:lumMod val="65000"/>
                  </a:schemeClr>
                </a:solidFill>
              </a:rPr>
              <a:t>through curtain</a:t>
            </a:r>
          </a:p>
          <a:p>
            <a:pPr algn="ctr"/>
            <a:r>
              <a:rPr lang="en-CA" sz="1000" dirty="0" smtClean="0">
                <a:solidFill>
                  <a:schemeClr val="tx1">
                    <a:lumMod val="65000"/>
                  </a:schemeClr>
                </a:solidFill>
              </a:rPr>
              <a:t>John </a:t>
            </a:r>
            <a:r>
              <a:rPr lang="en-CA" sz="1000" dirty="0" err="1" smtClean="0">
                <a:solidFill>
                  <a:schemeClr val="tx1">
                    <a:lumMod val="65000"/>
                  </a:schemeClr>
                </a:solidFill>
              </a:rPr>
              <a:t>Crozier</a:t>
            </a:r>
            <a:endParaRPr lang="en-CA" sz="1000" dirty="0">
              <a:solidFill>
                <a:schemeClr val="tx1">
                  <a:lumMod val="65000"/>
                </a:schemeClr>
              </a:solidFill>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93186" name="Picture 16" descr="C:\Users\Supernike\AppData\Local\Microsoft\Windows\Temporary Internet Files\Content.IE5\3EZ02TG4\MC900241089[1].wmf"/>
          <p:cNvPicPr preferRelativeResize="0">
            <a:picLocks noChangeArrowheads="1"/>
          </p:cNvPicPr>
          <p:nvPr/>
        </p:nvPicPr>
        <p:blipFill>
          <a:blip r:embed="rId2" cstate="print"/>
          <a:srcRect t="49844"/>
          <a:stretch>
            <a:fillRect/>
          </a:stretch>
        </p:blipFill>
        <p:spPr bwMode="auto">
          <a:xfrm rot="-1440000">
            <a:off x="5070568" y="895801"/>
            <a:ext cx="3773546" cy="1393989"/>
          </a:xfrm>
          <a:prstGeom prst="rect">
            <a:avLst/>
          </a:prstGeom>
          <a:noFill/>
          <a:ln w="9525">
            <a:noFill/>
            <a:miter lim="800000"/>
            <a:headEnd/>
            <a:tailEnd/>
          </a:ln>
        </p:spPr>
      </p:pic>
      <p:pic>
        <p:nvPicPr>
          <p:cNvPr id="93187" name="Picture 10" descr="C:\Users\Supernike\AppData\Local\Microsoft\Windows\Temporary Internet Files\Content.IE5\OG78RA2R\MC900048046[1].wmf"/>
          <p:cNvPicPr>
            <a:picLocks noChangeAspect="1" noChangeArrowheads="1"/>
          </p:cNvPicPr>
          <p:nvPr/>
        </p:nvPicPr>
        <p:blipFill>
          <a:blip r:embed="rId3" cstate="print"/>
          <a:srcRect/>
          <a:stretch>
            <a:fillRect/>
          </a:stretch>
        </p:blipFill>
        <p:spPr bwMode="auto">
          <a:xfrm flipH="1">
            <a:off x="231130" y="2852936"/>
            <a:ext cx="1532558" cy="2401215"/>
          </a:xfrm>
          <a:prstGeom prst="rect">
            <a:avLst/>
          </a:prstGeom>
          <a:noFill/>
          <a:ln w="9525">
            <a:noFill/>
            <a:miter lim="800000"/>
            <a:headEnd/>
            <a:tailEnd/>
          </a:ln>
        </p:spPr>
      </p:pic>
      <p:pic>
        <p:nvPicPr>
          <p:cNvPr id="93188" name="Picture 3" descr="C:\Users\Supernike\AppData\Local\Microsoft\Windows\Temporary Internet Files\Content.IE5\Q82F3AOF\MC900361874[1].wmf"/>
          <p:cNvPicPr>
            <a:picLocks noChangeAspect="1" noChangeArrowheads="1"/>
          </p:cNvPicPr>
          <p:nvPr/>
        </p:nvPicPr>
        <p:blipFill>
          <a:blip r:embed="rId4" cstate="print"/>
          <a:srcRect/>
          <a:stretch>
            <a:fillRect/>
          </a:stretch>
        </p:blipFill>
        <p:spPr bwMode="auto">
          <a:xfrm>
            <a:off x="2339752" y="1977380"/>
            <a:ext cx="3171825" cy="2171700"/>
          </a:xfrm>
          <a:prstGeom prst="rect">
            <a:avLst/>
          </a:prstGeom>
          <a:noFill/>
          <a:ln w="9525">
            <a:noFill/>
            <a:miter lim="800000"/>
            <a:headEnd/>
            <a:tailEnd/>
          </a:ln>
        </p:spPr>
      </p:pic>
      <p:sp>
        <p:nvSpPr>
          <p:cNvPr id="93189" name="TextBox 4"/>
          <p:cNvSpPr txBox="1">
            <a:spLocks noChangeArrowheads="1"/>
          </p:cNvSpPr>
          <p:nvPr/>
        </p:nvSpPr>
        <p:spPr bwMode="auto">
          <a:xfrm>
            <a:off x="467544" y="4725144"/>
            <a:ext cx="8460432" cy="1815882"/>
          </a:xfrm>
          <a:prstGeom prst="rect">
            <a:avLst/>
          </a:prstGeom>
          <a:noFill/>
          <a:ln w="9525">
            <a:noFill/>
            <a:miter lim="800000"/>
            <a:headEnd/>
            <a:tailEnd/>
          </a:ln>
        </p:spPr>
        <p:txBody>
          <a:bodyPr wrap="square">
            <a:spAutoFit/>
          </a:bodyPr>
          <a:lstStyle/>
          <a:p>
            <a:pPr algn="ctr"/>
            <a:r>
              <a:rPr lang="en-CA" sz="2800" b="1" dirty="0" smtClean="0">
                <a:latin typeface="Calibri" pitchFamily="34" charset="0"/>
              </a:rPr>
              <a:t>When we pray in </a:t>
            </a:r>
            <a:r>
              <a:rPr lang="en-CA" sz="2800" b="1" dirty="0">
                <a:latin typeface="Calibri" pitchFamily="34" charset="0"/>
              </a:rPr>
              <a:t>Jesus’ </a:t>
            </a:r>
            <a:r>
              <a:rPr lang="en-CA" sz="2800" b="1" dirty="0" smtClean="0">
                <a:latin typeface="Calibri" pitchFamily="34" charset="0"/>
              </a:rPr>
              <a:t>name, </a:t>
            </a:r>
          </a:p>
          <a:p>
            <a:pPr algn="ctr"/>
            <a:r>
              <a:rPr lang="en-CA" sz="2800" b="1" dirty="0" smtClean="0">
                <a:latin typeface="Calibri" pitchFamily="34" charset="0"/>
              </a:rPr>
              <a:t>we depend </a:t>
            </a:r>
            <a:r>
              <a:rPr lang="en-CA" sz="2800" b="1" dirty="0">
                <a:latin typeface="Calibri" pitchFamily="34" charset="0"/>
              </a:rPr>
              <a:t>on </a:t>
            </a:r>
            <a:r>
              <a:rPr lang="en-CA" sz="2800" b="1" dirty="0" smtClean="0">
                <a:latin typeface="Calibri" pitchFamily="34" charset="0"/>
              </a:rPr>
              <a:t>Christ’s death for access to God, </a:t>
            </a:r>
          </a:p>
          <a:p>
            <a:pPr algn="ctr"/>
            <a:r>
              <a:rPr lang="en-CA" sz="2800" b="1" dirty="0" smtClean="0">
                <a:latin typeface="Calibri" pitchFamily="34" charset="0"/>
              </a:rPr>
              <a:t>we claim God’s </a:t>
            </a:r>
            <a:r>
              <a:rPr lang="en-CA" sz="2800" b="1" dirty="0">
                <a:latin typeface="Calibri" pitchFamily="34" charset="0"/>
              </a:rPr>
              <a:t>promises </a:t>
            </a:r>
            <a:r>
              <a:rPr lang="en-CA" sz="2800" b="1" dirty="0" smtClean="0">
                <a:latin typeface="Calibri" pitchFamily="34" charset="0"/>
              </a:rPr>
              <a:t>in </a:t>
            </a:r>
            <a:r>
              <a:rPr lang="en-CA" sz="2800" b="1" dirty="0">
                <a:latin typeface="Calibri" pitchFamily="34" charset="0"/>
              </a:rPr>
              <a:t>his </a:t>
            </a:r>
            <a:r>
              <a:rPr lang="en-CA" sz="2800" b="1" dirty="0" smtClean="0">
                <a:latin typeface="Calibri" pitchFamily="34" charset="0"/>
              </a:rPr>
              <a:t>Word, </a:t>
            </a:r>
          </a:p>
          <a:p>
            <a:pPr algn="ctr"/>
            <a:r>
              <a:rPr lang="en-CA" sz="2800" b="1" dirty="0" smtClean="0">
                <a:latin typeface="Calibri" pitchFamily="34" charset="0"/>
              </a:rPr>
              <a:t>and we ask what Jesus would ask.</a:t>
            </a:r>
            <a:endParaRPr lang="en-CA" sz="2800" b="1" dirty="0">
              <a:latin typeface="Calibri" pitchFamily="34" charset="0"/>
            </a:endParaRPr>
          </a:p>
        </p:txBody>
      </p:sp>
      <p:sp>
        <p:nvSpPr>
          <p:cNvPr id="6" name="Rectangle 5"/>
          <p:cNvSpPr/>
          <p:nvPr/>
        </p:nvSpPr>
        <p:spPr>
          <a:xfrm>
            <a:off x="2195736" y="4149080"/>
            <a:ext cx="3456384" cy="369332"/>
          </a:xfrm>
          <a:prstGeom prst="rect">
            <a:avLst/>
          </a:prstGeom>
        </p:spPr>
        <p:txBody>
          <a:bodyPr wrap="square">
            <a:spAutoFit/>
          </a:bodyPr>
          <a:lstStyle/>
          <a:p>
            <a:pPr algn="ctr"/>
            <a:r>
              <a:rPr lang="en-CA" sz="800" dirty="0" smtClean="0"/>
              <a:t>Praying hands and Bible Microsoft clip art © 2013 Microsoft Corporation. </a:t>
            </a:r>
          </a:p>
          <a:p>
            <a:pPr algn="ctr"/>
            <a:endParaRPr lang="en-CA" sz="1000" dirty="0"/>
          </a:p>
        </p:txBody>
      </p:sp>
      <p:sp>
        <p:nvSpPr>
          <p:cNvPr id="10" name="TextBox 9"/>
          <p:cNvSpPr txBox="1"/>
          <p:nvPr/>
        </p:nvSpPr>
        <p:spPr>
          <a:xfrm>
            <a:off x="5868144" y="2780928"/>
            <a:ext cx="3024336" cy="954107"/>
          </a:xfrm>
          <a:prstGeom prst="rect">
            <a:avLst/>
          </a:prstGeom>
          <a:noFill/>
        </p:spPr>
        <p:txBody>
          <a:bodyPr wrap="square" rtlCol="0">
            <a:spAutoFit/>
          </a:bodyPr>
          <a:lstStyle/>
          <a:p>
            <a:pPr algn="ctr"/>
            <a:r>
              <a:rPr lang="en-US" sz="2800" b="1" dirty="0">
                <a:solidFill>
                  <a:schemeClr val="bg1"/>
                </a:solidFill>
                <a:latin typeface="SutonnyMJ" pitchFamily="2" charset="0"/>
                <a:cs typeface="SutonnyMJ" pitchFamily="2" charset="0"/>
              </a:rPr>
              <a:t>†</a:t>
            </a:r>
            <a:r>
              <a:rPr lang="en-US" sz="2800" b="1" dirty="0" err="1">
                <a:solidFill>
                  <a:schemeClr val="bg1"/>
                </a:solidFill>
                <a:latin typeface="SutonnyMJ" pitchFamily="2" charset="0"/>
                <a:cs typeface="SutonnyMJ" pitchFamily="2" charset="0"/>
              </a:rPr>
              <a:t>hv</a:t>
            </a:r>
            <a:r>
              <a:rPr lang="en-US" sz="2800" b="1" dirty="0">
                <a:solidFill>
                  <a:schemeClr val="bg1"/>
                </a:solidFill>
                <a:latin typeface="SutonnyMJ" pitchFamily="2" charset="0"/>
                <a:cs typeface="SutonnyMJ" pitchFamily="2" charset="0"/>
              </a:rPr>
              <a:t>: 16:24; </a:t>
            </a:r>
            <a:endParaRPr lang="en-US" sz="2800" b="1" dirty="0" smtClean="0">
              <a:solidFill>
                <a:schemeClr val="bg1"/>
              </a:solidFill>
              <a:latin typeface="SutonnyMJ" pitchFamily="2" charset="0"/>
              <a:cs typeface="SutonnyMJ" pitchFamily="2" charset="0"/>
            </a:endParaRPr>
          </a:p>
          <a:p>
            <a:pPr algn="ctr"/>
            <a:r>
              <a:rPr lang="en-US" sz="2800" b="1" dirty="0" err="1" smtClean="0">
                <a:solidFill>
                  <a:schemeClr val="bg1"/>
                </a:solidFill>
                <a:latin typeface="SutonnyMJ" pitchFamily="2" charset="0"/>
                <a:cs typeface="SutonnyMJ" pitchFamily="2" charset="0"/>
              </a:rPr>
              <a:t>jyK</a:t>
            </a:r>
            <a:r>
              <a:rPr lang="en-US" sz="2800" b="1" dirty="0" smtClean="0">
                <a:solidFill>
                  <a:schemeClr val="bg1"/>
                </a:solidFill>
                <a:latin typeface="SutonnyMJ" pitchFamily="2" charset="0"/>
                <a:cs typeface="SutonnyMJ" pitchFamily="2" charset="0"/>
              </a:rPr>
              <a:t> </a:t>
            </a:r>
            <a:r>
              <a:rPr lang="en-US" sz="2800" b="1" dirty="0">
                <a:solidFill>
                  <a:schemeClr val="bg1"/>
                </a:solidFill>
                <a:latin typeface="SutonnyMJ" pitchFamily="2" charset="0"/>
                <a:cs typeface="SutonnyMJ" pitchFamily="2" charset="0"/>
              </a:rPr>
              <a:t>11:9-10</a:t>
            </a:r>
            <a:endParaRPr lang="en-CA" sz="2800" b="1" dirty="0">
              <a:solidFill>
                <a:schemeClr val="bg1"/>
              </a:solidFill>
              <a:latin typeface="SutonnyMJ" pitchFamily="2" charset="0"/>
              <a:cs typeface="SutonnyMJ" pitchFamily="2" charset="0"/>
            </a:endParaRPr>
          </a:p>
        </p:txBody>
      </p:sp>
      <p:sp>
        <p:nvSpPr>
          <p:cNvPr id="11" name="TextBox 10"/>
          <p:cNvSpPr txBox="1"/>
          <p:nvPr/>
        </p:nvSpPr>
        <p:spPr>
          <a:xfrm>
            <a:off x="179512" y="188640"/>
            <a:ext cx="3635896" cy="523220"/>
          </a:xfrm>
          <a:prstGeom prst="rect">
            <a:avLst/>
          </a:prstGeom>
          <a:solidFill>
            <a:schemeClr val="tx1"/>
          </a:solidFill>
        </p:spPr>
        <p:txBody>
          <a:bodyPr wrap="square" rtlCol="0">
            <a:spAutoFit/>
          </a:bodyPr>
          <a:lstStyle/>
          <a:p>
            <a:pPr algn="ctr"/>
            <a:r>
              <a:rPr lang="en-CA" sz="2800" b="1" dirty="0" smtClean="0">
                <a:solidFill>
                  <a:srgbClr val="FF0000"/>
                </a:solidFill>
                <a:latin typeface="SutonnyMJ" pitchFamily="2" charset="0"/>
                <a:cs typeface="SutonnyMJ" pitchFamily="2" charset="0"/>
              </a:rPr>
              <a:t>25. </a:t>
            </a:r>
            <a:r>
              <a:rPr lang="en-US" sz="2800" b="1" dirty="0" err="1">
                <a:solidFill>
                  <a:srgbClr val="FF0000"/>
                </a:solidFill>
                <a:latin typeface="SutonnyMJ" pitchFamily="2" charset="0"/>
                <a:cs typeface="SutonnyMJ" pitchFamily="2" charset="0"/>
              </a:rPr>
              <a:t>hxïi</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bv‡g</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cÖv</a:t>
            </a:r>
            <a:r>
              <a:rPr lang="en-US" sz="2800" b="1" dirty="0">
                <a:solidFill>
                  <a:srgbClr val="FF0000"/>
                </a:solidFill>
                <a:latin typeface="SutonnyMJ" pitchFamily="2" charset="0"/>
                <a:cs typeface="SutonnyMJ" pitchFamily="2" charset="0"/>
              </a:rPr>
              <a:t>_©</a:t>
            </a:r>
            <a:r>
              <a:rPr lang="en-US" sz="2800" b="1" dirty="0" err="1">
                <a:solidFill>
                  <a:srgbClr val="FF0000"/>
                </a:solidFill>
                <a:latin typeface="SutonnyMJ" pitchFamily="2" charset="0"/>
                <a:cs typeface="SutonnyMJ" pitchFamily="2" charset="0"/>
              </a:rPr>
              <a:t>bvi</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DËi</a:t>
            </a:r>
            <a:r>
              <a:rPr lang="en-US" sz="2800" b="1" dirty="0">
                <a:solidFill>
                  <a:srgbClr val="FF0000"/>
                </a:solidFill>
                <a:latin typeface="SutonnyMJ" pitchFamily="2" charset="0"/>
                <a:cs typeface="SutonnyMJ" pitchFamily="2" charset="0"/>
              </a:rPr>
              <a:t>| </a:t>
            </a:r>
            <a:endParaRPr lang="en-CA" sz="2800" b="1" dirty="0">
              <a:solidFill>
                <a:srgbClr val="FF0000"/>
              </a:solidFill>
              <a:latin typeface="SutonnyMJ" pitchFamily="2" charset="0"/>
              <a:cs typeface="SutonnyMJ" pitchFamily="2" charset="0"/>
            </a:endParaRPr>
          </a:p>
        </p:txBody>
      </p:sp>
      <p:sp>
        <p:nvSpPr>
          <p:cNvPr id="13" name="Smiley Face 12"/>
          <p:cNvSpPr/>
          <p:nvPr/>
        </p:nvSpPr>
        <p:spPr>
          <a:xfrm>
            <a:off x="489248" y="4293096"/>
            <a:ext cx="914400" cy="914400"/>
          </a:xfrm>
          <a:prstGeom prst="smileyFace">
            <a:avLst>
              <a:gd name="adj" fmla="val 4653"/>
            </a:avLst>
          </a:prstGeom>
          <a:solidFill>
            <a:srgbClr val="FFFF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4" name="Picture 13" descr="angry-face-01s.gif"/>
          <p:cNvPicPr>
            <a:picLocks noChangeAspect="1"/>
          </p:cNvPicPr>
          <p:nvPr/>
        </p:nvPicPr>
        <p:blipFill>
          <a:blip r:embed="rId5" cstate="print"/>
          <a:stretch>
            <a:fillRect/>
          </a:stretch>
        </p:blipFill>
        <p:spPr>
          <a:xfrm>
            <a:off x="8172400" y="5949280"/>
            <a:ext cx="864096" cy="864096"/>
          </a:xfrm>
          <a:prstGeom prst="ellipse">
            <a:avLst/>
          </a:prstGeom>
        </p:spPr>
      </p:pic>
      <p:sp>
        <p:nvSpPr>
          <p:cNvPr id="12" name="TextBox 11"/>
          <p:cNvSpPr txBox="1"/>
          <p:nvPr/>
        </p:nvSpPr>
        <p:spPr>
          <a:xfrm>
            <a:off x="8172400" y="587727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5"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16" name="TextBox 15"/>
          <p:cNvSpPr txBox="1"/>
          <p:nvPr/>
        </p:nvSpPr>
        <p:spPr>
          <a:xfrm>
            <a:off x="107504" y="6372036"/>
            <a:ext cx="504056" cy="369332"/>
          </a:xfrm>
          <a:prstGeom prst="rect">
            <a:avLst/>
          </a:prstGeom>
          <a:noFill/>
        </p:spPr>
        <p:txBody>
          <a:bodyPr wrap="square" rtlCol="0">
            <a:spAutoFit/>
          </a:bodyPr>
          <a:lstStyle/>
          <a:p>
            <a:pPr algn="ctr"/>
            <a:r>
              <a:rPr lang="en-CA" dirty="0" smtClean="0"/>
              <a:t>25</a:t>
            </a:r>
            <a:endParaRPr lang="en-CA"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0066FF"/>
        </a:solidFill>
        <a:effectLst/>
      </p:bgPr>
    </p:bg>
    <p:spTree>
      <p:nvGrpSpPr>
        <p:cNvPr id="1" name=""/>
        <p:cNvGrpSpPr/>
        <p:nvPr/>
      </p:nvGrpSpPr>
      <p:grpSpPr>
        <a:xfrm>
          <a:off x="0" y="0"/>
          <a:ext cx="0" cy="0"/>
          <a:chOff x="0" y="0"/>
          <a:chExt cx="0" cy="0"/>
        </a:xfrm>
      </p:grpSpPr>
      <p:sp>
        <p:nvSpPr>
          <p:cNvPr id="13" name="32-Point Star 12"/>
          <p:cNvSpPr/>
          <p:nvPr/>
        </p:nvSpPr>
        <p:spPr>
          <a:xfrm>
            <a:off x="3744416" y="44624"/>
            <a:ext cx="5436096" cy="4896544"/>
          </a:xfrm>
          <a:prstGeom prst="star32">
            <a:avLst>
              <a:gd name="adj" fmla="val 28342"/>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Picture 8" descr="thron1.jpg"/>
          <p:cNvPicPr>
            <a:picLocks noChangeAspect="1"/>
          </p:cNvPicPr>
          <p:nvPr/>
        </p:nvPicPr>
        <p:blipFill>
          <a:blip r:embed="rId2" cstate="print"/>
          <a:srcRect l="6140" r="4401"/>
          <a:stretch>
            <a:fillRect/>
          </a:stretch>
        </p:blipFill>
        <p:spPr>
          <a:xfrm>
            <a:off x="5141654" y="1340768"/>
            <a:ext cx="2737051" cy="2376264"/>
          </a:xfrm>
          <a:prstGeom prst="rect">
            <a:avLst/>
          </a:prstGeom>
        </p:spPr>
      </p:pic>
      <p:pic>
        <p:nvPicPr>
          <p:cNvPr id="4" name="Picture 10" descr="C:\Users\Supernike\AppData\Local\Microsoft\Windows\Temporary Internet Files\Content.IE5\OG78RA2R\MC900048046[1].wmf"/>
          <p:cNvPicPr>
            <a:picLocks noChangeAspect="1" noChangeArrowheads="1"/>
          </p:cNvPicPr>
          <p:nvPr/>
        </p:nvPicPr>
        <p:blipFill>
          <a:blip r:embed="rId3" cstate="print"/>
          <a:srcRect/>
          <a:stretch>
            <a:fillRect/>
          </a:stretch>
        </p:blipFill>
        <p:spPr bwMode="auto">
          <a:xfrm flipH="1">
            <a:off x="4427984" y="4444109"/>
            <a:ext cx="1512168" cy="2369267"/>
          </a:xfrm>
          <a:prstGeom prst="rect">
            <a:avLst/>
          </a:prstGeom>
          <a:noFill/>
          <a:ln w="9525">
            <a:noFill/>
            <a:miter lim="800000"/>
            <a:headEnd/>
            <a:tailEnd/>
          </a:ln>
        </p:spPr>
      </p:pic>
      <p:pic>
        <p:nvPicPr>
          <p:cNvPr id="5" name="Picture 10" descr="C:\Users\Supernike\AppData\Local\Microsoft\Windows\Temporary Internet Files\Content.IE5\OG78RA2R\MC900048046[1].wmf"/>
          <p:cNvPicPr>
            <a:picLocks noChangeAspect="1" noChangeArrowheads="1"/>
          </p:cNvPicPr>
          <p:nvPr/>
        </p:nvPicPr>
        <p:blipFill>
          <a:blip r:embed="rId3" cstate="print"/>
          <a:srcRect/>
          <a:stretch>
            <a:fillRect/>
          </a:stretch>
        </p:blipFill>
        <p:spPr bwMode="auto">
          <a:xfrm>
            <a:off x="7092280" y="4444109"/>
            <a:ext cx="1512168" cy="2369267"/>
          </a:xfrm>
          <a:prstGeom prst="rect">
            <a:avLst/>
          </a:prstGeom>
          <a:noFill/>
          <a:ln w="9525">
            <a:noFill/>
            <a:miter lim="800000"/>
            <a:headEnd/>
            <a:tailEnd/>
          </a:ln>
        </p:spPr>
      </p:pic>
      <p:sp>
        <p:nvSpPr>
          <p:cNvPr id="6" name="TextBox 5"/>
          <p:cNvSpPr txBox="1"/>
          <p:nvPr/>
        </p:nvSpPr>
        <p:spPr>
          <a:xfrm>
            <a:off x="107504" y="116632"/>
            <a:ext cx="3566160" cy="954107"/>
          </a:xfrm>
          <a:prstGeom prst="rect">
            <a:avLst/>
          </a:prstGeom>
          <a:solidFill>
            <a:schemeClr val="tx1"/>
          </a:solidFill>
        </p:spPr>
        <p:txBody>
          <a:bodyPr wrap="square" rtlCol="0">
            <a:spAutoFit/>
          </a:bodyPr>
          <a:lstStyle/>
          <a:p>
            <a:pPr algn="ctr"/>
            <a:r>
              <a:rPr lang="en-CA" sz="2800" b="1" dirty="0" smtClean="0">
                <a:solidFill>
                  <a:srgbClr val="FF0000"/>
                </a:solidFill>
                <a:latin typeface="SutonnyMJ" pitchFamily="2" charset="0"/>
                <a:cs typeface="SutonnyMJ" pitchFamily="2" charset="0"/>
              </a:rPr>
              <a:t>26. </a:t>
            </a:r>
            <a:r>
              <a:rPr lang="en-US" sz="2800" b="1" dirty="0" err="1">
                <a:solidFill>
                  <a:srgbClr val="FF0000"/>
                </a:solidFill>
                <a:latin typeface="SutonnyMJ" pitchFamily="2" charset="0"/>
                <a:cs typeface="SutonnyMJ" pitchFamily="2" charset="0"/>
              </a:rPr>
              <a:t>AbyMÖn</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wmsnvm‡bi</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wbK‡U</a:t>
            </a:r>
            <a:r>
              <a:rPr lang="en-US" sz="2800" b="1" dirty="0">
                <a:solidFill>
                  <a:srgbClr val="FF0000"/>
                </a:solidFill>
                <a:latin typeface="SutonnyMJ" pitchFamily="2" charset="0"/>
                <a:cs typeface="SutonnyMJ" pitchFamily="2" charset="0"/>
              </a:rPr>
              <a:t> `qv, </a:t>
            </a:r>
            <a:r>
              <a:rPr lang="en-US" sz="2800" b="1" dirty="0" err="1">
                <a:solidFill>
                  <a:srgbClr val="FF0000"/>
                </a:solidFill>
                <a:latin typeface="SutonnyMJ" pitchFamily="2" charset="0"/>
                <a:cs typeface="SutonnyMJ" pitchFamily="2" charset="0"/>
              </a:rPr>
              <a:t>AbyMÖn</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Ges</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mvnvh</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cÖvß</a:t>
            </a:r>
            <a:r>
              <a:rPr lang="en-US" sz="2800" b="1" dirty="0">
                <a:solidFill>
                  <a:srgbClr val="FF0000"/>
                </a:solidFill>
                <a:latin typeface="SutonnyMJ" pitchFamily="2" charset="0"/>
                <a:cs typeface="SutonnyMJ" pitchFamily="2" charset="0"/>
              </a:rPr>
              <a:t>|</a:t>
            </a:r>
            <a:endParaRPr lang="en-CA" sz="2800" b="1" dirty="0">
              <a:solidFill>
                <a:srgbClr val="FF0000"/>
              </a:solidFill>
              <a:latin typeface="SutonnyMJ" pitchFamily="2" charset="0"/>
              <a:cs typeface="SutonnyMJ" pitchFamily="2" charset="0"/>
            </a:endParaRPr>
          </a:p>
        </p:txBody>
      </p:sp>
      <p:sp>
        <p:nvSpPr>
          <p:cNvPr id="8" name="TextBox 7"/>
          <p:cNvSpPr txBox="1"/>
          <p:nvPr/>
        </p:nvSpPr>
        <p:spPr>
          <a:xfrm>
            <a:off x="1224136" y="6525344"/>
            <a:ext cx="4139952" cy="230832"/>
          </a:xfrm>
          <a:prstGeom prst="rect">
            <a:avLst/>
          </a:prstGeom>
          <a:noFill/>
        </p:spPr>
        <p:txBody>
          <a:bodyPr wrap="square" rtlCol="0">
            <a:spAutoFit/>
          </a:bodyPr>
          <a:lstStyle/>
          <a:p>
            <a:pPr algn="ctr"/>
            <a:r>
              <a:rPr lang="en-CA" sz="900" dirty="0" smtClean="0">
                <a:solidFill>
                  <a:srgbClr val="00CCFF"/>
                </a:solidFill>
              </a:rPr>
              <a:t>Hands  Microsoft clip art © 2013 Microsoft Corporation. </a:t>
            </a:r>
            <a:endParaRPr lang="en-CA" sz="900" dirty="0">
              <a:solidFill>
                <a:srgbClr val="00CCFF"/>
              </a:solidFill>
            </a:endParaRPr>
          </a:p>
        </p:txBody>
      </p:sp>
      <p:sp>
        <p:nvSpPr>
          <p:cNvPr id="10" name="TextBox 9"/>
          <p:cNvSpPr txBox="1"/>
          <p:nvPr/>
        </p:nvSpPr>
        <p:spPr>
          <a:xfrm>
            <a:off x="395536" y="2690917"/>
            <a:ext cx="2952328" cy="1384995"/>
          </a:xfrm>
          <a:prstGeom prst="rect">
            <a:avLst/>
          </a:prstGeom>
          <a:noFill/>
        </p:spPr>
        <p:txBody>
          <a:bodyPr wrap="square" rtlCol="0">
            <a:spAutoFit/>
          </a:bodyPr>
          <a:lstStyle/>
          <a:p>
            <a:pPr algn="ctr"/>
            <a:r>
              <a:rPr lang="en-US" sz="2800" b="1" dirty="0" err="1">
                <a:latin typeface="SutonnyMJ" pitchFamily="2" charset="0"/>
                <a:cs typeface="SutonnyMJ" pitchFamily="2" charset="0"/>
              </a:rPr>
              <a:t>Beªxq</a:t>
            </a:r>
            <a:r>
              <a:rPr lang="en-US" sz="2800" b="1" dirty="0">
                <a:latin typeface="SutonnyMJ" pitchFamily="2" charset="0"/>
                <a:cs typeface="SutonnyMJ" pitchFamily="2" charset="0"/>
              </a:rPr>
              <a:t> 2:18; </a:t>
            </a:r>
            <a:endParaRPr lang="en-US" sz="2800" b="1" dirty="0" smtClean="0">
              <a:latin typeface="SutonnyMJ" pitchFamily="2" charset="0"/>
              <a:cs typeface="SutonnyMJ" pitchFamily="2" charset="0"/>
            </a:endParaRPr>
          </a:p>
          <a:p>
            <a:pPr algn="ctr"/>
            <a:endParaRPr lang="en-US" sz="2800" b="1" dirty="0">
              <a:latin typeface="SutonnyMJ" pitchFamily="2" charset="0"/>
              <a:cs typeface="SutonnyMJ" pitchFamily="2" charset="0"/>
            </a:endParaRPr>
          </a:p>
          <a:p>
            <a:pPr algn="ctr"/>
            <a:r>
              <a:rPr lang="en-US" sz="2800" b="1" dirty="0" err="1">
                <a:latin typeface="SutonnyMJ" pitchFamily="2" charset="0"/>
                <a:cs typeface="SutonnyMJ" pitchFamily="2" charset="0"/>
              </a:rPr>
              <a:t>Beªxq</a:t>
            </a:r>
            <a:r>
              <a:rPr lang="en-US" sz="2800" b="1" dirty="0">
                <a:latin typeface="SutonnyMJ" pitchFamily="2" charset="0"/>
                <a:cs typeface="SutonnyMJ" pitchFamily="2" charset="0"/>
              </a:rPr>
              <a:t> </a:t>
            </a:r>
            <a:r>
              <a:rPr lang="en-US" sz="2800" b="1" dirty="0" smtClean="0">
                <a:latin typeface="SutonnyMJ" pitchFamily="2" charset="0"/>
                <a:cs typeface="SutonnyMJ" pitchFamily="2" charset="0"/>
              </a:rPr>
              <a:t>4:14-16</a:t>
            </a:r>
            <a:endParaRPr lang="en-CA" sz="2800" b="1" dirty="0" smtClean="0">
              <a:solidFill>
                <a:srgbClr val="FFFFFF"/>
              </a:solidFill>
              <a:latin typeface="SutonnyMJ" pitchFamily="2" charset="0"/>
              <a:cs typeface="SutonnyMJ" pitchFamily="2" charset="0"/>
            </a:endParaRPr>
          </a:p>
        </p:txBody>
      </p:sp>
      <p:sp>
        <p:nvSpPr>
          <p:cNvPr id="12" name="TextBox 8"/>
          <p:cNvSpPr txBox="1">
            <a:spLocks noChangeArrowheads="1"/>
          </p:cNvSpPr>
          <p:nvPr/>
        </p:nvSpPr>
        <p:spPr bwMode="auto">
          <a:xfrm>
            <a:off x="5148064" y="3501008"/>
            <a:ext cx="2736305" cy="307777"/>
          </a:xfrm>
          <a:prstGeom prst="rect">
            <a:avLst/>
          </a:prstGeom>
          <a:noFill/>
          <a:ln w="9525">
            <a:noFill/>
            <a:miter lim="800000"/>
            <a:headEnd/>
            <a:tailEnd/>
          </a:ln>
        </p:spPr>
        <p:txBody>
          <a:bodyPr wrap="square">
            <a:spAutoFit/>
          </a:bodyPr>
          <a:lstStyle/>
          <a:p>
            <a:pPr algn="ctr">
              <a:defRPr/>
            </a:pPr>
            <a:r>
              <a:rPr lang="en-CA" altLang="ko-KR" sz="1400" dirty="0" smtClean="0">
                <a:solidFill>
                  <a:srgbClr val="00B0F0"/>
                </a:solidFill>
              </a:rPr>
              <a:t>©</a:t>
            </a:r>
            <a:r>
              <a:rPr lang="en-CA" altLang="ko-KR" sz="1000" dirty="0" smtClean="0">
                <a:solidFill>
                  <a:srgbClr val="00B0F0"/>
                </a:solidFill>
              </a:rPr>
              <a:t> </a:t>
            </a:r>
            <a:r>
              <a:rPr lang="en-CA" sz="1000" dirty="0" smtClean="0">
                <a:solidFill>
                  <a:srgbClr val="00B0F0"/>
                </a:solidFill>
              </a:rPr>
              <a:t>GospelGifs.com  used with permission</a:t>
            </a:r>
            <a:endParaRPr lang="en-CA" sz="1000" dirty="0">
              <a:solidFill>
                <a:srgbClr val="00B0F0"/>
              </a:solidFill>
            </a:endParaRPr>
          </a:p>
        </p:txBody>
      </p:sp>
      <p:sp>
        <p:nvSpPr>
          <p:cNvPr id="11" name="Rectangle 10"/>
          <p:cNvSpPr/>
          <p:nvPr/>
        </p:nvSpPr>
        <p:spPr>
          <a:xfrm>
            <a:off x="6324600" y="2362200"/>
            <a:ext cx="393192" cy="914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Rectangle 13"/>
          <p:cNvSpPr/>
          <p:nvPr/>
        </p:nvSpPr>
        <p:spPr>
          <a:xfrm>
            <a:off x="6477000" y="2286000"/>
            <a:ext cx="91440" cy="457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Arc 18"/>
          <p:cNvSpPr/>
          <p:nvPr/>
        </p:nvSpPr>
        <p:spPr>
          <a:xfrm rot="5400000" flipV="1">
            <a:off x="5288168" y="3632867"/>
            <a:ext cx="3688477" cy="1088364"/>
          </a:xfrm>
          <a:prstGeom prst="arc">
            <a:avLst/>
          </a:prstGeom>
          <a:ln w="57150">
            <a:solidFill>
              <a:srgbClr val="00B0F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20" name="Arc 19"/>
          <p:cNvSpPr/>
          <p:nvPr/>
        </p:nvSpPr>
        <p:spPr>
          <a:xfrm rot="5400000" flipV="1">
            <a:off x="5423939" y="3288897"/>
            <a:ext cx="3688477" cy="1088364"/>
          </a:xfrm>
          <a:prstGeom prst="arc">
            <a:avLst/>
          </a:prstGeom>
          <a:ln w="57150">
            <a:solidFill>
              <a:srgbClr val="00B0F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21" name="Arc 20"/>
          <p:cNvSpPr/>
          <p:nvPr/>
        </p:nvSpPr>
        <p:spPr>
          <a:xfrm rot="16200000" flipH="1" flipV="1">
            <a:off x="4064032" y="3648937"/>
            <a:ext cx="3688477" cy="1088364"/>
          </a:xfrm>
          <a:prstGeom prst="arc">
            <a:avLst/>
          </a:prstGeom>
          <a:ln w="57150">
            <a:solidFill>
              <a:srgbClr val="00B0F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22" name="Arc 21"/>
          <p:cNvSpPr/>
          <p:nvPr/>
        </p:nvSpPr>
        <p:spPr>
          <a:xfrm rot="16200000" flipH="1" flipV="1">
            <a:off x="3920016" y="3288897"/>
            <a:ext cx="3688477" cy="1088364"/>
          </a:xfrm>
          <a:prstGeom prst="arc">
            <a:avLst/>
          </a:prstGeom>
          <a:ln w="57150">
            <a:solidFill>
              <a:srgbClr val="00B0F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17" name="Smiley Face 16"/>
          <p:cNvSpPr/>
          <p:nvPr/>
        </p:nvSpPr>
        <p:spPr>
          <a:xfrm>
            <a:off x="6084168" y="5805264"/>
            <a:ext cx="914400" cy="914400"/>
          </a:xfrm>
          <a:prstGeom prst="smileyFace">
            <a:avLst>
              <a:gd name="adj" fmla="val 4653"/>
            </a:avLst>
          </a:prstGeom>
          <a:solidFill>
            <a:srgbClr val="FFFF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8" name="Picture 17" descr="angry-face-01s.gif"/>
          <p:cNvPicPr>
            <a:picLocks noChangeAspect="1"/>
          </p:cNvPicPr>
          <p:nvPr/>
        </p:nvPicPr>
        <p:blipFill>
          <a:blip r:embed="rId4" cstate="print"/>
          <a:stretch>
            <a:fillRect/>
          </a:stretch>
        </p:blipFill>
        <p:spPr>
          <a:xfrm>
            <a:off x="35496" y="5949280"/>
            <a:ext cx="864096" cy="864096"/>
          </a:xfrm>
          <a:prstGeom prst="ellipse">
            <a:avLst/>
          </a:prstGeom>
        </p:spPr>
      </p:pic>
      <p:sp>
        <p:nvSpPr>
          <p:cNvPr id="23" name="TextBox 22"/>
          <p:cNvSpPr txBox="1"/>
          <p:nvPr/>
        </p:nvSpPr>
        <p:spPr>
          <a:xfrm>
            <a:off x="35496"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4" name="TextBox 8"/>
          <p:cNvSpPr txBox="1">
            <a:spLocks noChangeArrowheads="1"/>
          </p:cNvSpPr>
          <p:nvPr/>
        </p:nvSpPr>
        <p:spPr bwMode="auto">
          <a:xfrm>
            <a:off x="-36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25" name="TextBox 24"/>
          <p:cNvSpPr txBox="1"/>
          <p:nvPr/>
        </p:nvSpPr>
        <p:spPr>
          <a:xfrm>
            <a:off x="8532440" y="6372036"/>
            <a:ext cx="504056" cy="369332"/>
          </a:xfrm>
          <a:prstGeom prst="rect">
            <a:avLst/>
          </a:prstGeom>
          <a:noFill/>
        </p:spPr>
        <p:txBody>
          <a:bodyPr wrap="square" rtlCol="0">
            <a:spAutoFit/>
          </a:bodyPr>
          <a:lstStyle/>
          <a:p>
            <a:pPr algn="ctr"/>
            <a:r>
              <a:rPr lang="en-CA" dirty="0" smtClean="0"/>
              <a:t>26</a:t>
            </a:r>
            <a:endParaRPr lang="en-CA"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pic>
        <p:nvPicPr>
          <p:cNvPr id="6" name="Picture 16" descr="C:\Users\Supernike\AppData\Local\Microsoft\Windows\Temporary Internet Files\Content.IE5\3EZ02TG4\MC900241089[1].wmf"/>
          <p:cNvPicPr preferRelativeResize="0">
            <a:picLocks noChangeArrowheads="1"/>
          </p:cNvPicPr>
          <p:nvPr/>
        </p:nvPicPr>
        <p:blipFill>
          <a:blip r:embed="rId3" cstate="print">
            <a:duotone>
              <a:prstClr val="black"/>
              <a:schemeClr val="tx1">
                <a:tint val="45000"/>
                <a:satMod val="400000"/>
              </a:schemeClr>
            </a:duotone>
          </a:blip>
          <a:srcRect t="49844"/>
          <a:stretch>
            <a:fillRect/>
          </a:stretch>
        </p:blipFill>
        <p:spPr bwMode="auto">
          <a:xfrm rot="2984831">
            <a:off x="449493" y="5564250"/>
            <a:ext cx="1806232" cy="680209"/>
          </a:xfrm>
          <a:prstGeom prst="rect">
            <a:avLst/>
          </a:prstGeom>
          <a:noFill/>
          <a:ln w="9525">
            <a:noFill/>
            <a:miter lim="800000"/>
            <a:headEnd/>
            <a:tailEnd/>
          </a:ln>
        </p:spPr>
      </p:pic>
      <p:pic>
        <p:nvPicPr>
          <p:cNvPr id="8" name="Picture 16" descr="C:\Users\Supernike\AppData\Local\Microsoft\Windows\Temporary Internet Files\Content.IE5\3EZ02TG4\MC900241089[1].wmf"/>
          <p:cNvPicPr preferRelativeResize="0">
            <a:picLocks noChangeArrowheads="1"/>
          </p:cNvPicPr>
          <p:nvPr/>
        </p:nvPicPr>
        <p:blipFill>
          <a:blip r:embed="rId3" cstate="print">
            <a:duotone>
              <a:prstClr val="black"/>
              <a:schemeClr val="tx1">
                <a:tint val="45000"/>
                <a:satMod val="400000"/>
              </a:schemeClr>
            </a:duotone>
          </a:blip>
          <a:srcRect t="49844"/>
          <a:stretch>
            <a:fillRect/>
          </a:stretch>
        </p:blipFill>
        <p:spPr bwMode="auto">
          <a:xfrm rot="18615169" flipH="1">
            <a:off x="2897765" y="5564250"/>
            <a:ext cx="1806232" cy="680209"/>
          </a:xfrm>
          <a:prstGeom prst="rect">
            <a:avLst/>
          </a:prstGeom>
          <a:noFill/>
          <a:ln w="9525">
            <a:noFill/>
            <a:miter lim="800000"/>
            <a:headEnd/>
            <a:tailEnd/>
          </a:ln>
        </p:spPr>
      </p:pic>
      <p:sp>
        <p:nvSpPr>
          <p:cNvPr id="13" name="TextBox 12"/>
          <p:cNvSpPr txBox="1"/>
          <p:nvPr/>
        </p:nvSpPr>
        <p:spPr>
          <a:xfrm>
            <a:off x="4211960" y="6165304"/>
            <a:ext cx="1872208" cy="338554"/>
          </a:xfrm>
          <a:prstGeom prst="rect">
            <a:avLst/>
          </a:prstGeom>
          <a:noFill/>
        </p:spPr>
        <p:txBody>
          <a:bodyPr wrap="square" rtlCol="0">
            <a:spAutoFit/>
          </a:bodyPr>
          <a:lstStyle/>
          <a:p>
            <a:pPr algn="ctr"/>
            <a:r>
              <a:rPr lang="en-CA" sz="800" dirty="0" smtClean="0">
                <a:solidFill>
                  <a:schemeClr val="tx1">
                    <a:lumMod val="85000"/>
                  </a:schemeClr>
                </a:solidFill>
              </a:rPr>
              <a:t>Hands - Microsoft clip art © 2013 </a:t>
            </a:r>
          </a:p>
          <a:p>
            <a:pPr algn="ctr"/>
            <a:r>
              <a:rPr lang="en-CA" sz="800" dirty="0" smtClean="0">
                <a:solidFill>
                  <a:schemeClr val="tx1">
                    <a:lumMod val="85000"/>
                  </a:schemeClr>
                </a:solidFill>
              </a:rPr>
              <a:t>Microsoft Corporation. </a:t>
            </a:r>
            <a:endParaRPr lang="en-CA" sz="800" dirty="0">
              <a:solidFill>
                <a:schemeClr val="tx1">
                  <a:lumMod val="85000"/>
                </a:schemeClr>
              </a:solidFill>
            </a:endParaRPr>
          </a:p>
        </p:txBody>
      </p:sp>
      <p:sp>
        <p:nvSpPr>
          <p:cNvPr id="15" name="Down Arrow 14"/>
          <p:cNvSpPr/>
          <p:nvPr/>
        </p:nvSpPr>
        <p:spPr>
          <a:xfrm>
            <a:off x="2406040" y="5151472"/>
            <a:ext cx="365760" cy="4572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Title 1"/>
          <p:cNvSpPr txBox="1">
            <a:spLocks/>
          </p:cNvSpPr>
          <p:nvPr/>
        </p:nvSpPr>
        <p:spPr>
          <a:xfrm>
            <a:off x="5004048" y="2636912"/>
            <a:ext cx="4032448" cy="1584176"/>
          </a:xfrm>
          <a:prstGeom prst="rect">
            <a:avLst/>
          </a:prstGeom>
        </p:spPr>
        <p:txBody>
          <a:bodyPr/>
          <a:lstStyle/>
          <a:p>
            <a:pPr algn="ctr"/>
            <a:r>
              <a:rPr lang="en-US" sz="2800" b="1" dirty="0" err="1" smtClean="0">
                <a:solidFill>
                  <a:schemeClr val="bg1"/>
                </a:solidFill>
                <a:latin typeface="SutonnyMJ" pitchFamily="2" charset="0"/>
                <a:cs typeface="SutonnyMJ" pitchFamily="2" charset="0"/>
              </a:rPr>
              <a:t>wdwj</a:t>
            </a:r>
            <a:r>
              <a:rPr lang="en-US" sz="2800" b="1" dirty="0" smtClean="0">
                <a:solidFill>
                  <a:schemeClr val="bg1"/>
                </a:solidFill>
                <a:latin typeface="SutonnyMJ" pitchFamily="2" charset="0"/>
                <a:cs typeface="SutonnyMJ" pitchFamily="2" charset="0"/>
              </a:rPr>
              <a:t> </a:t>
            </a:r>
            <a:r>
              <a:rPr lang="en-US" sz="2800" b="1" dirty="0">
                <a:solidFill>
                  <a:schemeClr val="bg1"/>
                </a:solidFill>
                <a:latin typeface="SutonnyMJ" pitchFamily="2" charset="0"/>
                <a:cs typeface="SutonnyMJ" pitchFamily="2" charset="0"/>
              </a:rPr>
              <a:t>4:13</a:t>
            </a:r>
            <a:r>
              <a:rPr lang="en-US" sz="2800" b="1" dirty="0" smtClean="0">
                <a:solidFill>
                  <a:schemeClr val="bg1"/>
                </a:solidFill>
                <a:latin typeface="SutonnyMJ" pitchFamily="2" charset="0"/>
                <a:cs typeface="SutonnyMJ" pitchFamily="2" charset="0"/>
              </a:rPr>
              <a:t>,</a:t>
            </a:r>
          </a:p>
          <a:p>
            <a:pPr algn="ctr"/>
            <a:r>
              <a:rPr lang="en-US" sz="2800" b="1" dirty="0" err="1">
                <a:solidFill>
                  <a:schemeClr val="bg1"/>
                </a:solidFill>
                <a:latin typeface="SutonnyMJ" pitchFamily="2" charset="0"/>
                <a:cs typeface="SutonnyMJ" pitchFamily="2" charset="0"/>
              </a:rPr>
              <a:t>wdwj</a:t>
            </a:r>
            <a:r>
              <a:rPr lang="en-US" sz="2800" b="1" dirty="0">
                <a:solidFill>
                  <a:schemeClr val="bg1"/>
                </a:solidFill>
                <a:latin typeface="SutonnyMJ" pitchFamily="2" charset="0"/>
                <a:cs typeface="SutonnyMJ" pitchFamily="2" charset="0"/>
              </a:rPr>
              <a:t> </a:t>
            </a:r>
            <a:r>
              <a:rPr lang="en-US" sz="2800" b="1" dirty="0" smtClean="0">
                <a:solidFill>
                  <a:schemeClr val="bg1"/>
                </a:solidFill>
                <a:latin typeface="SutonnyMJ" pitchFamily="2" charset="0"/>
                <a:cs typeface="SutonnyMJ" pitchFamily="2" charset="0"/>
              </a:rPr>
              <a:t>4:19</a:t>
            </a:r>
            <a:endParaRPr lang="en-CA" sz="3200" b="1" dirty="0" smtClean="0">
              <a:solidFill>
                <a:schemeClr val="bg1"/>
              </a:solidFill>
              <a:latin typeface="SutonnyMJ" pitchFamily="2" charset="0"/>
              <a:cs typeface="SutonnyMJ" pitchFamily="2" charset="0"/>
            </a:endParaRPr>
          </a:p>
        </p:txBody>
      </p:sp>
      <p:sp>
        <p:nvSpPr>
          <p:cNvPr id="18" name="Smiley Face 17"/>
          <p:cNvSpPr/>
          <p:nvPr/>
        </p:nvSpPr>
        <p:spPr>
          <a:xfrm>
            <a:off x="2123728" y="5754960"/>
            <a:ext cx="914400" cy="914400"/>
          </a:xfrm>
          <a:prstGeom prst="smileyFace">
            <a:avLst>
              <a:gd name="adj" fmla="val 4653"/>
            </a:avLst>
          </a:prstGeom>
          <a:solidFill>
            <a:srgbClr val="FFFF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TextBox 18"/>
          <p:cNvSpPr txBox="1"/>
          <p:nvPr/>
        </p:nvSpPr>
        <p:spPr>
          <a:xfrm>
            <a:off x="5436096" y="764704"/>
            <a:ext cx="3312368" cy="954107"/>
          </a:xfrm>
          <a:prstGeom prst="rect">
            <a:avLst/>
          </a:prstGeom>
          <a:solidFill>
            <a:schemeClr val="tx1"/>
          </a:solidFill>
        </p:spPr>
        <p:txBody>
          <a:bodyPr wrap="square" rtlCol="0">
            <a:spAutoFit/>
          </a:bodyPr>
          <a:lstStyle/>
          <a:p>
            <a:pPr algn="ctr"/>
            <a:r>
              <a:rPr lang="en-CA" sz="2800" b="1" dirty="0" smtClean="0">
                <a:solidFill>
                  <a:srgbClr val="FF0000"/>
                </a:solidFill>
                <a:latin typeface="SutonnyMJ" pitchFamily="2" charset="0"/>
                <a:cs typeface="SutonnyMJ" pitchFamily="2" charset="0"/>
              </a:rPr>
              <a:t>27. </a:t>
            </a:r>
            <a:r>
              <a:rPr lang="en-US" sz="2800" b="1" dirty="0" err="1">
                <a:solidFill>
                  <a:srgbClr val="FF0000"/>
                </a:solidFill>
                <a:latin typeface="SutonnyMJ" pitchFamily="2" charset="0"/>
                <a:cs typeface="SutonnyMJ" pitchFamily="2" charset="0"/>
              </a:rPr>
              <a:t>mg¯Í</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cÖ‡qvRbxqZv</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hvMvb</a:t>
            </a:r>
            <a:endParaRPr lang="en-CA" sz="2800" b="1" dirty="0">
              <a:solidFill>
                <a:srgbClr val="FF0000"/>
              </a:solidFill>
              <a:latin typeface="SutonnyMJ" pitchFamily="2" charset="0"/>
              <a:cs typeface="SutonnyMJ" pitchFamily="2" charset="0"/>
            </a:endParaRPr>
          </a:p>
        </p:txBody>
      </p:sp>
      <p:pic>
        <p:nvPicPr>
          <p:cNvPr id="17" name="Picture 16" descr="angry-face-01s.gif"/>
          <p:cNvPicPr>
            <a:picLocks noChangeAspect="1"/>
          </p:cNvPicPr>
          <p:nvPr/>
        </p:nvPicPr>
        <p:blipFill>
          <a:blip r:embed="rId4" cstate="print"/>
          <a:stretch>
            <a:fillRect/>
          </a:stretch>
        </p:blipFill>
        <p:spPr>
          <a:xfrm>
            <a:off x="8172400" y="5949280"/>
            <a:ext cx="864096" cy="864096"/>
          </a:xfrm>
          <a:prstGeom prst="ellipse">
            <a:avLst/>
          </a:prstGeom>
        </p:spPr>
      </p:pic>
      <p:sp>
        <p:nvSpPr>
          <p:cNvPr id="20" name="TextBox 19"/>
          <p:cNvSpPr txBox="1"/>
          <p:nvPr/>
        </p:nvSpPr>
        <p:spPr>
          <a:xfrm>
            <a:off x="8172400" y="587727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1"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22" name="TextBox 21"/>
          <p:cNvSpPr txBox="1"/>
          <p:nvPr/>
        </p:nvSpPr>
        <p:spPr>
          <a:xfrm>
            <a:off x="179512" y="6372036"/>
            <a:ext cx="576064" cy="369332"/>
          </a:xfrm>
          <a:prstGeom prst="rect">
            <a:avLst/>
          </a:prstGeom>
          <a:noFill/>
        </p:spPr>
        <p:txBody>
          <a:bodyPr wrap="square" rtlCol="0">
            <a:spAutoFit/>
          </a:bodyPr>
          <a:lstStyle/>
          <a:p>
            <a:pPr algn="ctr"/>
            <a:r>
              <a:rPr lang="en-CA" dirty="0" smtClean="0">
                <a:solidFill>
                  <a:schemeClr val="bg1"/>
                </a:solidFill>
              </a:rPr>
              <a:t>27</a:t>
            </a:r>
            <a:endParaRPr lang="en-CA" dirty="0">
              <a:solidFill>
                <a:schemeClr val="bg1"/>
              </a:solidFill>
            </a:endParaRPr>
          </a:p>
        </p:txBody>
      </p:sp>
      <p:sp>
        <p:nvSpPr>
          <p:cNvPr id="963993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963994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963994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9639944"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graphicFrame>
        <p:nvGraphicFramePr>
          <p:cNvPr id="9639943" name="Object 7"/>
          <p:cNvGraphicFramePr>
            <a:graphicFrameLocks noChangeAspect="1"/>
          </p:cNvGraphicFramePr>
          <p:nvPr/>
        </p:nvGraphicFramePr>
        <p:xfrm>
          <a:off x="179512" y="192385"/>
          <a:ext cx="4719638" cy="4676775"/>
        </p:xfrm>
        <a:graphic>
          <a:graphicData uri="http://schemas.openxmlformats.org/presentationml/2006/ole">
            <p:oleObj spid="_x0000_s9639961" name="Slide" r:id="rId5" imgW="4570544" imgH="3427393" progId="PowerPoint.Slide.12">
              <p:embed/>
            </p:oleObj>
          </a:graphicData>
        </a:graphic>
      </p:graphicFrame>
      <p:sp>
        <p:nvSpPr>
          <p:cNvPr id="11" name="Rectangle 10"/>
          <p:cNvSpPr/>
          <p:nvPr/>
        </p:nvSpPr>
        <p:spPr>
          <a:xfrm rot="16200000">
            <a:off x="1987704" y="2572896"/>
            <a:ext cx="109728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p:cNvSpPr/>
          <p:nvPr/>
        </p:nvSpPr>
        <p:spPr>
          <a:xfrm>
            <a:off x="2123728" y="2382024"/>
            <a:ext cx="8229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00FF"/>
        </a:solidFill>
        <a:effectLst/>
      </p:bgPr>
    </p:bg>
    <p:spTree>
      <p:nvGrpSpPr>
        <p:cNvPr id="1" name=""/>
        <p:cNvGrpSpPr/>
        <p:nvPr/>
      </p:nvGrpSpPr>
      <p:grpSpPr>
        <a:xfrm>
          <a:off x="0" y="0"/>
          <a:ext cx="0" cy="0"/>
          <a:chOff x="0" y="0"/>
          <a:chExt cx="0" cy="0"/>
        </a:xfrm>
      </p:grpSpPr>
      <p:pic>
        <p:nvPicPr>
          <p:cNvPr id="25" name="Picture 24" descr=" pray MC900194056.jpg"/>
          <p:cNvPicPr>
            <a:picLocks noChangeAspect="1"/>
          </p:cNvPicPr>
          <p:nvPr/>
        </p:nvPicPr>
        <p:blipFill>
          <a:blip r:embed="rId3" cstate="print"/>
          <a:stretch>
            <a:fillRect/>
          </a:stretch>
        </p:blipFill>
        <p:spPr>
          <a:xfrm flipH="1">
            <a:off x="3707904" y="2492896"/>
            <a:ext cx="1316187" cy="1872208"/>
          </a:xfrm>
          <a:prstGeom prst="rect">
            <a:avLst/>
          </a:prstGeom>
        </p:spPr>
      </p:pic>
      <p:sp>
        <p:nvSpPr>
          <p:cNvPr id="23" name="Explosion 1 22"/>
          <p:cNvSpPr/>
          <p:nvPr/>
        </p:nvSpPr>
        <p:spPr>
          <a:xfrm>
            <a:off x="6372200" y="1628800"/>
            <a:ext cx="2592288" cy="2880320"/>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7" name="Straight Arrow Connector 6"/>
          <p:cNvCxnSpPr/>
          <p:nvPr/>
        </p:nvCxnSpPr>
        <p:spPr>
          <a:xfrm flipV="1">
            <a:off x="5200113" y="3992461"/>
            <a:ext cx="740039" cy="1260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0" y="4851157"/>
            <a:ext cx="9144000" cy="954107"/>
          </a:xfrm>
          <a:prstGeom prst="rect">
            <a:avLst/>
          </a:prstGeom>
          <a:noFill/>
        </p:spPr>
        <p:txBody>
          <a:bodyPr wrap="square" rtlCol="0">
            <a:spAutoFit/>
          </a:bodyPr>
          <a:lstStyle/>
          <a:p>
            <a:pPr algn="ctr"/>
            <a:r>
              <a:rPr lang="en-US" sz="2800" b="1" dirty="0">
                <a:solidFill>
                  <a:schemeClr val="bg1"/>
                </a:solidFill>
                <a:latin typeface="SutonnyMJ" pitchFamily="2" charset="0"/>
                <a:cs typeface="SutonnyMJ" pitchFamily="2" charset="0"/>
              </a:rPr>
              <a:t>†</a:t>
            </a:r>
            <a:r>
              <a:rPr lang="en-US" sz="2800" b="1" dirty="0" err="1">
                <a:solidFill>
                  <a:schemeClr val="bg1"/>
                </a:solidFill>
                <a:latin typeface="SutonnyMJ" pitchFamily="2" charset="0"/>
                <a:cs typeface="SutonnyMJ" pitchFamily="2" charset="0"/>
              </a:rPr>
              <a:t>ivg</a:t>
            </a:r>
            <a:r>
              <a:rPr lang="en-US" sz="2800" b="1" dirty="0">
                <a:solidFill>
                  <a:schemeClr val="bg1"/>
                </a:solidFill>
                <a:latin typeface="SutonnyMJ" pitchFamily="2" charset="0"/>
                <a:cs typeface="SutonnyMJ" pitchFamily="2" charset="0"/>
              </a:rPr>
              <a:t>: 8:26-27; </a:t>
            </a:r>
            <a:r>
              <a:rPr lang="en-US" sz="2800" b="1" dirty="0" smtClean="0">
                <a:solidFill>
                  <a:schemeClr val="bg1"/>
                </a:solidFill>
                <a:latin typeface="SutonnyMJ" pitchFamily="2" charset="0"/>
                <a:cs typeface="SutonnyMJ" pitchFamily="2" charset="0"/>
              </a:rPr>
              <a:t>    </a:t>
            </a:r>
            <a:r>
              <a:rPr lang="en-US" sz="2800" b="1" dirty="0" err="1" smtClean="0">
                <a:solidFill>
                  <a:schemeClr val="bg1"/>
                </a:solidFill>
                <a:latin typeface="SutonnyMJ" pitchFamily="2" charset="0"/>
                <a:cs typeface="SutonnyMJ" pitchFamily="2" charset="0"/>
              </a:rPr>
              <a:t>Bwd</a:t>
            </a:r>
            <a:r>
              <a:rPr lang="en-US" sz="2800" b="1" dirty="0">
                <a:solidFill>
                  <a:schemeClr val="bg1"/>
                </a:solidFill>
                <a:latin typeface="SutonnyMJ" pitchFamily="2" charset="0"/>
                <a:cs typeface="SutonnyMJ" pitchFamily="2" charset="0"/>
              </a:rPr>
              <a:t>: 5:18-20, 6:18; </a:t>
            </a:r>
            <a:endParaRPr lang="en-US" sz="2800" b="1" dirty="0" smtClean="0">
              <a:solidFill>
                <a:schemeClr val="bg1"/>
              </a:solidFill>
              <a:latin typeface="SutonnyMJ" pitchFamily="2" charset="0"/>
              <a:cs typeface="SutonnyMJ" pitchFamily="2" charset="0"/>
            </a:endParaRPr>
          </a:p>
          <a:p>
            <a:pPr algn="ctr"/>
            <a:r>
              <a:rPr lang="en-US" sz="2800" b="1" dirty="0" err="1">
                <a:solidFill>
                  <a:schemeClr val="bg1"/>
                </a:solidFill>
                <a:latin typeface="SutonnyMJ" pitchFamily="2" charset="0"/>
                <a:cs typeface="SutonnyMJ" pitchFamily="2" charset="0"/>
              </a:rPr>
              <a:t>Bwd</a:t>
            </a:r>
            <a:r>
              <a:rPr lang="en-US" sz="2800" b="1" dirty="0">
                <a:solidFill>
                  <a:schemeClr val="bg1"/>
                </a:solidFill>
                <a:latin typeface="SutonnyMJ" pitchFamily="2" charset="0"/>
                <a:cs typeface="SutonnyMJ" pitchFamily="2" charset="0"/>
              </a:rPr>
              <a:t>: </a:t>
            </a:r>
            <a:r>
              <a:rPr lang="en-US" sz="2800" b="1" dirty="0" smtClean="0">
                <a:solidFill>
                  <a:schemeClr val="bg1"/>
                </a:solidFill>
                <a:latin typeface="SutonnyMJ" pitchFamily="2" charset="0"/>
                <a:cs typeface="SutonnyMJ" pitchFamily="2" charset="0"/>
              </a:rPr>
              <a:t>6:18</a:t>
            </a:r>
            <a:r>
              <a:rPr lang="en-US" sz="2800" b="1" dirty="0">
                <a:solidFill>
                  <a:schemeClr val="bg1"/>
                </a:solidFill>
                <a:latin typeface="SutonnyMJ" pitchFamily="2" charset="0"/>
                <a:cs typeface="SutonnyMJ" pitchFamily="2" charset="0"/>
              </a:rPr>
              <a:t>; </a:t>
            </a:r>
            <a:r>
              <a:rPr lang="en-US" sz="2800" b="1" dirty="0" smtClean="0">
                <a:solidFill>
                  <a:schemeClr val="bg1"/>
                </a:solidFill>
                <a:latin typeface="SutonnyMJ" pitchFamily="2" charset="0"/>
                <a:cs typeface="SutonnyMJ" pitchFamily="2" charset="0"/>
              </a:rPr>
              <a:t>      </a:t>
            </a:r>
            <a:r>
              <a:rPr lang="en-US" sz="2800" b="1" dirty="0" err="1" smtClean="0">
                <a:solidFill>
                  <a:schemeClr val="bg1"/>
                </a:solidFill>
                <a:latin typeface="SutonnyMJ" pitchFamily="2" charset="0"/>
                <a:cs typeface="SutonnyMJ" pitchFamily="2" charset="0"/>
              </a:rPr>
              <a:t>whû`v</a:t>
            </a:r>
            <a:r>
              <a:rPr lang="en-US" sz="2800" b="1" dirty="0" smtClean="0">
                <a:solidFill>
                  <a:schemeClr val="bg1"/>
                </a:solidFill>
                <a:latin typeface="SutonnyMJ" pitchFamily="2" charset="0"/>
                <a:cs typeface="SutonnyMJ" pitchFamily="2" charset="0"/>
              </a:rPr>
              <a:t> </a:t>
            </a:r>
            <a:r>
              <a:rPr lang="en-US" sz="2800" b="1" dirty="0">
                <a:solidFill>
                  <a:schemeClr val="bg1"/>
                </a:solidFill>
                <a:latin typeface="SutonnyMJ" pitchFamily="2" charset="0"/>
                <a:cs typeface="SutonnyMJ" pitchFamily="2" charset="0"/>
              </a:rPr>
              <a:t>20-21,</a:t>
            </a:r>
            <a:endParaRPr lang="en-CA" sz="2800" b="1" dirty="0">
              <a:solidFill>
                <a:schemeClr val="bg1"/>
              </a:solidFill>
              <a:latin typeface="SutonnyMJ" pitchFamily="2" charset="0"/>
              <a:cs typeface="SutonnyMJ" pitchFamily="2" charset="0"/>
            </a:endParaRPr>
          </a:p>
        </p:txBody>
      </p:sp>
      <p:sp>
        <p:nvSpPr>
          <p:cNvPr id="11" name="TextBox 10"/>
          <p:cNvSpPr txBox="1"/>
          <p:nvPr/>
        </p:nvSpPr>
        <p:spPr>
          <a:xfrm>
            <a:off x="6732240" y="2761764"/>
            <a:ext cx="1800200" cy="523220"/>
          </a:xfrm>
          <a:prstGeom prst="rect">
            <a:avLst/>
          </a:prstGeom>
          <a:noFill/>
        </p:spPr>
        <p:txBody>
          <a:bodyPr wrap="square" rtlCol="0">
            <a:spAutoFit/>
          </a:bodyPr>
          <a:lstStyle/>
          <a:p>
            <a:r>
              <a:rPr lang="en-CA" sz="2800" b="1" dirty="0" smtClean="0">
                <a:solidFill>
                  <a:schemeClr val="bg1"/>
                </a:solidFill>
              </a:rPr>
              <a:t>The Lord</a:t>
            </a:r>
            <a:endParaRPr lang="en-CA" sz="2800" b="1" dirty="0">
              <a:solidFill>
                <a:schemeClr val="bg1"/>
              </a:solidFill>
            </a:endParaRPr>
          </a:p>
        </p:txBody>
      </p:sp>
      <p:cxnSp>
        <p:nvCxnSpPr>
          <p:cNvPr id="16" name="Straight Arrow Connector 15"/>
          <p:cNvCxnSpPr/>
          <p:nvPr/>
        </p:nvCxnSpPr>
        <p:spPr>
          <a:xfrm flipV="1">
            <a:off x="2751841" y="3992461"/>
            <a:ext cx="740039" cy="1260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3995936" y="2204864"/>
            <a:ext cx="740039" cy="1260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2771800" y="2204864"/>
            <a:ext cx="740039" cy="1260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5200113" y="2204864"/>
            <a:ext cx="740039" cy="1260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5" name="Picture 1" descr="C:\Users\Supernike\AppData\Local\Microsoft\Windows\Temporary Internet Files\Content.IE5\Q82F3AOF\MC900361874[1].wmf"/>
          <p:cNvPicPr>
            <a:picLocks noChangeAspect="1" noChangeArrowheads="1"/>
          </p:cNvPicPr>
          <p:nvPr/>
        </p:nvPicPr>
        <p:blipFill>
          <a:blip r:embed="rId4" cstate="print"/>
          <a:srcRect/>
          <a:stretch>
            <a:fillRect/>
          </a:stretch>
        </p:blipFill>
        <p:spPr bwMode="auto">
          <a:xfrm>
            <a:off x="4572000" y="2924944"/>
            <a:ext cx="1224136" cy="838581"/>
          </a:xfrm>
          <a:prstGeom prst="rect">
            <a:avLst/>
          </a:prstGeom>
          <a:noFill/>
          <a:ln w="9525">
            <a:noFill/>
            <a:miter lim="800000"/>
            <a:headEnd/>
            <a:tailEnd/>
          </a:ln>
        </p:spPr>
      </p:pic>
      <p:pic>
        <p:nvPicPr>
          <p:cNvPr id="24" name="Picture 23" descr="dove and sword large cropped.png"/>
          <p:cNvPicPr>
            <a:picLocks noChangeAspect="1"/>
          </p:cNvPicPr>
          <p:nvPr/>
        </p:nvPicPr>
        <p:blipFill>
          <a:blip r:embed="rId5" cstate="print"/>
          <a:stretch>
            <a:fillRect/>
          </a:stretch>
        </p:blipFill>
        <p:spPr>
          <a:xfrm>
            <a:off x="179512" y="2040812"/>
            <a:ext cx="2326040" cy="2406946"/>
          </a:xfrm>
          <a:prstGeom prst="rect">
            <a:avLst/>
          </a:prstGeom>
        </p:spPr>
      </p:pic>
      <p:sp>
        <p:nvSpPr>
          <p:cNvPr id="26" name="Rectangle 25"/>
          <p:cNvSpPr/>
          <p:nvPr/>
        </p:nvSpPr>
        <p:spPr>
          <a:xfrm rot="16200000">
            <a:off x="-700843" y="2941203"/>
            <a:ext cx="2088232" cy="615553"/>
          </a:xfrm>
          <a:prstGeom prst="rect">
            <a:avLst/>
          </a:prstGeom>
        </p:spPr>
        <p:txBody>
          <a:bodyPr wrap="square">
            <a:spAutoFit/>
          </a:bodyPr>
          <a:lstStyle/>
          <a:p>
            <a:pPr algn="ctr"/>
            <a:r>
              <a:rPr lang="en-CA" sz="800" dirty="0" smtClean="0">
                <a:solidFill>
                  <a:schemeClr val="tx1">
                    <a:lumMod val="65000"/>
                  </a:schemeClr>
                </a:solidFill>
              </a:rPr>
              <a:t>Dove, Bible, praying woman</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pic>
        <p:nvPicPr>
          <p:cNvPr id="27" name="Picture 26" descr="angry-face-01s.gif"/>
          <p:cNvPicPr>
            <a:picLocks noChangeAspect="1"/>
          </p:cNvPicPr>
          <p:nvPr/>
        </p:nvPicPr>
        <p:blipFill>
          <a:blip r:embed="rId6" cstate="print"/>
          <a:stretch>
            <a:fillRect/>
          </a:stretch>
        </p:blipFill>
        <p:spPr>
          <a:xfrm>
            <a:off x="8172400" y="5949280"/>
            <a:ext cx="864096" cy="864096"/>
          </a:xfrm>
          <a:prstGeom prst="ellipse">
            <a:avLst/>
          </a:prstGeom>
        </p:spPr>
      </p:pic>
      <p:sp>
        <p:nvSpPr>
          <p:cNvPr id="19" name="TextBox 18"/>
          <p:cNvSpPr txBox="1"/>
          <p:nvPr/>
        </p:nvSpPr>
        <p:spPr>
          <a:xfrm>
            <a:off x="8172400" y="587727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8"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29" name="TextBox 28"/>
          <p:cNvSpPr txBox="1"/>
          <p:nvPr/>
        </p:nvSpPr>
        <p:spPr>
          <a:xfrm>
            <a:off x="107504" y="6372036"/>
            <a:ext cx="936104" cy="369332"/>
          </a:xfrm>
          <a:prstGeom prst="rect">
            <a:avLst/>
          </a:prstGeom>
          <a:noFill/>
        </p:spPr>
        <p:txBody>
          <a:bodyPr wrap="square" rtlCol="0">
            <a:spAutoFit/>
          </a:bodyPr>
          <a:lstStyle/>
          <a:p>
            <a:pPr algn="ctr"/>
            <a:r>
              <a:rPr lang="en-CA" dirty="0" smtClean="0"/>
              <a:t>28,29</a:t>
            </a:r>
            <a:endParaRPr lang="en-CA" dirty="0"/>
          </a:p>
        </p:txBody>
      </p:sp>
      <p:sp>
        <p:nvSpPr>
          <p:cNvPr id="30" name="Title 10"/>
          <p:cNvSpPr txBox="1">
            <a:spLocks/>
          </p:cNvSpPr>
          <p:nvPr/>
        </p:nvSpPr>
        <p:spPr bwMode="auto">
          <a:xfrm>
            <a:off x="755576" y="282352"/>
            <a:ext cx="7680960" cy="91440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b="1" kern="0" dirty="0" smtClean="0">
                <a:solidFill>
                  <a:srgbClr val="FF0000"/>
                </a:solidFill>
                <a:latin typeface="SutonnyMJ" pitchFamily="2" charset="0"/>
                <a:ea typeface="+mj-ea"/>
                <a:cs typeface="SutonnyMJ" pitchFamily="2" charset="0"/>
              </a:rPr>
              <a:t>28-29. </a:t>
            </a:r>
            <a:r>
              <a:rPr lang="en-US" sz="2800" b="1" dirty="0" err="1">
                <a:solidFill>
                  <a:srgbClr val="FF0000"/>
                </a:solidFill>
                <a:latin typeface="SutonnyMJ" pitchFamily="2" charset="0"/>
                <a:cs typeface="SutonnyMJ" pitchFamily="2" charset="0"/>
              </a:rPr>
              <a:t>cweÎ</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AvZ¥v</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Avgv</a:t>
            </a:r>
            <a:r>
              <a:rPr lang="en-US" sz="2800" b="1" dirty="0">
                <a:solidFill>
                  <a:srgbClr val="FF0000"/>
                </a:solidFill>
                <a:latin typeface="SutonnyMJ" pitchFamily="2" charset="0"/>
                <a:cs typeface="SutonnyMJ" pitchFamily="2" charset="0"/>
              </a:rPr>
              <a:t>‡`i </a:t>
            </a:r>
            <a:r>
              <a:rPr lang="en-US" sz="2800" b="1" dirty="0" err="1">
                <a:solidFill>
                  <a:srgbClr val="FF0000"/>
                </a:solidFill>
                <a:latin typeface="SutonnyMJ" pitchFamily="2" charset="0"/>
                <a:cs typeface="SutonnyMJ" pitchFamily="2" charset="0"/>
              </a:rPr>
              <a:t>Rb</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cÖv</a:t>
            </a:r>
            <a:r>
              <a:rPr lang="en-US" sz="2800" b="1" dirty="0">
                <a:solidFill>
                  <a:srgbClr val="FF0000"/>
                </a:solidFill>
                <a:latin typeface="SutonnyMJ" pitchFamily="2" charset="0"/>
                <a:cs typeface="SutonnyMJ" pitchFamily="2" charset="0"/>
              </a:rPr>
              <a:t>_©</a:t>
            </a:r>
            <a:r>
              <a:rPr lang="en-US" sz="2800" b="1" dirty="0" err="1">
                <a:solidFill>
                  <a:srgbClr val="FF0000"/>
                </a:solidFill>
                <a:latin typeface="SutonnyMJ" pitchFamily="2" charset="0"/>
                <a:cs typeface="SutonnyMJ" pitchFamily="2" charset="0"/>
              </a:rPr>
              <a:t>bv</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K‡ib</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Ges</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Avgv</a:t>
            </a:r>
            <a:r>
              <a:rPr lang="en-US" sz="2800" b="1" dirty="0">
                <a:solidFill>
                  <a:srgbClr val="FF0000"/>
                </a:solidFill>
                <a:latin typeface="SutonnyMJ" pitchFamily="2" charset="0"/>
                <a:cs typeface="SutonnyMJ" pitchFamily="2" charset="0"/>
              </a:rPr>
              <a:t>‡`i </a:t>
            </a:r>
            <a:r>
              <a:rPr lang="en-US" sz="2800" b="1" dirty="0" err="1">
                <a:solidFill>
                  <a:srgbClr val="FF0000"/>
                </a:solidFill>
                <a:latin typeface="SutonnyMJ" pitchFamily="2" charset="0"/>
                <a:cs typeface="SutonnyMJ" pitchFamily="2" charset="0"/>
              </a:rPr>
              <a:t>AvZ¥v‡Z</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Ck</a:t>
            </a:r>
            <a:r>
              <a:rPr lang="en-US" sz="2800" b="1" dirty="0">
                <a:solidFill>
                  <a:srgbClr val="FF0000"/>
                </a:solidFill>
                <a:latin typeface="SutonnyMJ" pitchFamily="2" charset="0"/>
                <a:cs typeface="SutonnyMJ" pitchFamily="2" charset="0"/>
              </a:rPr>
              <a:t>¦‡ii </a:t>
            </a:r>
            <a:r>
              <a:rPr lang="en-US" sz="2800" b="1" dirty="0" err="1">
                <a:solidFill>
                  <a:srgbClr val="FF0000"/>
                </a:solidFill>
                <a:latin typeface="SutonnyMJ" pitchFamily="2" charset="0"/>
                <a:cs typeface="SutonnyMJ" pitchFamily="2" charset="0"/>
              </a:rPr>
              <a:t>ev‡K¨i</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gva</a:t>
            </a:r>
            <a:r>
              <a:rPr lang="en-US" sz="2800" b="1" dirty="0">
                <a:solidFill>
                  <a:srgbClr val="FF0000"/>
                </a:solidFill>
                <a:latin typeface="SutonnyMJ" pitchFamily="2" charset="0"/>
                <a:cs typeface="SutonnyMJ" pitchFamily="2" charset="0"/>
              </a:rPr>
              <a:t>¨‡g </a:t>
            </a:r>
            <a:r>
              <a:rPr lang="en-US" sz="2800" b="1" dirty="0" err="1">
                <a:solidFill>
                  <a:srgbClr val="FF0000"/>
                </a:solidFill>
                <a:latin typeface="SutonnyMJ" pitchFamily="2" charset="0"/>
                <a:cs typeface="SutonnyMJ" pitchFamily="2" charset="0"/>
              </a:rPr>
              <a:t>cÖv</a:t>
            </a:r>
            <a:r>
              <a:rPr lang="en-US" sz="2800" b="1" dirty="0">
                <a:solidFill>
                  <a:srgbClr val="FF0000"/>
                </a:solidFill>
                <a:latin typeface="SutonnyMJ" pitchFamily="2" charset="0"/>
                <a:cs typeface="SutonnyMJ" pitchFamily="2" charset="0"/>
              </a:rPr>
              <a:t>_©</a:t>
            </a:r>
            <a:r>
              <a:rPr lang="en-US" sz="2800" b="1" dirty="0" err="1">
                <a:solidFill>
                  <a:srgbClr val="FF0000"/>
                </a:solidFill>
                <a:latin typeface="SutonnyMJ" pitchFamily="2" charset="0"/>
                <a:cs typeface="SutonnyMJ" pitchFamily="2" charset="0"/>
              </a:rPr>
              <a:t>bv</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Ki‡Z</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mvnvh</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K‡ib</a:t>
            </a:r>
            <a:r>
              <a:rPr lang="en-US" sz="2800" b="1" dirty="0">
                <a:solidFill>
                  <a:srgbClr val="FF0000"/>
                </a:solidFill>
                <a:latin typeface="SutonnyMJ" pitchFamily="2" charset="0"/>
                <a:cs typeface="SutonnyMJ" pitchFamily="2" charset="0"/>
              </a:rPr>
              <a:t>|</a:t>
            </a:r>
            <a:endParaRPr kumimoji="0" lang="en-CA" sz="2800" b="1" i="0" u="none" strike="noStrike" kern="0" cap="none" spc="0" normalizeH="0" baseline="0" noProof="0" dirty="0" smtClean="0">
              <a:ln>
                <a:noFill/>
              </a:ln>
              <a:solidFill>
                <a:srgbClr val="FF0000"/>
              </a:solidFill>
              <a:effectLst/>
              <a:uLnTx/>
              <a:uFillTx/>
              <a:latin typeface="SutonnyMJ" pitchFamily="2" charset="0"/>
              <a:ea typeface="+mj-ea"/>
              <a:cs typeface="SutonnyMJ" pitchFamily="2"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3" name="Explosion 1 2"/>
          <p:cNvSpPr/>
          <p:nvPr/>
        </p:nvSpPr>
        <p:spPr>
          <a:xfrm>
            <a:off x="6300192" y="44624"/>
            <a:ext cx="2843807" cy="2952328"/>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5" name="Smiley Face 4"/>
          <p:cNvSpPr/>
          <p:nvPr/>
        </p:nvSpPr>
        <p:spPr>
          <a:xfrm>
            <a:off x="107504" y="5733256"/>
            <a:ext cx="576263" cy="576263"/>
          </a:xfrm>
          <a:prstGeom prst="smileyFace">
            <a:avLst/>
          </a:prstGeom>
          <a:solidFill>
            <a:srgbClr val="FFCC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6" name="Smiley Face 5"/>
          <p:cNvSpPr/>
          <p:nvPr/>
        </p:nvSpPr>
        <p:spPr>
          <a:xfrm>
            <a:off x="3275856" y="5301208"/>
            <a:ext cx="576263" cy="574675"/>
          </a:xfrm>
          <a:prstGeom prst="smileyFace">
            <a:avLst/>
          </a:prstGeom>
          <a:solidFill>
            <a:srgbClr val="66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7" name="Smiley Face 6"/>
          <p:cNvSpPr/>
          <p:nvPr/>
        </p:nvSpPr>
        <p:spPr>
          <a:xfrm>
            <a:off x="827088" y="4005263"/>
            <a:ext cx="576262" cy="576262"/>
          </a:xfrm>
          <a:prstGeom prst="smileyFace">
            <a:avLst>
              <a:gd name="adj" fmla="val 4653"/>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8" name="Smiley Face 7"/>
          <p:cNvSpPr/>
          <p:nvPr/>
        </p:nvSpPr>
        <p:spPr>
          <a:xfrm>
            <a:off x="1547813" y="4292600"/>
            <a:ext cx="576262" cy="576263"/>
          </a:xfrm>
          <a:prstGeom prst="smileyFace">
            <a:avLst/>
          </a:prstGeom>
          <a:solidFill>
            <a:srgbClr val="FEE6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9" name="Smiley Face 8"/>
          <p:cNvSpPr/>
          <p:nvPr/>
        </p:nvSpPr>
        <p:spPr>
          <a:xfrm>
            <a:off x="971550" y="4652963"/>
            <a:ext cx="576263" cy="576262"/>
          </a:xfrm>
          <a:prstGeom prst="smileyFace">
            <a:avLst/>
          </a:prstGeom>
          <a:solidFill>
            <a:srgbClr val="CC33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0" name="Smiley Face 9"/>
          <p:cNvSpPr/>
          <p:nvPr/>
        </p:nvSpPr>
        <p:spPr>
          <a:xfrm>
            <a:off x="323850" y="5013325"/>
            <a:ext cx="576263" cy="576263"/>
          </a:xfrm>
          <a:prstGeom prst="smileyFace">
            <a:avLst/>
          </a:prstGeom>
          <a:solidFill>
            <a:srgbClr val="FFFF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1" name="Smiley Face 10"/>
          <p:cNvSpPr/>
          <p:nvPr/>
        </p:nvSpPr>
        <p:spPr>
          <a:xfrm>
            <a:off x="2268538" y="4437063"/>
            <a:ext cx="574675" cy="576262"/>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2" name="Smiley Face 11"/>
          <p:cNvSpPr/>
          <p:nvPr/>
        </p:nvSpPr>
        <p:spPr>
          <a:xfrm>
            <a:off x="179388" y="4221163"/>
            <a:ext cx="576262" cy="576262"/>
          </a:xfrm>
          <a:prstGeom prst="smileyFace">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3" name="Smiley Face 12"/>
          <p:cNvSpPr/>
          <p:nvPr/>
        </p:nvSpPr>
        <p:spPr>
          <a:xfrm>
            <a:off x="755650" y="5661025"/>
            <a:ext cx="576263" cy="576263"/>
          </a:xfrm>
          <a:prstGeom prst="smileyFace">
            <a:avLst/>
          </a:prstGeom>
          <a:solidFill>
            <a:srgbClr val="00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4" name="Smiley Face 13"/>
          <p:cNvSpPr/>
          <p:nvPr/>
        </p:nvSpPr>
        <p:spPr>
          <a:xfrm>
            <a:off x="1907704" y="5013176"/>
            <a:ext cx="576262" cy="576262"/>
          </a:xfrm>
          <a:prstGeom prst="smileyFace">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5" name="Smiley Face 14"/>
          <p:cNvSpPr/>
          <p:nvPr/>
        </p:nvSpPr>
        <p:spPr>
          <a:xfrm>
            <a:off x="1258888" y="5229225"/>
            <a:ext cx="576262" cy="576263"/>
          </a:xfrm>
          <a:prstGeom prst="smileyFace">
            <a:avLst/>
          </a:prstGeom>
          <a:solidFill>
            <a:srgbClr val="CC99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6" name="Smiley Face 15"/>
          <p:cNvSpPr/>
          <p:nvPr/>
        </p:nvSpPr>
        <p:spPr>
          <a:xfrm>
            <a:off x="2411413" y="5516563"/>
            <a:ext cx="576262" cy="576262"/>
          </a:xfrm>
          <a:prstGeom prst="smileyFace">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7" name="Smiley Face 16"/>
          <p:cNvSpPr/>
          <p:nvPr/>
        </p:nvSpPr>
        <p:spPr>
          <a:xfrm>
            <a:off x="1692275" y="5876925"/>
            <a:ext cx="576263" cy="576263"/>
          </a:xfrm>
          <a:prstGeom prst="smileyFace">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8" name="Smiley Face 17"/>
          <p:cNvSpPr/>
          <p:nvPr/>
        </p:nvSpPr>
        <p:spPr>
          <a:xfrm>
            <a:off x="2916238" y="5949950"/>
            <a:ext cx="576262" cy="574675"/>
          </a:xfrm>
          <a:prstGeom prst="smileyFace">
            <a:avLst/>
          </a:prstGeom>
          <a:solidFill>
            <a:srgbClr val="0066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9" name="Smiley Face 18"/>
          <p:cNvSpPr/>
          <p:nvPr/>
        </p:nvSpPr>
        <p:spPr>
          <a:xfrm>
            <a:off x="2699792" y="4940969"/>
            <a:ext cx="576263" cy="576263"/>
          </a:xfrm>
          <a:prstGeom prst="smileyFace">
            <a:avLst/>
          </a:prstGeom>
          <a:solidFill>
            <a:srgbClr val="FF00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cxnSp>
        <p:nvCxnSpPr>
          <p:cNvPr id="32" name="Straight Arrow Connector 31"/>
          <p:cNvCxnSpPr/>
          <p:nvPr/>
        </p:nvCxnSpPr>
        <p:spPr>
          <a:xfrm flipH="1">
            <a:off x="3347864" y="4509120"/>
            <a:ext cx="576014" cy="457200"/>
          </a:xfrm>
          <a:prstGeom prst="straightConnector1">
            <a:avLst/>
          </a:prstGeom>
          <a:ln w="571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flipH="1">
            <a:off x="6156176" y="2204864"/>
            <a:ext cx="576014" cy="457200"/>
          </a:xfrm>
          <a:prstGeom prst="straightConnector1">
            <a:avLst/>
          </a:prstGeom>
          <a:ln w="571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7092280" y="692696"/>
            <a:ext cx="1152128" cy="1569660"/>
          </a:xfrm>
          <a:prstGeom prst="rect">
            <a:avLst/>
          </a:prstGeom>
          <a:noFill/>
        </p:spPr>
        <p:txBody>
          <a:bodyPr wrap="square" rtlCol="0">
            <a:spAutoFit/>
          </a:bodyPr>
          <a:lstStyle/>
          <a:p>
            <a:pPr algn="ctr"/>
            <a:r>
              <a:rPr lang="en-CA" sz="3200" b="1" dirty="0" smtClean="0">
                <a:solidFill>
                  <a:schemeClr val="bg1"/>
                </a:solidFill>
              </a:rPr>
              <a:t>The </a:t>
            </a:r>
            <a:r>
              <a:rPr lang="en-CA" sz="3200" b="1" dirty="0" err="1" smtClean="0">
                <a:solidFill>
                  <a:schemeClr val="bg1"/>
                </a:solidFill>
              </a:rPr>
              <a:t>HolyGod</a:t>
            </a:r>
            <a:endParaRPr lang="en-CA" sz="3200" b="1" dirty="0">
              <a:solidFill>
                <a:schemeClr val="bg1"/>
              </a:solidFill>
            </a:endParaRPr>
          </a:p>
        </p:txBody>
      </p:sp>
      <p:pic>
        <p:nvPicPr>
          <p:cNvPr id="26" name="Picture 25" descr="lord-jesus-christ-coming-293608.gif"/>
          <p:cNvPicPr>
            <a:picLocks noChangeAspect="1"/>
          </p:cNvPicPr>
          <p:nvPr/>
        </p:nvPicPr>
        <p:blipFill>
          <a:blip r:embed="rId2" cstate="print"/>
          <a:srcRect l="5061" t="4036" r="4939" b="41434"/>
          <a:stretch>
            <a:fillRect/>
          </a:stretch>
        </p:blipFill>
        <p:spPr>
          <a:xfrm>
            <a:off x="3707904" y="2420888"/>
            <a:ext cx="2683498" cy="2367793"/>
          </a:xfrm>
          <a:prstGeom prst="ellipse">
            <a:avLst/>
          </a:prstGeom>
        </p:spPr>
      </p:pic>
      <p:sp>
        <p:nvSpPr>
          <p:cNvPr id="27" name="TextBox 8"/>
          <p:cNvSpPr txBox="1">
            <a:spLocks noChangeArrowheads="1"/>
          </p:cNvSpPr>
          <p:nvPr/>
        </p:nvSpPr>
        <p:spPr bwMode="auto">
          <a:xfrm>
            <a:off x="3995936" y="4725144"/>
            <a:ext cx="2088233"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accent1">
                    <a:lumMod val="40000"/>
                    <a:lumOff val="60000"/>
                  </a:schemeClr>
                </a:solidFill>
              </a:rPr>
              <a:t>©</a:t>
            </a:r>
            <a:r>
              <a:rPr lang="en-CA" altLang="ko-KR" sz="1000" dirty="0" smtClean="0">
                <a:solidFill>
                  <a:schemeClr val="accent1">
                    <a:lumMod val="40000"/>
                    <a:lumOff val="60000"/>
                  </a:schemeClr>
                </a:solidFill>
              </a:rPr>
              <a:t> </a:t>
            </a:r>
            <a:r>
              <a:rPr lang="en-CA" sz="1000" dirty="0" smtClean="0">
                <a:solidFill>
                  <a:schemeClr val="accent1">
                    <a:lumMod val="40000"/>
                    <a:lumOff val="60000"/>
                  </a:schemeClr>
                </a:solidFill>
              </a:rPr>
              <a:t>GospelGifs.com </a:t>
            </a:r>
          </a:p>
          <a:p>
            <a:pPr algn="ctr">
              <a:defRPr/>
            </a:pPr>
            <a:r>
              <a:rPr lang="en-CA" sz="1000" dirty="0" smtClean="0">
                <a:solidFill>
                  <a:schemeClr val="accent1">
                    <a:lumMod val="40000"/>
                    <a:lumOff val="60000"/>
                  </a:schemeClr>
                </a:solidFill>
              </a:rPr>
              <a:t>used with permission</a:t>
            </a:r>
            <a:endParaRPr lang="en-CA" sz="1000" dirty="0">
              <a:solidFill>
                <a:schemeClr val="accent1">
                  <a:lumMod val="40000"/>
                  <a:lumOff val="60000"/>
                </a:schemeClr>
              </a:solidFill>
            </a:endParaRPr>
          </a:p>
        </p:txBody>
      </p:sp>
      <p:sp>
        <p:nvSpPr>
          <p:cNvPr id="28" name="TextBox 27"/>
          <p:cNvSpPr txBox="1"/>
          <p:nvPr/>
        </p:nvSpPr>
        <p:spPr>
          <a:xfrm>
            <a:off x="6372200" y="3861048"/>
            <a:ext cx="2448272" cy="954107"/>
          </a:xfrm>
          <a:prstGeom prst="rect">
            <a:avLst/>
          </a:prstGeom>
          <a:noFill/>
        </p:spPr>
        <p:txBody>
          <a:bodyPr wrap="square" rtlCol="0">
            <a:spAutoFit/>
          </a:bodyPr>
          <a:lstStyle/>
          <a:p>
            <a:pPr algn="ctr"/>
            <a:r>
              <a:rPr lang="en-US" sz="2800" b="1" dirty="0">
                <a:solidFill>
                  <a:schemeClr val="bg1"/>
                </a:solidFill>
                <a:latin typeface="SutonnyMJ" pitchFamily="2" charset="0"/>
                <a:cs typeface="SutonnyMJ" pitchFamily="2" charset="0"/>
              </a:rPr>
              <a:t>†iv: 8:34; </a:t>
            </a:r>
            <a:endParaRPr lang="en-US" sz="2800" b="1" dirty="0" smtClean="0">
              <a:solidFill>
                <a:schemeClr val="bg1"/>
              </a:solidFill>
              <a:latin typeface="SutonnyMJ" pitchFamily="2" charset="0"/>
              <a:cs typeface="SutonnyMJ" pitchFamily="2" charset="0"/>
            </a:endParaRPr>
          </a:p>
          <a:p>
            <a:pPr algn="ctr"/>
            <a:r>
              <a:rPr lang="en-US" sz="2800" b="1" dirty="0" err="1" smtClean="0">
                <a:solidFill>
                  <a:schemeClr val="bg1"/>
                </a:solidFill>
                <a:latin typeface="SutonnyMJ" pitchFamily="2" charset="0"/>
                <a:cs typeface="SutonnyMJ" pitchFamily="2" charset="0"/>
              </a:rPr>
              <a:t>Beªxq</a:t>
            </a:r>
            <a:r>
              <a:rPr lang="en-US" sz="2800" b="1" dirty="0" smtClean="0">
                <a:solidFill>
                  <a:schemeClr val="bg1"/>
                </a:solidFill>
                <a:latin typeface="SutonnyMJ" pitchFamily="2" charset="0"/>
                <a:cs typeface="SutonnyMJ" pitchFamily="2" charset="0"/>
              </a:rPr>
              <a:t> </a:t>
            </a:r>
            <a:r>
              <a:rPr lang="en-US" sz="2800" b="1" dirty="0">
                <a:solidFill>
                  <a:schemeClr val="bg1"/>
                </a:solidFill>
                <a:latin typeface="SutonnyMJ" pitchFamily="2" charset="0"/>
                <a:cs typeface="SutonnyMJ" pitchFamily="2" charset="0"/>
              </a:rPr>
              <a:t>7:24-27</a:t>
            </a:r>
            <a:endParaRPr lang="en-CA" b="1" dirty="0">
              <a:solidFill>
                <a:schemeClr val="bg1"/>
              </a:solidFill>
              <a:latin typeface="SutonnyMJ" pitchFamily="2" charset="0"/>
              <a:cs typeface="SutonnyMJ" pitchFamily="2" charset="0"/>
            </a:endParaRPr>
          </a:p>
        </p:txBody>
      </p:sp>
      <p:pic>
        <p:nvPicPr>
          <p:cNvPr id="31" name="Picture 30" descr="angry-face-01s.gif"/>
          <p:cNvPicPr>
            <a:picLocks noChangeAspect="1"/>
          </p:cNvPicPr>
          <p:nvPr/>
        </p:nvPicPr>
        <p:blipFill>
          <a:blip r:embed="rId3" cstate="print"/>
          <a:stretch>
            <a:fillRect/>
          </a:stretch>
        </p:blipFill>
        <p:spPr>
          <a:xfrm>
            <a:off x="8172400" y="5949280"/>
            <a:ext cx="864096" cy="864096"/>
          </a:xfrm>
          <a:prstGeom prst="ellipse">
            <a:avLst/>
          </a:prstGeom>
        </p:spPr>
      </p:pic>
      <p:sp>
        <p:nvSpPr>
          <p:cNvPr id="29" name="TextBox 28"/>
          <p:cNvSpPr txBox="1"/>
          <p:nvPr/>
        </p:nvSpPr>
        <p:spPr>
          <a:xfrm>
            <a:off x="8172400" y="587727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5"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37" name="TextBox 36"/>
          <p:cNvSpPr txBox="1"/>
          <p:nvPr/>
        </p:nvSpPr>
        <p:spPr>
          <a:xfrm>
            <a:off x="179512" y="6372036"/>
            <a:ext cx="576064" cy="369332"/>
          </a:xfrm>
          <a:prstGeom prst="rect">
            <a:avLst/>
          </a:prstGeom>
          <a:noFill/>
        </p:spPr>
        <p:txBody>
          <a:bodyPr wrap="square" rtlCol="0">
            <a:spAutoFit/>
          </a:bodyPr>
          <a:lstStyle/>
          <a:p>
            <a:pPr algn="ctr"/>
            <a:r>
              <a:rPr lang="en-CA" dirty="0" smtClean="0">
                <a:solidFill>
                  <a:schemeClr val="bg1"/>
                </a:solidFill>
              </a:rPr>
              <a:t>30</a:t>
            </a:r>
            <a:endParaRPr lang="en-CA" dirty="0">
              <a:solidFill>
                <a:schemeClr val="bg1"/>
              </a:solidFill>
            </a:endParaRPr>
          </a:p>
        </p:txBody>
      </p:sp>
      <p:sp>
        <p:nvSpPr>
          <p:cNvPr id="38" name="TextBox 37"/>
          <p:cNvSpPr txBox="1"/>
          <p:nvPr/>
        </p:nvSpPr>
        <p:spPr>
          <a:xfrm>
            <a:off x="35496" y="44624"/>
            <a:ext cx="4104456" cy="1815882"/>
          </a:xfrm>
          <a:prstGeom prst="rect">
            <a:avLst/>
          </a:prstGeom>
          <a:solidFill>
            <a:schemeClr val="tx1"/>
          </a:solidFill>
        </p:spPr>
        <p:txBody>
          <a:bodyPr wrap="square" rtlCol="0">
            <a:spAutoFit/>
          </a:bodyPr>
          <a:lstStyle/>
          <a:p>
            <a:pPr algn="ctr"/>
            <a:r>
              <a:rPr lang="en-CA" sz="2800" b="1" dirty="0" smtClean="0">
                <a:solidFill>
                  <a:srgbClr val="FF0000"/>
                </a:solidFill>
                <a:latin typeface="SutonnyMJ" pitchFamily="2" charset="0"/>
                <a:cs typeface="SutonnyMJ" pitchFamily="2" charset="0"/>
              </a:rPr>
              <a:t>30. </a:t>
            </a:r>
            <a:r>
              <a:rPr lang="en-US" sz="2800" b="1" dirty="0" err="1">
                <a:solidFill>
                  <a:srgbClr val="FF0000"/>
                </a:solidFill>
                <a:latin typeface="SutonnyMJ" pitchFamily="2" charset="0"/>
                <a:cs typeface="SutonnyMJ" pitchFamily="2" charset="0"/>
              </a:rPr>
              <a:t>Avgv</a:t>
            </a:r>
            <a:r>
              <a:rPr lang="en-US" sz="2800" b="1" dirty="0">
                <a:solidFill>
                  <a:srgbClr val="FF0000"/>
                </a:solidFill>
                <a:latin typeface="SutonnyMJ" pitchFamily="2" charset="0"/>
                <a:cs typeface="SutonnyMJ" pitchFamily="2" charset="0"/>
              </a:rPr>
              <a:t>‡`i </a:t>
            </a:r>
            <a:r>
              <a:rPr lang="en-US" sz="2800" b="1" dirty="0" err="1">
                <a:solidFill>
                  <a:srgbClr val="FF0000"/>
                </a:solidFill>
                <a:latin typeface="SutonnyMJ" pitchFamily="2" charset="0"/>
                <a:cs typeface="SutonnyMJ" pitchFamily="2" charset="0"/>
              </a:rPr>
              <a:t>gnvhvRK</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Lªxó</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Avgv</a:t>
            </a:r>
            <a:r>
              <a:rPr lang="en-US" sz="2800" b="1" dirty="0">
                <a:solidFill>
                  <a:srgbClr val="FF0000"/>
                </a:solidFill>
                <a:latin typeface="SutonnyMJ" pitchFamily="2" charset="0"/>
                <a:cs typeface="SutonnyMJ" pitchFamily="2" charset="0"/>
              </a:rPr>
              <a:t>‡`i </a:t>
            </a:r>
            <a:r>
              <a:rPr lang="en-US" sz="2800" b="1" dirty="0" err="1">
                <a:solidFill>
                  <a:srgbClr val="FF0000"/>
                </a:solidFill>
                <a:latin typeface="SutonnyMJ" pitchFamily="2" charset="0"/>
                <a:cs typeface="SutonnyMJ" pitchFamily="2" charset="0"/>
              </a:rPr>
              <a:t>ga</a:t>
            </a:r>
            <a:r>
              <a:rPr lang="en-US" sz="2800" b="1" dirty="0">
                <a:solidFill>
                  <a:srgbClr val="FF0000"/>
                </a:solidFill>
                <a:latin typeface="SutonnyMJ" pitchFamily="2" charset="0"/>
                <a:cs typeface="SutonnyMJ" pitchFamily="2" charset="0"/>
              </a:rPr>
              <a:t>¨¯’</a:t>
            </a:r>
            <a:r>
              <a:rPr lang="en-US" sz="2800" b="1" dirty="0" err="1">
                <a:solidFill>
                  <a:srgbClr val="FF0000"/>
                </a:solidFill>
                <a:latin typeface="SutonnyMJ" pitchFamily="2" charset="0"/>
                <a:cs typeface="SutonnyMJ" pitchFamily="2" charset="0"/>
              </a:rPr>
              <a:t>ZvKvix</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wn‡m‡e</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webwZ</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K‡ib</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Ges</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Avgv</a:t>
            </a:r>
            <a:r>
              <a:rPr lang="en-US" sz="2800" b="1" dirty="0">
                <a:solidFill>
                  <a:srgbClr val="FF0000"/>
                </a:solidFill>
                <a:latin typeface="SutonnyMJ" pitchFamily="2" charset="0"/>
                <a:cs typeface="SutonnyMJ" pitchFamily="2" charset="0"/>
              </a:rPr>
              <a:t>‡`i </a:t>
            </a:r>
            <a:r>
              <a:rPr lang="en-US" sz="2800" b="1" dirty="0" err="1">
                <a:solidFill>
                  <a:srgbClr val="FF0000"/>
                </a:solidFill>
                <a:latin typeface="SutonnyMJ" pitchFamily="2" charset="0"/>
                <a:cs typeface="SutonnyMJ" pitchFamily="2" charset="0"/>
              </a:rPr>
              <a:t>mevi</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Rb</a:t>
            </a:r>
            <a:r>
              <a:rPr lang="en-US" sz="2800" b="1" dirty="0">
                <a:solidFill>
                  <a:srgbClr val="FF0000"/>
                </a:solidFill>
                <a:latin typeface="SutonnyMJ" pitchFamily="2" charset="0"/>
                <a:cs typeface="SutonnyMJ" pitchFamily="2" charset="0"/>
              </a:rPr>
              <a:t>¨ gyw³i </a:t>
            </a:r>
            <a:r>
              <a:rPr lang="en-US" sz="2800" b="1" dirty="0" err="1">
                <a:solidFill>
                  <a:srgbClr val="FF0000"/>
                </a:solidFill>
                <a:latin typeface="SutonnyMJ" pitchFamily="2" charset="0"/>
                <a:cs typeface="SutonnyMJ" pitchFamily="2" charset="0"/>
              </a:rPr>
              <a:t>g~j</a:t>
            </a:r>
            <a:r>
              <a:rPr lang="en-US" sz="2800" b="1" dirty="0">
                <a:solidFill>
                  <a:srgbClr val="FF0000"/>
                </a:solidFill>
                <a:latin typeface="SutonnyMJ" pitchFamily="2" charset="0"/>
                <a:cs typeface="SutonnyMJ" pitchFamily="2" charset="0"/>
              </a:rPr>
              <a:t>¨¯^</a:t>
            </a:r>
            <a:r>
              <a:rPr lang="en-US" sz="2800" b="1" dirty="0" err="1">
                <a:solidFill>
                  <a:srgbClr val="FF0000"/>
                </a:solidFill>
                <a:latin typeface="SutonnyMJ" pitchFamily="2" charset="0"/>
                <a:cs typeface="SutonnyMJ" pitchFamily="2" charset="0"/>
              </a:rPr>
              <a:t>iƒc</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nb</a:t>
            </a:r>
            <a:r>
              <a:rPr lang="en-US" sz="2800" b="1" dirty="0">
                <a:solidFill>
                  <a:srgbClr val="FF0000"/>
                </a:solidFill>
                <a:latin typeface="SutonnyMJ" pitchFamily="2" charset="0"/>
                <a:cs typeface="SutonnyMJ" pitchFamily="2" charset="0"/>
              </a:rPr>
              <a:t>| </a:t>
            </a:r>
            <a:endParaRPr lang="en-CA" sz="2800" b="1" dirty="0">
              <a:solidFill>
                <a:srgbClr val="FF0000"/>
              </a:solidFill>
              <a:latin typeface="SutonnyMJ" pitchFamily="2" charset="0"/>
              <a:cs typeface="SutonnyMJ" pitchFamily="2"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60418" name="Picture 2" descr="C:\Users\Supernike\AppData\Local\Microsoft\Windows\Temporary Internet Files\Content.IE5\NCUDCEY9\MC900287183[1].wmf"/>
          <p:cNvPicPr>
            <a:picLocks noChangeAspect="1" noChangeArrowheads="1"/>
          </p:cNvPicPr>
          <p:nvPr/>
        </p:nvPicPr>
        <p:blipFill>
          <a:blip r:embed="rId2" cstate="print"/>
          <a:srcRect t="19975" b="9700"/>
          <a:stretch>
            <a:fillRect/>
          </a:stretch>
        </p:blipFill>
        <p:spPr bwMode="auto">
          <a:xfrm>
            <a:off x="0" y="1124744"/>
            <a:ext cx="9223157" cy="4375168"/>
          </a:xfrm>
          <a:prstGeom prst="rect">
            <a:avLst/>
          </a:prstGeom>
          <a:noFill/>
          <a:ln w="9525">
            <a:noFill/>
            <a:miter lim="800000"/>
            <a:headEnd/>
            <a:tailEnd/>
          </a:ln>
        </p:spPr>
      </p:pic>
      <p:sp>
        <p:nvSpPr>
          <p:cNvPr id="4" name="TextBox 3"/>
          <p:cNvSpPr txBox="1"/>
          <p:nvPr/>
        </p:nvSpPr>
        <p:spPr>
          <a:xfrm>
            <a:off x="5292080" y="5157192"/>
            <a:ext cx="3707904" cy="216024"/>
          </a:xfrm>
          <a:prstGeom prst="rect">
            <a:avLst/>
          </a:prstGeom>
          <a:noFill/>
        </p:spPr>
        <p:txBody>
          <a:bodyPr wrap="square" rtlCol="0">
            <a:spAutoFit/>
          </a:bodyPr>
          <a:lstStyle/>
          <a:p>
            <a:pPr algn="ctr"/>
            <a:r>
              <a:rPr lang="en-CA" sz="800" dirty="0" smtClean="0"/>
              <a:t>Microsoft clip art © 2013 Microsoft Corporation. </a:t>
            </a:r>
            <a:endParaRPr lang="en-CA" sz="800" dirty="0"/>
          </a:p>
        </p:txBody>
      </p:sp>
      <p:sp>
        <p:nvSpPr>
          <p:cNvPr id="5" name="TextBox 4"/>
          <p:cNvSpPr txBox="1"/>
          <p:nvPr/>
        </p:nvSpPr>
        <p:spPr>
          <a:xfrm>
            <a:off x="2771800" y="5733256"/>
            <a:ext cx="3744416" cy="954107"/>
          </a:xfrm>
          <a:prstGeom prst="rect">
            <a:avLst/>
          </a:prstGeom>
          <a:noFill/>
        </p:spPr>
        <p:txBody>
          <a:bodyPr wrap="square" rtlCol="0">
            <a:spAutoFit/>
          </a:bodyPr>
          <a:lstStyle/>
          <a:p>
            <a:pPr algn="ctr"/>
            <a:r>
              <a:rPr lang="en-US" sz="2800" b="1" dirty="0">
                <a:solidFill>
                  <a:schemeClr val="bg1"/>
                </a:solidFill>
                <a:latin typeface="SutonnyMJ" pitchFamily="2" charset="0"/>
                <a:cs typeface="SutonnyMJ" pitchFamily="2" charset="0"/>
              </a:rPr>
              <a:t>1 †</a:t>
            </a:r>
            <a:r>
              <a:rPr lang="en-US" sz="2800" b="1" dirty="0" err="1">
                <a:solidFill>
                  <a:schemeClr val="bg1"/>
                </a:solidFill>
                <a:latin typeface="SutonnyMJ" pitchFamily="2" charset="0"/>
                <a:cs typeface="SutonnyMJ" pitchFamily="2" charset="0"/>
              </a:rPr>
              <a:t>hv</a:t>
            </a:r>
            <a:r>
              <a:rPr lang="en-US" sz="2800" b="1" dirty="0">
                <a:solidFill>
                  <a:schemeClr val="bg1"/>
                </a:solidFill>
                <a:latin typeface="SutonnyMJ" pitchFamily="2" charset="0"/>
                <a:cs typeface="SutonnyMJ" pitchFamily="2" charset="0"/>
              </a:rPr>
              <a:t>: 2:1-2; </a:t>
            </a:r>
            <a:endParaRPr lang="en-US" sz="2800" b="1" dirty="0" smtClean="0">
              <a:solidFill>
                <a:schemeClr val="bg1"/>
              </a:solidFill>
              <a:latin typeface="SutonnyMJ" pitchFamily="2" charset="0"/>
              <a:cs typeface="SutonnyMJ" pitchFamily="2" charset="0"/>
            </a:endParaRPr>
          </a:p>
          <a:p>
            <a:pPr algn="ctr"/>
            <a:r>
              <a:rPr lang="en-US" sz="2800" b="1" dirty="0" smtClean="0">
                <a:solidFill>
                  <a:schemeClr val="bg1"/>
                </a:solidFill>
                <a:latin typeface="SutonnyMJ" pitchFamily="2" charset="0"/>
                <a:cs typeface="SutonnyMJ" pitchFamily="2" charset="0"/>
              </a:rPr>
              <a:t>†</a:t>
            </a:r>
            <a:r>
              <a:rPr lang="en-US" sz="2800" b="1" dirty="0">
                <a:solidFill>
                  <a:schemeClr val="bg1"/>
                </a:solidFill>
                <a:latin typeface="SutonnyMJ" pitchFamily="2" charset="0"/>
                <a:cs typeface="SutonnyMJ" pitchFamily="2" charset="0"/>
              </a:rPr>
              <a:t>iv: 8:33-34</a:t>
            </a:r>
          </a:p>
        </p:txBody>
      </p:sp>
      <p:sp>
        <p:nvSpPr>
          <p:cNvPr id="6" name="TextBox 5"/>
          <p:cNvSpPr txBox="1"/>
          <p:nvPr/>
        </p:nvSpPr>
        <p:spPr>
          <a:xfrm>
            <a:off x="683568" y="3995772"/>
            <a:ext cx="1800200" cy="369332"/>
          </a:xfrm>
          <a:prstGeom prst="rect">
            <a:avLst/>
          </a:prstGeom>
          <a:noFill/>
        </p:spPr>
        <p:txBody>
          <a:bodyPr wrap="square" rtlCol="0">
            <a:spAutoFit/>
          </a:bodyPr>
          <a:lstStyle/>
          <a:p>
            <a:pPr algn="ctr"/>
            <a:r>
              <a:rPr lang="en-CA" b="1" dirty="0" smtClean="0"/>
              <a:t>Advocate</a:t>
            </a:r>
            <a:endParaRPr lang="en-CA" b="1" dirty="0"/>
          </a:p>
        </p:txBody>
      </p:sp>
      <p:sp>
        <p:nvSpPr>
          <p:cNvPr id="7" name="TextBox 6"/>
          <p:cNvSpPr txBox="1"/>
          <p:nvPr/>
        </p:nvSpPr>
        <p:spPr>
          <a:xfrm>
            <a:off x="2483768" y="3356992"/>
            <a:ext cx="1800200" cy="369332"/>
          </a:xfrm>
          <a:prstGeom prst="rect">
            <a:avLst/>
          </a:prstGeom>
          <a:noFill/>
        </p:spPr>
        <p:txBody>
          <a:bodyPr wrap="square" rtlCol="0">
            <a:spAutoFit/>
          </a:bodyPr>
          <a:lstStyle/>
          <a:p>
            <a:pPr algn="ctr"/>
            <a:r>
              <a:rPr lang="en-CA" b="1" dirty="0" smtClean="0"/>
              <a:t>Accuser</a:t>
            </a:r>
            <a:endParaRPr lang="en-CA" b="1" dirty="0"/>
          </a:p>
        </p:txBody>
      </p:sp>
      <p:sp>
        <p:nvSpPr>
          <p:cNvPr id="9" name="Smiley Face 8"/>
          <p:cNvSpPr/>
          <p:nvPr/>
        </p:nvSpPr>
        <p:spPr>
          <a:xfrm>
            <a:off x="251520" y="4170784"/>
            <a:ext cx="914400" cy="914400"/>
          </a:xfrm>
          <a:prstGeom prst="smileyFace">
            <a:avLst>
              <a:gd name="adj" fmla="val 4653"/>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 name="Picture 9" descr="angry-face-01s.gif"/>
          <p:cNvPicPr>
            <a:picLocks noChangeAspect="1"/>
          </p:cNvPicPr>
          <p:nvPr/>
        </p:nvPicPr>
        <p:blipFill>
          <a:blip r:embed="rId3" cstate="print"/>
          <a:stretch>
            <a:fillRect/>
          </a:stretch>
        </p:blipFill>
        <p:spPr>
          <a:xfrm>
            <a:off x="8172400" y="5949280"/>
            <a:ext cx="864096" cy="864096"/>
          </a:xfrm>
          <a:prstGeom prst="ellipse">
            <a:avLst/>
          </a:prstGeom>
        </p:spPr>
      </p:pic>
      <p:sp>
        <p:nvSpPr>
          <p:cNvPr id="11" name="TextBox 10"/>
          <p:cNvSpPr txBox="1"/>
          <p:nvPr/>
        </p:nvSpPr>
        <p:spPr>
          <a:xfrm>
            <a:off x="8172400" y="587727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3"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12" name="TextBox 11"/>
          <p:cNvSpPr txBox="1"/>
          <p:nvPr/>
        </p:nvSpPr>
        <p:spPr>
          <a:xfrm>
            <a:off x="323528" y="4149080"/>
            <a:ext cx="864096" cy="400110"/>
          </a:xfrm>
          <a:prstGeom prst="rect">
            <a:avLst/>
          </a:prstGeom>
          <a:noFill/>
        </p:spPr>
        <p:txBody>
          <a:bodyPr wrap="square" rtlCol="0">
            <a:spAutoFit/>
          </a:bodyPr>
          <a:lstStyle/>
          <a:p>
            <a:pPr algn="ctr"/>
            <a:r>
              <a:rPr lang="en-CA" sz="2000" dirty="0" smtClean="0">
                <a:solidFill>
                  <a:schemeClr val="bg1"/>
                </a:solidFill>
              </a:rPr>
              <a:t>Yes!</a:t>
            </a:r>
            <a:endParaRPr lang="en-CA" sz="2000" dirty="0">
              <a:solidFill>
                <a:schemeClr val="bg1"/>
              </a:solidFill>
            </a:endParaRPr>
          </a:p>
        </p:txBody>
      </p:sp>
      <p:sp>
        <p:nvSpPr>
          <p:cNvPr id="14" name="TextBox 13"/>
          <p:cNvSpPr txBox="1"/>
          <p:nvPr/>
        </p:nvSpPr>
        <p:spPr>
          <a:xfrm>
            <a:off x="179512" y="6453336"/>
            <a:ext cx="576064" cy="369332"/>
          </a:xfrm>
          <a:prstGeom prst="rect">
            <a:avLst/>
          </a:prstGeom>
          <a:noFill/>
        </p:spPr>
        <p:txBody>
          <a:bodyPr wrap="square" rtlCol="0">
            <a:spAutoFit/>
          </a:bodyPr>
          <a:lstStyle/>
          <a:p>
            <a:pPr algn="ctr"/>
            <a:r>
              <a:rPr lang="en-CA" dirty="0" smtClean="0">
                <a:solidFill>
                  <a:schemeClr val="bg1"/>
                </a:solidFill>
              </a:rPr>
              <a:t>31</a:t>
            </a:r>
            <a:endParaRPr lang="en-CA" dirty="0">
              <a:solidFill>
                <a:schemeClr val="bg1"/>
              </a:solidFill>
            </a:endParaRPr>
          </a:p>
        </p:txBody>
      </p:sp>
      <p:sp>
        <p:nvSpPr>
          <p:cNvPr id="15" name="Rectangle 3"/>
          <p:cNvSpPr>
            <a:spLocks noChangeArrowheads="1"/>
          </p:cNvSpPr>
          <p:nvPr/>
        </p:nvSpPr>
        <p:spPr bwMode="auto">
          <a:xfrm>
            <a:off x="539552" y="98629"/>
            <a:ext cx="7992888" cy="954107"/>
          </a:xfrm>
          <a:prstGeom prst="rect">
            <a:avLst/>
          </a:prstGeom>
          <a:solidFill>
            <a:schemeClr val="tx1"/>
          </a:solidFill>
          <a:ln w="9525">
            <a:noFill/>
            <a:miter lim="800000"/>
            <a:headEnd/>
            <a:tailEnd/>
          </a:ln>
        </p:spPr>
        <p:txBody>
          <a:bodyPr wrap="square" anchor="ctr">
            <a:spAutoFit/>
          </a:bodyPr>
          <a:lstStyle/>
          <a:p>
            <a:pPr algn="ctr" eaLnBrk="0" hangingPunct="0"/>
            <a:r>
              <a:rPr lang="en-CA" sz="2800" b="1" dirty="0" smtClean="0">
                <a:solidFill>
                  <a:srgbClr val="FF0000"/>
                </a:solidFill>
                <a:latin typeface="SutonnyMJ" pitchFamily="2" charset="0"/>
                <a:cs typeface="SutonnyMJ" pitchFamily="2" charset="0"/>
              </a:rPr>
              <a:t>31. </a:t>
            </a:r>
            <a:r>
              <a:rPr lang="en-US" sz="2800" b="1" dirty="0" err="1">
                <a:solidFill>
                  <a:srgbClr val="FF0000"/>
                </a:solidFill>
                <a:latin typeface="SutonnyMJ" pitchFamily="2" charset="0"/>
                <a:cs typeface="SutonnyMJ" pitchFamily="2" charset="0"/>
              </a:rPr>
              <a:t>Avgv</a:t>
            </a:r>
            <a:r>
              <a:rPr lang="en-US" sz="2800" b="1" dirty="0">
                <a:solidFill>
                  <a:srgbClr val="FF0000"/>
                </a:solidFill>
                <a:latin typeface="SutonnyMJ" pitchFamily="2" charset="0"/>
                <a:cs typeface="SutonnyMJ" pitchFamily="2" charset="0"/>
              </a:rPr>
              <a:t>‡`i </a:t>
            </a:r>
            <a:r>
              <a:rPr lang="en-US" sz="2800" b="1" dirty="0" err="1">
                <a:solidFill>
                  <a:srgbClr val="FF0000"/>
                </a:solidFill>
                <a:latin typeface="SutonnyMJ" pitchFamily="2" charset="0"/>
                <a:cs typeface="SutonnyMJ" pitchFamily="2" charset="0"/>
              </a:rPr>
              <a:t>gnvhvRK</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Lªxó</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Avgv</a:t>
            </a:r>
            <a:r>
              <a:rPr lang="en-US" sz="2800" b="1" dirty="0">
                <a:solidFill>
                  <a:srgbClr val="FF0000"/>
                </a:solidFill>
                <a:latin typeface="SutonnyMJ" pitchFamily="2" charset="0"/>
                <a:cs typeface="SutonnyMJ" pitchFamily="2" charset="0"/>
              </a:rPr>
              <a:t>‡`i </a:t>
            </a:r>
            <a:r>
              <a:rPr lang="en-US" sz="2800" b="1" dirty="0" err="1">
                <a:solidFill>
                  <a:srgbClr val="FF0000"/>
                </a:solidFill>
                <a:latin typeface="SutonnyMJ" pitchFamily="2" charset="0"/>
                <a:cs typeface="SutonnyMJ" pitchFamily="2" charset="0"/>
              </a:rPr>
              <a:t>Rb</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cvcv</a:t>
            </a:r>
            <a:r>
              <a:rPr lang="en-US" sz="2800" b="1" dirty="0">
                <a:solidFill>
                  <a:srgbClr val="FF0000"/>
                </a:solidFill>
                <a:latin typeface="SutonnyMJ" pitchFamily="2" charset="0"/>
                <a:cs typeface="SutonnyMJ" pitchFamily="2" charset="0"/>
              </a:rPr>
              <a:t>_©K </a:t>
            </a:r>
            <a:r>
              <a:rPr lang="en-US" sz="2800" b="1" dirty="0" err="1">
                <a:solidFill>
                  <a:srgbClr val="FF0000"/>
                </a:solidFill>
                <a:latin typeface="SutonnyMJ" pitchFamily="2" charset="0"/>
                <a:cs typeface="SutonnyMJ" pitchFamily="2" charset="0"/>
              </a:rPr>
              <a:t>cÖvqwðË</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wb‡q</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Ck</a:t>
            </a:r>
            <a:r>
              <a:rPr lang="en-US" sz="2800" b="1" dirty="0">
                <a:solidFill>
                  <a:srgbClr val="FF0000"/>
                </a:solidFill>
                <a:latin typeface="SutonnyMJ" pitchFamily="2" charset="0"/>
                <a:cs typeface="SutonnyMJ" pitchFamily="2" charset="0"/>
              </a:rPr>
              <a:t>¦‡ii </a:t>
            </a:r>
            <a:r>
              <a:rPr lang="en-US" sz="2800" b="1" dirty="0" err="1">
                <a:solidFill>
                  <a:srgbClr val="FF0000"/>
                </a:solidFill>
                <a:latin typeface="SutonnyMJ" pitchFamily="2" charset="0"/>
                <a:cs typeface="SutonnyMJ" pitchFamily="2" charset="0"/>
              </a:rPr>
              <a:t>mvg‡b</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Aby‡iva</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K‡ib</a:t>
            </a:r>
            <a:r>
              <a:rPr lang="en-US" sz="2800" b="1" dirty="0">
                <a:solidFill>
                  <a:srgbClr val="FF0000"/>
                </a:solidFill>
                <a:latin typeface="SutonnyMJ" pitchFamily="2" charset="0"/>
                <a:cs typeface="SutonnyMJ" pitchFamily="2" charset="0"/>
              </a:rPr>
              <a:t>| </a:t>
            </a:r>
            <a:endParaRPr lang="en-US" altLang="ko-KR" sz="2800" b="1" dirty="0">
              <a:solidFill>
                <a:srgbClr val="FF0000"/>
              </a:solidFill>
              <a:latin typeface="SutonnyMJ" pitchFamily="2" charset="0"/>
              <a:ea typeface="Gulim" pitchFamily="34" charset="-127"/>
              <a:cs typeface="SutonnyMJ" pitchFamily="2"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00CCFF"/>
        </a:solidFill>
        <a:effectLst/>
      </p:bgPr>
    </p:bg>
    <p:spTree>
      <p:nvGrpSpPr>
        <p:cNvPr id="1" name=""/>
        <p:cNvGrpSpPr/>
        <p:nvPr/>
      </p:nvGrpSpPr>
      <p:grpSpPr>
        <a:xfrm>
          <a:off x="0" y="0"/>
          <a:ext cx="0" cy="0"/>
          <a:chOff x="0" y="0"/>
          <a:chExt cx="0" cy="0"/>
        </a:xfrm>
      </p:grpSpPr>
      <p:sp>
        <p:nvSpPr>
          <p:cNvPr id="4" name="Oval 3"/>
          <p:cNvSpPr/>
          <p:nvPr/>
        </p:nvSpPr>
        <p:spPr>
          <a:xfrm>
            <a:off x="1187624" y="99392"/>
            <a:ext cx="7128792" cy="6713984"/>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Text Box 3"/>
          <p:cNvSpPr txBox="1">
            <a:spLocks noChangeArrowheads="1"/>
          </p:cNvSpPr>
          <p:nvPr/>
        </p:nvSpPr>
        <p:spPr bwMode="auto">
          <a:xfrm>
            <a:off x="1115616" y="1260043"/>
            <a:ext cx="7236966" cy="4401205"/>
          </a:xfrm>
          <a:prstGeom prst="rect">
            <a:avLst/>
          </a:prstGeom>
          <a:noFill/>
          <a:ln w="9525">
            <a:noFill/>
            <a:miter lim="800000"/>
            <a:headEnd/>
            <a:tailEnd/>
          </a:ln>
        </p:spPr>
        <p:txBody>
          <a:bodyPr wrap="square">
            <a:spAutoFit/>
          </a:bodyPr>
          <a:lstStyle/>
          <a:p>
            <a:pPr algn="ctr"/>
            <a:r>
              <a:rPr lang="en-US" sz="2800" b="1" dirty="0" smtClean="0">
                <a:solidFill>
                  <a:schemeClr val="bg1"/>
                </a:solidFill>
                <a:latin typeface="Calibri" pitchFamily="34" charset="0"/>
              </a:rPr>
              <a:t>access to God and his grace </a:t>
            </a:r>
          </a:p>
          <a:p>
            <a:pPr algn="ctr"/>
            <a:r>
              <a:rPr lang="en-US" sz="2800" b="1" dirty="0" smtClean="0">
                <a:latin typeface="Calibri" pitchFamily="34" charset="0"/>
              </a:rPr>
              <a:t>answered prayer in Jesus’ name    </a:t>
            </a:r>
          </a:p>
          <a:p>
            <a:pPr algn="ctr"/>
            <a:r>
              <a:rPr lang="en-US" sz="2800" b="1" dirty="0" smtClean="0">
                <a:solidFill>
                  <a:schemeClr val="bg1"/>
                </a:solidFill>
                <a:latin typeface="Calibri" pitchFamily="34" charset="0"/>
              </a:rPr>
              <a:t>mercy, grace and help at the throne of grace      </a:t>
            </a:r>
          </a:p>
          <a:p>
            <a:pPr algn="ctr"/>
            <a:r>
              <a:rPr lang="en-US" sz="2800" b="1" dirty="0" smtClean="0">
                <a:latin typeface="Calibri" pitchFamily="34" charset="0"/>
              </a:rPr>
              <a:t>every need supplied</a:t>
            </a:r>
          </a:p>
          <a:p>
            <a:pPr algn="ctr"/>
            <a:r>
              <a:rPr lang="en-US" sz="2800" b="1" dirty="0" smtClean="0">
                <a:solidFill>
                  <a:schemeClr val="bg1"/>
                </a:solidFill>
                <a:latin typeface="Calibri" pitchFamily="34" charset="0"/>
              </a:rPr>
              <a:t>the Spirit prays for us, and helps us pray </a:t>
            </a:r>
          </a:p>
          <a:p>
            <a:pPr algn="ctr"/>
            <a:r>
              <a:rPr lang="en-US" sz="2800" b="1" dirty="0" smtClean="0">
                <a:solidFill>
                  <a:schemeClr val="bg1"/>
                </a:solidFill>
                <a:latin typeface="Calibri" pitchFamily="34" charset="0"/>
              </a:rPr>
              <a:t>in the Spirit using God’s word</a:t>
            </a:r>
          </a:p>
          <a:p>
            <a:pPr algn="ctr"/>
            <a:r>
              <a:rPr lang="en-US" sz="2800" b="1" dirty="0" smtClean="0">
                <a:latin typeface="Calibri" pitchFamily="34" charset="0"/>
              </a:rPr>
              <a:t>Christ our High Priest intercedes for us </a:t>
            </a:r>
          </a:p>
          <a:p>
            <a:pPr algn="ctr"/>
            <a:r>
              <a:rPr lang="en-US" sz="2800" b="1" dirty="0" smtClean="0">
                <a:latin typeface="Calibri" pitchFamily="34" charset="0"/>
              </a:rPr>
              <a:t>as the one mediator  and ransom for all</a:t>
            </a:r>
          </a:p>
          <a:p>
            <a:pPr algn="ctr"/>
            <a:r>
              <a:rPr lang="en-US" sz="2800" b="1" dirty="0" smtClean="0">
                <a:solidFill>
                  <a:schemeClr val="bg1"/>
                </a:solidFill>
                <a:latin typeface="Calibri" pitchFamily="34" charset="0"/>
              </a:rPr>
              <a:t>Christ our High Priest advocates </a:t>
            </a:r>
          </a:p>
          <a:p>
            <a:pPr algn="ctr"/>
            <a:r>
              <a:rPr lang="en-US" sz="2800" b="1" dirty="0" smtClean="0">
                <a:solidFill>
                  <a:schemeClr val="bg1"/>
                </a:solidFill>
                <a:latin typeface="Calibri" pitchFamily="34" charset="0"/>
              </a:rPr>
              <a:t>his propitiation in our defense</a:t>
            </a:r>
            <a:endParaRPr lang="en-CA" sz="2800" b="1" dirty="0">
              <a:solidFill>
                <a:schemeClr val="bg1"/>
              </a:solidFill>
              <a:latin typeface="Calibri" pitchFamily="34" charset="0"/>
            </a:endParaRPr>
          </a:p>
        </p:txBody>
      </p:sp>
      <p:sp>
        <p:nvSpPr>
          <p:cNvPr id="5" name="Right Arrow 4"/>
          <p:cNvSpPr/>
          <p:nvPr/>
        </p:nvSpPr>
        <p:spPr>
          <a:xfrm>
            <a:off x="467544" y="1340768"/>
            <a:ext cx="1584176"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4"/>
          <p:cNvSpPr txBox="1">
            <a:spLocks noChangeArrowheads="1"/>
          </p:cNvSpPr>
          <p:nvPr/>
        </p:nvSpPr>
        <p:spPr bwMode="auto">
          <a:xfrm>
            <a:off x="-108520" y="548680"/>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8" name="TextBox 7"/>
          <p:cNvSpPr txBox="1"/>
          <p:nvPr/>
        </p:nvSpPr>
        <p:spPr>
          <a:xfrm>
            <a:off x="3203848" y="116632"/>
            <a:ext cx="3168352" cy="830997"/>
          </a:xfrm>
          <a:prstGeom prst="rect">
            <a:avLst/>
          </a:prstGeom>
          <a:noFill/>
        </p:spPr>
        <p:txBody>
          <a:bodyPr wrap="square" rtlCol="0">
            <a:spAutoFit/>
          </a:bodyPr>
          <a:lstStyle/>
          <a:p>
            <a:pPr algn="ctr"/>
            <a:r>
              <a:rPr lang="en-CA" sz="4800" b="1" dirty="0" smtClean="0">
                <a:solidFill>
                  <a:schemeClr val="bg1"/>
                </a:solidFill>
                <a:latin typeface="Calibri" pitchFamily="34" charset="0"/>
              </a:rPr>
              <a:t>in Christ</a:t>
            </a:r>
            <a:endParaRPr lang="en-CA" sz="4800" b="1" dirty="0">
              <a:solidFill>
                <a:schemeClr val="bg1"/>
              </a:solidFill>
              <a:latin typeface="Calibri" pitchFamily="34" charset="0"/>
            </a:endParaRPr>
          </a:p>
        </p:txBody>
      </p:sp>
      <p:sp>
        <p:nvSpPr>
          <p:cNvPr id="10" name="TextBox 9"/>
          <p:cNvSpPr txBox="1">
            <a:spLocks noChangeArrowheads="1"/>
          </p:cNvSpPr>
          <p:nvPr/>
        </p:nvSpPr>
        <p:spPr bwMode="auto">
          <a:xfrm>
            <a:off x="971600" y="5787261"/>
            <a:ext cx="7632848" cy="954107"/>
          </a:xfrm>
          <a:prstGeom prst="rect">
            <a:avLst/>
          </a:prstGeom>
          <a:solidFill>
            <a:srgbClr val="7030A0"/>
          </a:solidFill>
          <a:ln w="9525">
            <a:noFill/>
            <a:miter lim="800000"/>
            <a:headEnd/>
            <a:tailEnd/>
          </a:ln>
        </p:spPr>
        <p:txBody>
          <a:bodyPr wrap="square">
            <a:spAutoFit/>
          </a:bodyPr>
          <a:lstStyle/>
          <a:p>
            <a:pPr algn="ctr"/>
            <a:r>
              <a:rPr lang="en-CA" sz="2800" b="1" dirty="0" smtClean="0">
                <a:latin typeface="Calibri" pitchFamily="34" charset="0"/>
              </a:rPr>
              <a:t>Lord, thank you that Jesus died to give us </a:t>
            </a:r>
          </a:p>
          <a:p>
            <a:pPr algn="ctr"/>
            <a:r>
              <a:rPr lang="en-CA" sz="2800" b="1" dirty="0" smtClean="0">
                <a:latin typeface="Calibri" pitchFamily="34" charset="0"/>
              </a:rPr>
              <a:t>riches of gifts that no one else can give! </a:t>
            </a:r>
            <a:endParaRPr lang="en-CA" sz="2800" b="1" dirty="0">
              <a:latin typeface="Calibri" pitchFamily="34" charset="0"/>
            </a:endParaRPr>
          </a:p>
        </p:txBody>
      </p:sp>
      <p:sp>
        <p:nvSpPr>
          <p:cNvPr id="9"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24-31</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2554545"/>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give us these gifts? </a:t>
            </a:r>
          </a:p>
          <a:p>
            <a:pPr algn="ctr"/>
            <a:r>
              <a:rPr lang="en-CA" sz="3200" dirty="0" smtClean="0">
                <a:latin typeface="Calibri" pitchFamily="34" charset="0"/>
                <a:cs typeface="Calibri" pitchFamily="34" charset="0"/>
              </a:rPr>
              <a:t>Has anyone else died as God’s once-for-all sacrifice for sin?  Is anyone else the infinite </a:t>
            </a:r>
          </a:p>
          <a:p>
            <a:pPr algn="ctr"/>
            <a:r>
              <a:rPr lang="en-CA" sz="3200" dirty="0" smtClean="0">
                <a:latin typeface="Calibri" pitchFamily="34" charset="0"/>
                <a:cs typeface="Calibri" pitchFamily="34" charset="0"/>
              </a:rPr>
              <a:t>Son of God, our resurrected Messiah and Lord,</a:t>
            </a:r>
          </a:p>
          <a:p>
            <a:pPr algn="ctr"/>
            <a:r>
              <a:rPr lang="en-CA" sz="3200" dirty="0" smtClean="0">
                <a:latin typeface="Calibri" pitchFamily="34" charset="0"/>
                <a:cs typeface="Calibri" pitchFamily="34" charset="0"/>
              </a:rPr>
              <a:t>who provides in himself all we need in God?</a:t>
            </a:r>
            <a:endParaRPr lang="en-CA" sz="3200" dirty="0">
              <a:latin typeface="Calibri" pitchFamily="34" charset="0"/>
              <a:cs typeface="Calibri" pitchFamily="34" charset="0"/>
            </a:endParaRPr>
          </a:p>
        </p:txBody>
      </p:sp>
      <p:sp>
        <p:nvSpPr>
          <p:cNvPr id="17" name="Rectangle 16"/>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603194"/>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29" name="Title 1"/>
          <p:cNvSpPr txBox="1">
            <a:spLocks/>
          </p:cNvSpPr>
          <p:nvPr/>
        </p:nvSpPr>
        <p:spPr>
          <a:xfrm>
            <a:off x="0" y="5517232"/>
            <a:ext cx="9144000" cy="1368152"/>
          </a:xfrm>
          <a:prstGeom prst="rect">
            <a:avLst/>
          </a:prstGeom>
          <a:solidFill>
            <a:schemeClr val="bg1"/>
          </a:solidFill>
        </p:spPr>
        <p:txBody>
          <a:bodyPr>
            <a:noAutofit/>
          </a:bodyPr>
          <a:lstStyle/>
          <a:p>
            <a:pPr lvl="0" algn="ctr" eaLnBrk="0" hangingPunct="0">
              <a:defRPr/>
            </a:pPr>
            <a:r>
              <a:rPr lang="en-US" sz="2600" spc="-20" dirty="0" smtClean="0">
                <a:latin typeface="Calibri" pitchFamily="34" charset="0"/>
                <a:cs typeface="Calibri" pitchFamily="34" charset="0"/>
              </a:rPr>
              <a:t>Joy and satisfaction are in Christ, not beauty, music, smart-phones, sports, cars, money, friends, romance, sex, food, drinking parties, homes or jobs!  Jesus had supreme joy without sex or money!</a:t>
            </a:r>
            <a:endParaRPr kumimoji="0" lang="en-US" sz="26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31" name="TextBox 30"/>
          <p:cNvSpPr txBox="1"/>
          <p:nvPr/>
        </p:nvSpPr>
        <p:spPr>
          <a:xfrm>
            <a:off x="251520" y="3934797"/>
            <a:ext cx="3960440" cy="646331"/>
          </a:xfrm>
          <a:prstGeom prst="rect">
            <a:avLst/>
          </a:prstGeom>
          <a:noFill/>
        </p:spPr>
        <p:txBody>
          <a:bodyPr wrap="square" rtlCol="0">
            <a:spAutoFit/>
          </a:bodyPr>
          <a:lstStyle/>
          <a:p>
            <a:pPr algn="ctr"/>
            <a:r>
              <a:rPr lang="en-CA" b="1" dirty="0" smtClean="0"/>
              <a:t>God’s completely different way </a:t>
            </a:r>
          </a:p>
          <a:p>
            <a:pPr algn="ctr"/>
            <a:r>
              <a:rPr lang="en-CA" b="1" dirty="0" smtClean="0"/>
              <a:t>to deepest joy and satisfaction</a:t>
            </a:r>
            <a:endParaRPr lang="en-CA" b="1"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43000" y="-1143000"/>
            <a:ext cx="6858000" cy="9144000"/>
          </a:xfrm>
          <a:prstGeom prst="rect">
            <a:avLst/>
          </a:prstGeom>
        </p:spPr>
      </p:pic>
      <p:sp>
        <p:nvSpPr>
          <p:cNvPr id="5" name="TextBox 4"/>
          <p:cNvSpPr txBox="1"/>
          <p:nvPr/>
        </p:nvSpPr>
        <p:spPr>
          <a:xfrm>
            <a:off x="1331640" y="5517232"/>
            <a:ext cx="3096344" cy="923330"/>
          </a:xfrm>
          <a:prstGeom prst="rect">
            <a:avLst/>
          </a:prstGeom>
          <a:noFill/>
        </p:spPr>
        <p:txBody>
          <a:bodyPr wrap="square" rtlCol="0">
            <a:spAutoFit/>
          </a:bodyPr>
          <a:lstStyle/>
          <a:p>
            <a:pPr algn="ctr"/>
            <a:r>
              <a:rPr lang="en-CA" dirty="0" smtClean="0">
                <a:solidFill>
                  <a:srgbClr val="FF0000"/>
                </a:solidFill>
              </a:rPr>
              <a:t>I am </a:t>
            </a:r>
          </a:p>
          <a:p>
            <a:pPr algn="ctr"/>
            <a:r>
              <a:rPr lang="en-CA" dirty="0" smtClean="0">
                <a:solidFill>
                  <a:srgbClr val="FF0000"/>
                </a:solidFill>
              </a:rPr>
              <a:t>the righteousness of God</a:t>
            </a:r>
          </a:p>
          <a:p>
            <a:pPr algn="ctr"/>
            <a:r>
              <a:rPr lang="en-CA" dirty="0" smtClean="0">
                <a:solidFill>
                  <a:srgbClr val="FF0000"/>
                </a:solidFill>
              </a:rPr>
              <a:t>justification</a:t>
            </a:r>
            <a:endParaRPr lang="en-CA" dirty="0">
              <a:solidFill>
                <a:srgbClr val="FF0000"/>
              </a:solidFill>
            </a:endParaRPr>
          </a:p>
        </p:txBody>
      </p:sp>
      <p:sp>
        <p:nvSpPr>
          <p:cNvPr id="9" name="TextBox 8"/>
          <p:cNvSpPr txBox="1"/>
          <p:nvPr/>
        </p:nvSpPr>
        <p:spPr>
          <a:xfrm>
            <a:off x="7848872" y="766445"/>
            <a:ext cx="1475656" cy="923330"/>
          </a:xfrm>
          <a:prstGeom prst="rect">
            <a:avLst/>
          </a:prstGeom>
          <a:noFill/>
        </p:spPr>
        <p:txBody>
          <a:bodyPr wrap="square" rtlCol="0">
            <a:spAutoFit/>
          </a:bodyPr>
          <a:lstStyle/>
          <a:p>
            <a:pPr algn="ctr"/>
            <a:r>
              <a:rPr lang="en-CA" dirty="0" smtClean="0"/>
              <a:t>I am </a:t>
            </a:r>
          </a:p>
          <a:p>
            <a:pPr algn="ctr"/>
            <a:r>
              <a:rPr lang="en-CA" dirty="0" smtClean="0"/>
              <a:t>peace </a:t>
            </a:r>
          </a:p>
          <a:p>
            <a:pPr algn="ctr"/>
            <a:r>
              <a:rPr lang="en-CA" dirty="0" smtClean="0"/>
              <a:t>with God</a:t>
            </a:r>
            <a:endParaRPr lang="en-CA"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dirty="0" smtClean="0">
                <a:solidFill>
                  <a:srgbClr val="FF0000"/>
                </a:solidFill>
              </a:rPr>
              <a:t>I am</a:t>
            </a:r>
          </a:p>
          <a:p>
            <a:pPr algn="ctr"/>
            <a:r>
              <a:rPr lang="en-CA" dirty="0" smtClean="0">
                <a:solidFill>
                  <a:srgbClr val="FF0000"/>
                </a:solidFill>
              </a:rPr>
              <a:t>at-one-</a:t>
            </a:r>
            <a:r>
              <a:rPr lang="en-CA" dirty="0" err="1" smtClean="0">
                <a:solidFill>
                  <a:srgbClr val="FF0000"/>
                </a:solidFill>
              </a:rPr>
              <a:t>ment</a:t>
            </a:r>
            <a:r>
              <a:rPr lang="en-CA" dirty="0" smtClean="0">
                <a:solidFill>
                  <a:srgbClr val="FF0000"/>
                </a:solidFill>
              </a:rPr>
              <a:t> with the Lord</a:t>
            </a:r>
          </a:p>
          <a:p>
            <a:pPr algn="ctr"/>
            <a:r>
              <a:rPr lang="en-CA" dirty="0" smtClean="0">
                <a:solidFill>
                  <a:srgbClr val="FF0000"/>
                </a:solidFill>
              </a:rPr>
              <a:t>God’s wrath turned away </a:t>
            </a:r>
          </a:p>
        </p:txBody>
      </p:sp>
      <p:sp>
        <p:nvSpPr>
          <p:cNvPr id="11" name="TextBox 10"/>
          <p:cNvSpPr txBox="1"/>
          <p:nvPr/>
        </p:nvSpPr>
        <p:spPr>
          <a:xfrm>
            <a:off x="-1353502" y="1844824"/>
            <a:ext cx="4032448" cy="1200329"/>
          </a:xfrm>
          <a:prstGeom prst="rect">
            <a:avLst/>
          </a:prstGeom>
          <a:noFill/>
        </p:spPr>
        <p:txBody>
          <a:bodyPr wrap="square" rtlCol="0">
            <a:spAutoFit/>
          </a:bodyPr>
          <a:lstStyle/>
          <a:p>
            <a:pPr algn="ctr"/>
            <a:r>
              <a:rPr lang="en-CA" dirty="0" smtClean="0"/>
              <a:t>I am </a:t>
            </a:r>
          </a:p>
          <a:p>
            <a:pPr algn="ctr"/>
            <a:r>
              <a:rPr lang="en-CA" dirty="0" smtClean="0"/>
              <a:t> ransom</a:t>
            </a:r>
          </a:p>
          <a:p>
            <a:pPr algn="ctr"/>
            <a:r>
              <a:rPr lang="en-CA" dirty="0" smtClean="0"/>
              <a:t>and </a:t>
            </a:r>
          </a:p>
          <a:p>
            <a:pPr algn="ctr"/>
            <a:r>
              <a:rPr lang="en-CA" dirty="0" smtClean="0"/>
              <a:t>redemption</a:t>
            </a:r>
            <a:endParaRPr lang="en-CA" dirty="0"/>
          </a:p>
        </p:txBody>
      </p:sp>
      <p:sp>
        <p:nvSpPr>
          <p:cNvPr id="12" name="TextBox 11"/>
          <p:cNvSpPr txBox="1"/>
          <p:nvPr/>
        </p:nvSpPr>
        <p:spPr>
          <a:xfrm>
            <a:off x="2987824" y="404664"/>
            <a:ext cx="1800200" cy="923330"/>
          </a:xfrm>
          <a:prstGeom prst="rect">
            <a:avLst/>
          </a:prstGeom>
          <a:noFill/>
        </p:spPr>
        <p:txBody>
          <a:bodyPr wrap="square" rtlCol="0">
            <a:spAutoFit/>
          </a:bodyPr>
          <a:lstStyle/>
          <a:p>
            <a:pPr algn="ctr"/>
            <a:r>
              <a:rPr lang="en-CA" dirty="0" smtClean="0"/>
              <a:t> I am reconciliation</a:t>
            </a:r>
          </a:p>
          <a:p>
            <a:pPr algn="ctr"/>
            <a:r>
              <a:rPr lang="en-CA" dirty="0" smtClean="0"/>
              <a:t>to God</a:t>
            </a:r>
            <a:endParaRPr lang="en-CA" dirty="0"/>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dirty="0" smtClean="0"/>
              <a:t>I am</a:t>
            </a:r>
          </a:p>
          <a:p>
            <a:pPr algn="ctr"/>
            <a:r>
              <a:rPr lang="en-CA" dirty="0" smtClean="0"/>
              <a:t>eternal</a:t>
            </a:r>
          </a:p>
          <a:p>
            <a:pPr algn="ctr"/>
            <a:r>
              <a:rPr lang="en-CA" dirty="0" smtClean="0"/>
              <a:t> life</a:t>
            </a:r>
            <a:endParaRPr lang="en-CA" dirty="0"/>
          </a:p>
        </p:txBody>
      </p:sp>
      <p:sp>
        <p:nvSpPr>
          <p:cNvPr id="15" name="TextBox 14"/>
          <p:cNvSpPr txBox="1"/>
          <p:nvPr/>
        </p:nvSpPr>
        <p:spPr>
          <a:xfrm>
            <a:off x="7668344" y="3212976"/>
            <a:ext cx="1440160" cy="2031325"/>
          </a:xfrm>
          <a:prstGeom prst="rect">
            <a:avLst/>
          </a:prstGeom>
          <a:noFill/>
        </p:spPr>
        <p:txBody>
          <a:bodyPr wrap="square" rtlCol="0">
            <a:spAutoFit/>
          </a:bodyPr>
          <a:lstStyle/>
          <a:p>
            <a:pPr algn="ctr"/>
            <a:r>
              <a:rPr lang="en-CA" dirty="0" smtClean="0">
                <a:solidFill>
                  <a:srgbClr val="0000FF"/>
                </a:solidFill>
              </a:rPr>
              <a:t>I am deliverance from darkness</a:t>
            </a:r>
          </a:p>
          <a:p>
            <a:pPr algn="ctr"/>
            <a:r>
              <a:rPr lang="en-CA" dirty="0" smtClean="0">
                <a:solidFill>
                  <a:srgbClr val="0000FF"/>
                </a:solidFill>
              </a:rPr>
              <a:t>into the kingdom of God’s Son</a:t>
            </a:r>
            <a:endParaRPr lang="en-CA" dirty="0">
              <a:solidFill>
                <a:srgbClr val="0000FF"/>
              </a:solidFill>
            </a:endParaRPr>
          </a:p>
        </p:txBody>
      </p:sp>
      <p:sp>
        <p:nvSpPr>
          <p:cNvPr id="16" name="TextBox 15"/>
          <p:cNvSpPr txBox="1"/>
          <p:nvPr/>
        </p:nvSpPr>
        <p:spPr>
          <a:xfrm>
            <a:off x="4716016" y="179348"/>
            <a:ext cx="3240360" cy="369332"/>
          </a:xfrm>
          <a:prstGeom prst="rect">
            <a:avLst/>
          </a:prstGeom>
          <a:noFill/>
        </p:spPr>
        <p:txBody>
          <a:bodyPr wrap="square" rtlCol="0">
            <a:spAutoFit/>
          </a:bodyPr>
          <a:lstStyle/>
          <a:p>
            <a:pPr algn="ctr"/>
            <a:r>
              <a:rPr lang="en-CA" dirty="0" smtClean="0">
                <a:solidFill>
                  <a:srgbClr val="0000FF"/>
                </a:solidFill>
              </a:rPr>
              <a:t>I am fullness in God</a:t>
            </a:r>
            <a:endParaRPr lang="en-CA" dirty="0">
              <a:solidFill>
                <a:srgbClr val="0000FF"/>
              </a:solidFill>
            </a:endParaRPr>
          </a:p>
        </p:txBody>
      </p:sp>
      <p:sp>
        <p:nvSpPr>
          <p:cNvPr id="19" name="TextBox 18"/>
          <p:cNvSpPr txBox="1"/>
          <p:nvPr/>
        </p:nvSpPr>
        <p:spPr>
          <a:xfrm rot="16200000">
            <a:off x="-391906" y="5518103"/>
            <a:ext cx="1512168" cy="646331"/>
          </a:xfrm>
          <a:prstGeom prst="rect">
            <a:avLst/>
          </a:prstGeom>
          <a:noFill/>
        </p:spPr>
        <p:txBody>
          <a:bodyPr wrap="square" rtlCol="0">
            <a:spAutoFit/>
          </a:bodyPr>
          <a:lstStyle/>
          <a:p>
            <a:pPr algn="ctr"/>
            <a:r>
              <a:rPr lang="en-CA" dirty="0" smtClean="0">
                <a:solidFill>
                  <a:srgbClr val="FFFF00"/>
                </a:solidFill>
              </a:rPr>
              <a:t>I am forgiveness</a:t>
            </a:r>
            <a:endParaRPr lang="en-CA" dirty="0">
              <a:solidFill>
                <a:srgbClr val="FFFF00"/>
              </a:solidFill>
            </a:endParaRPr>
          </a:p>
        </p:txBody>
      </p:sp>
      <p:sp>
        <p:nvSpPr>
          <p:cNvPr id="18" name="Title 1"/>
          <p:cNvSpPr txBox="1">
            <a:spLocks/>
          </p:cNvSpPr>
          <p:nvPr/>
        </p:nvSpPr>
        <p:spPr bwMode="auto">
          <a:xfrm rot="19958346">
            <a:off x="1493356" y="1980310"/>
            <a:ext cx="6473064" cy="2286000"/>
          </a:xfrm>
          <a:prstGeom prst="rect">
            <a:avLst/>
          </a:prstGeom>
          <a:solidFill>
            <a:srgbClr val="FF00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kern="0" dirty="0" smtClean="0">
                <a:solidFill>
                  <a:schemeClr val="bg1"/>
                </a:solidFill>
                <a:latin typeface="Arial Black" pitchFamily="34" charset="0"/>
                <a:ea typeface="+mj-ea"/>
                <a:cs typeface="+mj-cs"/>
              </a:rPr>
              <a:t>Find j</a:t>
            </a:r>
            <a:r>
              <a:rPr lang="en-CA" sz="2800" kern="0" noProof="0" dirty="0" err="1" smtClean="0">
                <a:solidFill>
                  <a:schemeClr val="bg1"/>
                </a:solidFill>
                <a:latin typeface="Arial Black" pitchFamily="34" charset="0"/>
                <a:ea typeface="+mj-ea"/>
                <a:cs typeface="+mj-cs"/>
              </a:rPr>
              <a:t>oy</a:t>
            </a:r>
            <a:r>
              <a:rPr lang="en-CA" sz="2800" kern="0" noProof="0" dirty="0" smtClean="0">
                <a:solidFill>
                  <a:schemeClr val="bg1"/>
                </a:solidFill>
                <a:latin typeface="Arial Black" pitchFamily="34" charset="0"/>
                <a:ea typeface="+mj-ea"/>
                <a:cs typeface="+mj-cs"/>
              </a:rPr>
              <a:t> and satisfaction in God</a:t>
            </a:r>
            <a:r>
              <a:rPr lang="en-CA" sz="2800" kern="0" dirty="0" smtClean="0">
                <a:solidFill>
                  <a:schemeClr val="bg1"/>
                </a:solidFill>
                <a:latin typeface="Arial Black" pitchFamily="34" charset="0"/>
                <a:ea typeface="+mj-ea"/>
                <a:cs typeface="+mj-cs"/>
              </a:rPr>
              <a:t>. Open Christ’s gifts to enjoy the Lord by faith </a:t>
            </a:r>
            <a:r>
              <a:rPr lang="en-CA" sz="2800" kern="0" noProof="0" dirty="0" smtClean="0">
                <a:solidFill>
                  <a:schemeClr val="bg1"/>
                </a:solidFill>
                <a:latin typeface="Arial Black" pitchFamily="34" charset="0"/>
                <a:ea typeface="+mj-ea"/>
                <a:cs typeface="+mj-cs"/>
              </a:rPr>
              <a:t>in God’s promises expressed in praise!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0" i="0" u="none" strike="noStrike" kern="0" cap="none" spc="0" normalizeH="0" baseline="0" dirty="0" smtClean="0">
                <a:ln>
                  <a:noFill/>
                </a:ln>
                <a:solidFill>
                  <a:schemeClr val="bg1"/>
                </a:solidFill>
                <a:effectLst/>
                <a:uLnTx/>
                <a:uFillTx/>
                <a:latin typeface="Arial Black" pitchFamily="34" charset="0"/>
                <a:ea typeface="+mj-ea"/>
                <a:cs typeface="+mj-cs"/>
              </a:rPr>
              <a:t>Promises - Faith - Praise</a:t>
            </a:r>
            <a:endParaRPr kumimoji="0" lang="en-CA" sz="2800" b="0" i="0" u="none" strike="noStrike" kern="0" cap="none" spc="0" normalizeH="0" baseline="0" noProof="0" dirty="0">
              <a:ln>
                <a:noFill/>
              </a:ln>
              <a:solidFill>
                <a:schemeClr val="bg1"/>
              </a:solidFill>
              <a:effectLst/>
              <a:uLnTx/>
              <a:uFillTx/>
              <a:latin typeface="Arial Black" pitchFamily="34" charset="0"/>
              <a:ea typeface="+mj-ea"/>
              <a:cs typeface="+mj-cs"/>
            </a:endParaRPr>
          </a:p>
        </p:txBody>
      </p:sp>
      <p:sp>
        <p:nvSpPr>
          <p:cNvPr id="20" name="TextBox 19"/>
          <p:cNvSpPr txBox="1"/>
          <p:nvPr/>
        </p:nvSpPr>
        <p:spPr>
          <a:xfrm>
            <a:off x="860480" y="260648"/>
            <a:ext cx="2343368" cy="1477328"/>
          </a:xfrm>
          <a:prstGeom prst="rect">
            <a:avLst/>
          </a:prstGeom>
          <a:noFill/>
        </p:spPr>
        <p:txBody>
          <a:bodyPr wrap="square" rtlCol="0">
            <a:spAutoFit/>
          </a:bodyPr>
          <a:lstStyle/>
          <a:p>
            <a:pPr algn="ctr"/>
            <a:r>
              <a:rPr lang="en-CA" dirty="0" smtClean="0"/>
              <a:t>I am </a:t>
            </a:r>
          </a:p>
          <a:p>
            <a:pPr algn="ctr"/>
            <a:r>
              <a:rPr lang="en-CA" dirty="0" smtClean="0"/>
              <a:t>God blessing</a:t>
            </a:r>
          </a:p>
          <a:p>
            <a:pPr algn="ctr"/>
            <a:r>
              <a:rPr lang="en-CA" dirty="0" smtClean="0"/>
              <a:t>you with </a:t>
            </a:r>
          </a:p>
          <a:p>
            <a:pPr algn="ctr"/>
            <a:r>
              <a:rPr lang="en-CA" dirty="0" smtClean="0"/>
              <a:t>every spiritual blessing</a:t>
            </a:r>
            <a:endParaRPr lang="en-CA" dirty="0"/>
          </a:p>
        </p:txBody>
      </p:sp>
    </p:spTree>
    <p:extLst>
      <p:ext uri="{BB962C8B-B14F-4D97-AF65-F5344CB8AC3E}">
        <p14:creationId xmlns="" xmlns:p14="http://schemas.microsoft.com/office/powerpoint/2010/main" val="37915818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3184" y="2852936"/>
            <a:ext cx="8507288" cy="1143000"/>
          </a:xfrm>
        </p:spPr>
        <p:txBody>
          <a:bodyPr>
            <a:normAutofit fontScale="90000"/>
          </a:bodyPr>
          <a:lstStyle/>
          <a:p>
            <a:r>
              <a:rPr lang="en-CA" sz="3100" b="1" dirty="0" smtClean="0">
                <a:solidFill>
                  <a:schemeClr val="bg1"/>
                </a:solidFill>
                <a:latin typeface="Calibri" pitchFamily="34" charset="0"/>
              </a:rPr>
              <a:t>Why did Jesus have the greatest joy of anyone?  </a:t>
            </a:r>
            <a:r>
              <a:rPr lang="en-CA" sz="3100" b="1" dirty="0" smtClean="0">
                <a:solidFill>
                  <a:schemeClr val="tx1"/>
                </a:solidFill>
                <a:latin typeface="Calibri" pitchFamily="34" charset="0"/>
              </a:rPr>
              <a:t/>
            </a:r>
            <a:br>
              <a:rPr lang="en-CA" sz="3100" b="1" dirty="0" smtClean="0">
                <a:solidFill>
                  <a:schemeClr val="tx1"/>
                </a:solidFill>
                <a:latin typeface="Calibri" pitchFamily="34" charset="0"/>
              </a:rPr>
            </a:br>
            <a:r>
              <a:rPr lang="en-CA" sz="1300" b="1" dirty="0" smtClean="0">
                <a:solidFill>
                  <a:schemeClr val="tx1"/>
                </a:solidFill>
                <a:latin typeface="Calibri" pitchFamily="34" charset="0"/>
              </a:rPr>
              <a:t/>
            </a:r>
            <a:br>
              <a:rPr lang="en-CA" sz="1300" b="1" dirty="0" smtClean="0">
                <a:solidFill>
                  <a:schemeClr val="tx1"/>
                </a:solidFill>
                <a:latin typeface="Calibri" pitchFamily="34" charset="0"/>
              </a:rPr>
            </a:br>
            <a:r>
              <a:rPr lang="en-CA" sz="3100" b="1" dirty="0" smtClean="0">
                <a:solidFill>
                  <a:schemeClr val="tx1"/>
                </a:solidFill>
                <a:latin typeface="Calibri" pitchFamily="34" charset="0"/>
              </a:rPr>
              <a:t>Jesus had and sought none of the joys of the world </a:t>
            </a:r>
            <a:br>
              <a:rPr lang="en-CA" sz="3100" b="1" dirty="0" smtClean="0">
                <a:solidFill>
                  <a:schemeClr val="tx1"/>
                </a:solidFill>
                <a:latin typeface="Calibri" pitchFamily="34" charset="0"/>
              </a:rPr>
            </a:br>
            <a:r>
              <a:rPr lang="en-CA" sz="3100" b="1" dirty="0" smtClean="0">
                <a:solidFill>
                  <a:schemeClr val="tx1"/>
                </a:solidFill>
                <a:latin typeface="Calibri" pitchFamily="34" charset="0"/>
              </a:rPr>
              <a:t>like a nice home and money, but he was the happiest person ever on earth because more than all others, </a:t>
            </a:r>
            <a:br>
              <a:rPr lang="en-CA" sz="3100" b="1" dirty="0" smtClean="0">
                <a:solidFill>
                  <a:schemeClr val="tx1"/>
                </a:solidFill>
                <a:latin typeface="Calibri" pitchFamily="34" charset="0"/>
              </a:rPr>
            </a:br>
            <a:r>
              <a:rPr lang="en-CA" sz="3100" b="1" dirty="0" smtClean="0">
                <a:solidFill>
                  <a:schemeClr val="tx1"/>
                </a:solidFill>
                <a:latin typeface="Calibri" pitchFamily="34" charset="0"/>
              </a:rPr>
              <a:t>he had the greatest joy in God. </a:t>
            </a:r>
            <a:r>
              <a:rPr lang="en-CA" sz="3100" b="1" dirty="0" smtClean="0">
                <a:latin typeface="Calibri" pitchFamily="34" charset="0"/>
              </a:rPr>
              <a:t/>
            </a:r>
            <a:br>
              <a:rPr lang="en-CA" sz="3100" b="1" dirty="0" smtClean="0">
                <a:latin typeface="Calibri" pitchFamily="34" charset="0"/>
              </a:rPr>
            </a:br>
            <a:r>
              <a:rPr lang="en-CA" sz="1300" b="1" dirty="0" smtClean="0">
                <a:latin typeface="Calibri" pitchFamily="34" charset="0"/>
              </a:rPr>
              <a:t/>
            </a:r>
            <a:br>
              <a:rPr lang="en-CA" sz="1300" b="1" dirty="0" smtClean="0">
                <a:latin typeface="Calibri" pitchFamily="34" charset="0"/>
              </a:rPr>
            </a:br>
            <a:r>
              <a:rPr lang="en-CA" sz="3100" b="1" dirty="0" smtClean="0">
                <a:solidFill>
                  <a:schemeClr val="bg1"/>
                </a:solidFill>
                <a:latin typeface="Calibri" pitchFamily="34" charset="0"/>
              </a:rPr>
              <a:t>When we stop seeking joy in earthly, temporary things,</a:t>
            </a:r>
            <a:br>
              <a:rPr lang="en-CA" sz="3100" b="1" dirty="0" smtClean="0">
                <a:solidFill>
                  <a:schemeClr val="bg1"/>
                </a:solidFill>
                <a:latin typeface="Calibri" pitchFamily="34" charset="0"/>
              </a:rPr>
            </a:br>
            <a:r>
              <a:rPr lang="en-CA" sz="3100" b="1" dirty="0" smtClean="0">
                <a:solidFill>
                  <a:schemeClr val="bg1"/>
                </a:solidFill>
                <a:latin typeface="Calibri" pitchFamily="34" charset="0"/>
              </a:rPr>
              <a:t>to seek joy in the eternal God who’s better than all else,</a:t>
            </a:r>
            <a:br>
              <a:rPr lang="en-CA" sz="3100" b="1" dirty="0" smtClean="0">
                <a:solidFill>
                  <a:schemeClr val="bg1"/>
                </a:solidFill>
                <a:latin typeface="Calibri" pitchFamily="34" charset="0"/>
              </a:rPr>
            </a:br>
            <a:r>
              <a:rPr lang="en-CA" sz="3100" b="1" dirty="0" smtClean="0">
                <a:solidFill>
                  <a:schemeClr val="bg1"/>
                </a:solidFill>
                <a:latin typeface="Calibri" pitchFamily="34" charset="0"/>
              </a:rPr>
              <a:t>we will find joy and satisfaction in Christ </a:t>
            </a:r>
            <a:br>
              <a:rPr lang="en-CA" sz="3100" b="1" dirty="0" smtClean="0">
                <a:solidFill>
                  <a:schemeClr val="bg1"/>
                </a:solidFill>
                <a:latin typeface="Calibri" pitchFamily="34" charset="0"/>
              </a:rPr>
            </a:br>
            <a:r>
              <a:rPr lang="en-CA" sz="3100" b="1" dirty="0" smtClean="0">
                <a:solidFill>
                  <a:schemeClr val="bg1"/>
                </a:solidFill>
                <a:latin typeface="Calibri" pitchFamily="34" charset="0"/>
              </a:rPr>
              <a:t>that is different and better than joy in anything else.</a:t>
            </a:r>
            <a:r>
              <a:rPr lang="en-CA" sz="3100" b="1" dirty="0" smtClean="0">
                <a:latin typeface="Calibri" pitchFamily="34" charset="0"/>
              </a:rPr>
              <a:t/>
            </a:r>
            <a:br>
              <a:rPr lang="en-CA" sz="3100" b="1" dirty="0" smtClean="0">
                <a:latin typeface="Calibri" pitchFamily="34" charset="0"/>
              </a:rPr>
            </a:br>
            <a:r>
              <a:rPr lang="en-CA" sz="1300" b="1" dirty="0" smtClean="0">
                <a:latin typeface="Calibri" pitchFamily="34" charset="0"/>
              </a:rPr>
              <a:t/>
            </a:r>
            <a:br>
              <a:rPr lang="en-CA" sz="1300" b="1" dirty="0" smtClean="0">
                <a:latin typeface="Calibri" pitchFamily="34" charset="0"/>
              </a:rPr>
            </a:br>
            <a:r>
              <a:rPr lang="en-CA" sz="3100" b="1" dirty="0" smtClean="0">
                <a:solidFill>
                  <a:srgbClr val="FFFF00"/>
                </a:solidFill>
                <a:latin typeface="Calibri" pitchFamily="34" charset="0"/>
              </a:rPr>
              <a:t> Jesus died “that my joy may be in you, </a:t>
            </a:r>
            <a:br>
              <a:rPr lang="en-CA" sz="3100" b="1" dirty="0" smtClean="0">
                <a:solidFill>
                  <a:srgbClr val="FFFF00"/>
                </a:solidFill>
                <a:latin typeface="Calibri" pitchFamily="34" charset="0"/>
              </a:rPr>
            </a:br>
            <a:r>
              <a:rPr lang="en-CA" sz="3100" b="1" dirty="0" smtClean="0">
                <a:solidFill>
                  <a:srgbClr val="FFFF00"/>
                </a:solidFill>
                <a:latin typeface="Calibri" pitchFamily="34" charset="0"/>
              </a:rPr>
              <a:t>and that your joy may be full. . . . that they may have my joy fulfilled in themselves” (John 15:11; 17:13). </a:t>
            </a:r>
            <a:br>
              <a:rPr lang="en-CA" sz="3100" b="1" dirty="0" smtClean="0">
                <a:solidFill>
                  <a:srgbClr val="FFFF00"/>
                </a:solidFill>
                <a:latin typeface="Calibri" pitchFamily="34" charset="0"/>
              </a:rPr>
            </a:br>
            <a:r>
              <a:rPr lang="en-CA" sz="1300" b="1" dirty="0" smtClean="0">
                <a:solidFill>
                  <a:srgbClr val="FFFF00"/>
                </a:solidFill>
                <a:latin typeface="Calibri" pitchFamily="34" charset="0"/>
              </a:rPr>
              <a:t/>
            </a:r>
            <a:br>
              <a:rPr lang="en-CA" sz="1300" b="1" dirty="0" smtClean="0">
                <a:solidFill>
                  <a:srgbClr val="FFFF00"/>
                </a:solidFill>
                <a:latin typeface="Calibri" pitchFamily="34" charset="0"/>
              </a:rPr>
            </a:br>
            <a:r>
              <a:rPr lang="en-US" sz="2200" dirty="0" smtClean="0">
                <a:solidFill>
                  <a:schemeClr val="tx1"/>
                </a:solidFill>
                <a:latin typeface="Calibri" pitchFamily="34" charset="0"/>
              </a:rPr>
              <a:t> From “Know Your God,” John’s </a:t>
            </a:r>
            <a:r>
              <a:rPr lang="en-US" sz="2200" i="1" dirty="0" smtClean="0">
                <a:solidFill>
                  <a:schemeClr val="tx1"/>
                </a:solidFill>
                <a:latin typeface="Calibri" pitchFamily="34" charset="0"/>
              </a:rPr>
              <a:t>e</a:t>
            </a:r>
            <a:r>
              <a:rPr lang="en-US" sz="2200" dirty="0" smtClean="0">
                <a:solidFill>
                  <a:schemeClr val="tx1"/>
                </a:solidFill>
                <a:latin typeface="Calibri" pitchFamily="34" charset="0"/>
              </a:rPr>
              <a:t>Book on God’s attributes, page 40, and</a:t>
            </a:r>
            <a:br>
              <a:rPr lang="en-US" sz="2200" dirty="0" smtClean="0">
                <a:solidFill>
                  <a:schemeClr val="tx1"/>
                </a:solidFill>
                <a:latin typeface="Calibri" pitchFamily="34" charset="0"/>
              </a:rPr>
            </a:br>
            <a:r>
              <a:rPr lang="en-US" sz="2200" dirty="0" smtClean="0">
                <a:solidFill>
                  <a:schemeClr val="tx1"/>
                </a:solidFill>
                <a:latin typeface="Calibri" pitchFamily="34" charset="0"/>
              </a:rPr>
              <a:t>“The Grace of God in Christ,” page 129, both at www.GraceGodChrist.com</a:t>
            </a:r>
            <a:endParaRPr lang="en-CA" sz="2200" b="1" u="sng" dirty="0">
              <a:solidFill>
                <a:schemeClr val="tx1"/>
              </a:solidFill>
              <a:latin typeface="Calibri" pitchFamily="34" charset="0"/>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971600" y="44624"/>
            <a:ext cx="7272808" cy="6715125"/>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23" name="Title 3"/>
          <p:cNvSpPr>
            <a:spLocks noGrp="1"/>
          </p:cNvSpPr>
          <p:nvPr>
            <p:ph type="title"/>
          </p:nvPr>
        </p:nvSpPr>
        <p:spPr>
          <a:xfrm>
            <a:off x="1619672" y="332656"/>
            <a:ext cx="5976664" cy="1296144"/>
          </a:xfrm>
        </p:spPr>
        <p:txBody>
          <a:bodyPr>
            <a:noAutofit/>
          </a:bodyPr>
          <a:lstStyle/>
          <a:p>
            <a:pPr>
              <a:lnSpc>
                <a:spcPts val="3000"/>
              </a:lnSpc>
            </a:pPr>
            <a:r>
              <a:rPr lang="en-US" sz="3000" b="1" dirty="0" smtClean="0">
                <a:solidFill>
                  <a:schemeClr val="bg1"/>
                </a:solidFill>
                <a:latin typeface="Calibri" pitchFamily="34" charset="0"/>
              </a:rPr>
              <a:t>immersed into Christ</a:t>
            </a:r>
            <a:br>
              <a:rPr lang="en-US" sz="3000" b="1" dirty="0" smtClean="0">
                <a:solidFill>
                  <a:schemeClr val="bg1"/>
                </a:solidFill>
                <a:latin typeface="Calibri" pitchFamily="34" charset="0"/>
              </a:rPr>
            </a:br>
            <a:r>
              <a:rPr lang="en-US" sz="3000" b="1" dirty="0" smtClean="0">
                <a:solidFill>
                  <a:schemeClr val="bg1"/>
                </a:solidFill>
                <a:latin typeface="Calibri" pitchFamily="34" charset="0"/>
              </a:rPr>
              <a:t>immersed into Christ’s </a:t>
            </a:r>
            <a:br>
              <a:rPr lang="en-US" sz="3000" b="1" dirty="0" smtClean="0">
                <a:solidFill>
                  <a:schemeClr val="bg1"/>
                </a:solidFill>
                <a:latin typeface="Calibri" pitchFamily="34" charset="0"/>
              </a:rPr>
            </a:br>
            <a:r>
              <a:rPr lang="en-US" sz="3000" b="1" dirty="0" smtClean="0">
                <a:solidFill>
                  <a:schemeClr val="bg1"/>
                </a:solidFill>
                <a:latin typeface="Calibri" pitchFamily="34" charset="0"/>
              </a:rPr>
              <a:t>death and resurrection</a:t>
            </a:r>
          </a:p>
        </p:txBody>
      </p:sp>
      <p:sp>
        <p:nvSpPr>
          <p:cNvPr id="5124" name="Text Box 3"/>
          <p:cNvSpPr txBox="1">
            <a:spLocks noChangeArrowheads="1"/>
          </p:cNvSpPr>
          <p:nvPr/>
        </p:nvSpPr>
        <p:spPr bwMode="auto">
          <a:xfrm>
            <a:off x="1115616" y="1173742"/>
            <a:ext cx="6956425" cy="4775538"/>
          </a:xfrm>
          <a:prstGeom prst="rect">
            <a:avLst/>
          </a:prstGeom>
          <a:noFill/>
          <a:ln w="9525">
            <a:noFill/>
            <a:miter lim="800000"/>
            <a:headEnd/>
            <a:tailEnd/>
          </a:ln>
        </p:spPr>
        <p:txBody>
          <a:bodyPr>
            <a:spAutoFit/>
          </a:bodyPr>
          <a:lstStyle/>
          <a:p>
            <a:pPr algn="ctr">
              <a:spcBef>
                <a:spcPts val="600"/>
              </a:spcBef>
            </a:pPr>
            <a:endParaRPr lang="en-US" sz="2400" b="1" dirty="0"/>
          </a:p>
          <a:p>
            <a:pPr algn="ctr">
              <a:lnSpc>
                <a:spcPts val="2800"/>
              </a:lnSpc>
            </a:pPr>
            <a:r>
              <a:rPr lang="en-US" sz="2800" b="1" dirty="0" smtClean="0">
                <a:latin typeface="Calibri" pitchFamily="34" charset="0"/>
              </a:rPr>
              <a:t>united with Christ in a death </a:t>
            </a:r>
          </a:p>
          <a:p>
            <a:pPr algn="ctr">
              <a:lnSpc>
                <a:spcPts val="2800"/>
              </a:lnSpc>
            </a:pPr>
            <a:r>
              <a:rPr lang="en-US" sz="2800" b="1" dirty="0" smtClean="0">
                <a:latin typeface="Calibri" pitchFamily="34" charset="0"/>
              </a:rPr>
              <a:t>and resurrection like his</a:t>
            </a:r>
          </a:p>
          <a:p>
            <a:pPr algn="ctr">
              <a:lnSpc>
                <a:spcPts val="2800"/>
              </a:lnSpc>
            </a:pPr>
            <a:r>
              <a:rPr lang="en-US" sz="2800" b="1" dirty="0" smtClean="0">
                <a:solidFill>
                  <a:schemeClr val="bg1"/>
                </a:solidFill>
                <a:latin typeface="Calibri" pitchFamily="34" charset="0"/>
              </a:rPr>
              <a:t>crucified and buried with Christ</a:t>
            </a:r>
          </a:p>
          <a:p>
            <a:pPr algn="ctr">
              <a:lnSpc>
                <a:spcPts val="2800"/>
              </a:lnSpc>
            </a:pPr>
            <a:r>
              <a:rPr lang="en-US" sz="2800" b="1" dirty="0" smtClean="0">
                <a:solidFill>
                  <a:schemeClr val="bg1"/>
                </a:solidFill>
                <a:latin typeface="Calibri" pitchFamily="34" charset="0"/>
              </a:rPr>
              <a:t>raised and alive with Christ</a:t>
            </a:r>
          </a:p>
          <a:p>
            <a:pPr algn="ctr">
              <a:lnSpc>
                <a:spcPts val="2800"/>
              </a:lnSpc>
            </a:pPr>
            <a:r>
              <a:rPr lang="en-US" sz="2800" b="1" dirty="0" smtClean="0">
                <a:latin typeface="Calibri" pitchFamily="34" charset="0"/>
              </a:rPr>
              <a:t>one, seated and hidden with Christ in God</a:t>
            </a:r>
          </a:p>
          <a:p>
            <a:pPr algn="ctr">
              <a:lnSpc>
                <a:spcPts val="2800"/>
              </a:lnSpc>
            </a:pPr>
            <a:r>
              <a:rPr lang="en-US" sz="2800" b="1" dirty="0" smtClean="0">
                <a:solidFill>
                  <a:schemeClr val="bg1"/>
                </a:solidFill>
                <a:latin typeface="Calibri" pitchFamily="34" charset="0"/>
              </a:rPr>
              <a:t>old </a:t>
            </a:r>
            <a:r>
              <a:rPr lang="en-US" sz="2800" b="1" dirty="0">
                <a:solidFill>
                  <a:schemeClr val="bg1"/>
                </a:solidFill>
                <a:latin typeface="Calibri" pitchFamily="34" charset="0"/>
              </a:rPr>
              <a:t>self </a:t>
            </a:r>
            <a:r>
              <a:rPr lang="en-US" sz="2800" b="1" dirty="0" smtClean="0">
                <a:solidFill>
                  <a:schemeClr val="bg1"/>
                </a:solidFill>
                <a:latin typeface="Calibri" pitchFamily="34" charset="0"/>
              </a:rPr>
              <a:t>crucified, new </a:t>
            </a:r>
            <a:r>
              <a:rPr lang="en-US" sz="2800" b="1" dirty="0">
                <a:solidFill>
                  <a:schemeClr val="bg1"/>
                </a:solidFill>
                <a:latin typeface="Calibri" pitchFamily="34" charset="0"/>
              </a:rPr>
              <a:t>self created</a:t>
            </a:r>
          </a:p>
          <a:p>
            <a:pPr algn="ctr">
              <a:lnSpc>
                <a:spcPts val="2800"/>
              </a:lnSpc>
            </a:pPr>
            <a:r>
              <a:rPr lang="en-US" sz="2800" b="1" dirty="0" smtClean="0">
                <a:latin typeface="Calibri" pitchFamily="34" charset="0"/>
              </a:rPr>
              <a:t>set free </a:t>
            </a:r>
            <a:r>
              <a:rPr lang="en-US" sz="2800" b="1" dirty="0">
                <a:latin typeface="Calibri" pitchFamily="34" charset="0"/>
              </a:rPr>
              <a:t>from sin</a:t>
            </a:r>
          </a:p>
          <a:p>
            <a:pPr algn="ctr">
              <a:lnSpc>
                <a:spcPts val="2800"/>
              </a:lnSpc>
            </a:pPr>
            <a:r>
              <a:rPr lang="en-US" sz="2800" b="1" dirty="0" smtClean="0">
                <a:solidFill>
                  <a:schemeClr val="bg1"/>
                </a:solidFill>
                <a:latin typeface="Calibri" pitchFamily="34" charset="0"/>
              </a:rPr>
              <a:t>instruments for </a:t>
            </a:r>
            <a:r>
              <a:rPr lang="en-US" sz="2800" b="1" dirty="0">
                <a:solidFill>
                  <a:schemeClr val="bg1"/>
                </a:solidFill>
                <a:latin typeface="Calibri" pitchFamily="34" charset="0"/>
              </a:rPr>
              <a:t>righteousness</a:t>
            </a:r>
          </a:p>
          <a:p>
            <a:pPr algn="ctr">
              <a:lnSpc>
                <a:spcPts val="2800"/>
              </a:lnSpc>
            </a:pPr>
            <a:r>
              <a:rPr lang="en-US" sz="2800" b="1" dirty="0">
                <a:latin typeface="Calibri" pitchFamily="34" charset="0"/>
              </a:rPr>
              <a:t>under </a:t>
            </a:r>
            <a:r>
              <a:rPr lang="en-US" sz="2800" b="1" dirty="0" smtClean="0">
                <a:latin typeface="Calibri" pitchFamily="34" charset="0"/>
              </a:rPr>
              <a:t>Christ and his abundant grace</a:t>
            </a:r>
            <a:endParaRPr lang="en-US" sz="2800" b="1" dirty="0">
              <a:latin typeface="Calibri" pitchFamily="34" charset="0"/>
            </a:endParaRPr>
          </a:p>
          <a:p>
            <a:pPr algn="ctr">
              <a:lnSpc>
                <a:spcPts val="2800"/>
              </a:lnSpc>
            </a:pPr>
            <a:r>
              <a:rPr lang="en-US" sz="2800" b="1" dirty="0" smtClean="0">
                <a:solidFill>
                  <a:schemeClr val="bg1"/>
                </a:solidFill>
                <a:latin typeface="Calibri" pitchFamily="34" charset="0"/>
              </a:rPr>
              <a:t>released </a:t>
            </a:r>
            <a:r>
              <a:rPr lang="en-US" sz="2800" b="1" dirty="0">
                <a:solidFill>
                  <a:schemeClr val="bg1"/>
                </a:solidFill>
                <a:latin typeface="Calibri" pitchFamily="34" charset="0"/>
              </a:rPr>
              <a:t>from </a:t>
            </a:r>
            <a:r>
              <a:rPr lang="en-US" sz="2800" b="1" dirty="0" smtClean="0">
                <a:solidFill>
                  <a:schemeClr val="bg1"/>
                </a:solidFill>
                <a:latin typeface="Calibri" pitchFamily="34" charset="0"/>
              </a:rPr>
              <a:t>the law to marry Christ</a:t>
            </a:r>
          </a:p>
          <a:p>
            <a:pPr algn="ctr">
              <a:lnSpc>
                <a:spcPts val="2800"/>
              </a:lnSpc>
            </a:pPr>
            <a:r>
              <a:rPr lang="en-US" sz="2800" b="1" dirty="0" smtClean="0">
                <a:solidFill>
                  <a:schemeClr val="bg1"/>
                </a:solidFill>
                <a:latin typeface="Calibri" pitchFamily="34" charset="0"/>
              </a:rPr>
              <a:t> </a:t>
            </a:r>
            <a:r>
              <a:rPr lang="en-US" sz="2800" b="1" dirty="0" smtClean="0">
                <a:latin typeface="Calibri" pitchFamily="34" charset="0"/>
              </a:rPr>
              <a:t>under the law of the Spirit </a:t>
            </a:r>
          </a:p>
          <a:p>
            <a:pPr algn="ctr">
              <a:lnSpc>
                <a:spcPts val="2800"/>
              </a:lnSpc>
            </a:pPr>
            <a:r>
              <a:rPr lang="en-US" sz="2800" b="1" dirty="0" smtClean="0">
                <a:latin typeface="Calibri" pitchFamily="34" charset="0"/>
              </a:rPr>
              <a:t>of life in Christ</a:t>
            </a:r>
            <a:endParaRPr lang="en-US" sz="2800" b="1" dirty="0">
              <a:latin typeface="Calibri" pitchFamily="34" charset="0"/>
            </a:endParaRPr>
          </a:p>
        </p:txBody>
      </p:sp>
      <p:sp>
        <p:nvSpPr>
          <p:cNvPr id="5125" name="TextBox 5"/>
          <p:cNvSpPr txBox="1">
            <a:spLocks noChangeArrowheads="1"/>
          </p:cNvSpPr>
          <p:nvPr/>
        </p:nvSpPr>
        <p:spPr bwMode="auto">
          <a:xfrm>
            <a:off x="611560" y="5949280"/>
            <a:ext cx="7848872" cy="861774"/>
          </a:xfrm>
          <a:prstGeom prst="rect">
            <a:avLst/>
          </a:prstGeom>
          <a:solidFill>
            <a:srgbClr val="7030A0"/>
          </a:solidFill>
          <a:ln w="9525">
            <a:noFill/>
            <a:miter lim="800000"/>
            <a:headEnd/>
            <a:tailEnd/>
          </a:ln>
        </p:spPr>
        <p:txBody>
          <a:bodyPr wrap="square">
            <a:spAutoFit/>
          </a:bodyPr>
          <a:lstStyle/>
          <a:p>
            <a:pPr algn="ctr">
              <a:lnSpc>
                <a:spcPts val="3000"/>
              </a:lnSpc>
            </a:pPr>
            <a:r>
              <a:rPr lang="en-CA" sz="2800" b="1" dirty="0" smtClean="0">
                <a:latin typeface="Calibri" pitchFamily="34" charset="0"/>
              </a:rPr>
              <a:t>Lord, thank you that Jesus died to give us </a:t>
            </a:r>
          </a:p>
          <a:p>
            <a:pPr algn="ctr">
              <a:lnSpc>
                <a:spcPts val="3000"/>
              </a:lnSpc>
            </a:pPr>
            <a:r>
              <a:rPr lang="en-CA" sz="2800" b="1" dirty="0" smtClean="0">
                <a:latin typeface="Calibri" pitchFamily="34" charset="0"/>
              </a:rPr>
              <a:t>riches of  gifts that set us free from sin!</a:t>
            </a:r>
            <a:endParaRPr lang="en-CA" sz="2800" b="1" dirty="0">
              <a:latin typeface="Calibri" pitchFamily="34" charset="0"/>
            </a:endParaRPr>
          </a:p>
        </p:txBody>
      </p:sp>
      <p:sp>
        <p:nvSpPr>
          <p:cNvPr id="9" name="Text Box 4"/>
          <p:cNvSpPr txBox="1">
            <a:spLocks noChangeArrowheads="1"/>
          </p:cNvSpPr>
          <p:nvPr/>
        </p:nvSpPr>
        <p:spPr bwMode="auto">
          <a:xfrm>
            <a:off x="-252536" y="332656"/>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11" name="Right Arrow 10"/>
          <p:cNvSpPr/>
          <p:nvPr/>
        </p:nvSpPr>
        <p:spPr>
          <a:xfrm>
            <a:off x="179512" y="1124744"/>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TextBox 5"/>
          <p:cNvSpPr txBox="1">
            <a:spLocks noChangeArrowheads="1"/>
          </p:cNvSpPr>
          <p:nvPr/>
        </p:nvSpPr>
        <p:spPr bwMode="auto">
          <a:xfrm>
            <a:off x="6300192" y="116632"/>
            <a:ext cx="2736304" cy="1200329"/>
          </a:xfrm>
          <a:prstGeom prst="rect">
            <a:avLst/>
          </a:prstGeom>
          <a:noFill/>
          <a:ln w="9525">
            <a:noFill/>
            <a:miter lim="800000"/>
            <a:headEnd/>
            <a:tailEnd/>
          </a:ln>
        </p:spPr>
        <p:txBody>
          <a:bodyPr wrap="square">
            <a:spAutoFit/>
          </a:bodyPr>
          <a:lstStyle/>
          <a:p>
            <a:pPr algn="r"/>
            <a:r>
              <a:rPr lang="en-CA" sz="2400" b="1" dirty="0" smtClean="0">
                <a:latin typeface="Calibri" pitchFamily="34" charset="0"/>
                <a:cs typeface="Calibri" pitchFamily="34" charset="0"/>
              </a:rPr>
              <a:t>Note how almost </a:t>
            </a:r>
          </a:p>
          <a:p>
            <a:pPr algn="r"/>
            <a:r>
              <a:rPr lang="en-CA" sz="2400" b="1" dirty="0" smtClean="0">
                <a:latin typeface="Calibri" pitchFamily="34" charset="0"/>
                <a:cs typeface="Calibri" pitchFamily="34" charset="0"/>
              </a:rPr>
              <a:t>all these are in</a:t>
            </a:r>
          </a:p>
          <a:p>
            <a:pPr algn="r"/>
            <a:r>
              <a:rPr lang="en-CA" sz="2400" b="1" dirty="0" smtClean="0">
                <a:latin typeface="Calibri" pitchFamily="34" charset="0"/>
                <a:cs typeface="Calibri" pitchFamily="34" charset="0"/>
              </a:rPr>
              <a:t>Romans 6-8</a:t>
            </a:r>
            <a:endParaRPr lang="en-CA" sz="2400" b="1" dirty="0"/>
          </a:p>
        </p:txBody>
      </p:sp>
      <p:sp>
        <p:nvSpPr>
          <p:cNvPr id="10" name="Text Box 4"/>
          <p:cNvSpPr txBox="1">
            <a:spLocks noChangeArrowheads="1"/>
          </p:cNvSpPr>
          <p:nvPr/>
        </p:nvSpPr>
        <p:spPr bwMode="auto">
          <a:xfrm>
            <a:off x="7308304" y="5415607"/>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32-48</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37720" y="2924944"/>
            <a:ext cx="3682752" cy="1143000"/>
          </a:xfrm>
        </p:spPr>
        <p:txBody>
          <a:bodyPr/>
          <a:lstStyle/>
          <a:p>
            <a:pPr lvl="0"/>
            <a:r>
              <a:rPr lang="en-CA" sz="3600" b="1" dirty="0" smtClean="0">
                <a:solidFill>
                  <a:schemeClr val="tx1"/>
                </a:solidFill>
                <a:latin typeface="SutonnyMJ" pitchFamily="2" charset="0"/>
                <a:cs typeface="SutonnyMJ" pitchFamily="2" charset="0"/>
              </a:rPr>
              <a:t> </a:t>
            </a:r>
            <a:r>
              <a:rPr lang="en-US" sz="3600" b="1" dirty="0">
                <a:latin typeface="SutonnyMJ" pitchFamily="2" charset="0"/>
                <a:cs typeface="SutonnyMJ" pitchFamily="2" charset="0"/>
              </a:rPr>
              <a:t>‡h </a:t>
            </a:r>
            <a:r>
              <a:rPr lang="en-US" sz="3600" b="1" dirty="0" err="1">
                <a:latin typeface="SutonnyMJ" pitchFamily="2" charset="0"/>
                <a:cs typeface="SutonnyMJ" pitchFamily="2" charset="0"/>
              </a:rPr>
              <a:t>mKj</a:t>
            </a:r>
            <a:r>
              <a:rPr lang="en-US" sz="3600" b="1" dirty="0">
                <a:latin typeface="SutonnyMJ" pitchFamily="2" charset="0"/>
                <a:cs typeface="SutonnyMJ" pitchFamily="2" charset="0"/>
              </a:rPr>
              <a:t> </a:t>
            </a:r>
            <a:r>
              <a:rPr lang="en-US" sz="3600" b="1" dirty="0" err="1">
                <a:latin typeface="SutonnyMJ" pitchFamily="2" charset="0"/>
                <a:cs typeface="SutonnyMJ" pitchFamily="2" charset="0"/>
              </a:rPr>
              <a:t>Dcnvi</a:t>
            </a:r>
            <a:r>
              <a:rPr lang="en-US" sz="3600" b="1" dirty="0">
                <a:latin typeface="SutonnyMJ" pitchFamily="2" charset="0"/>
                <a:cs typeface="SutonnyMJ" pitchFamily="2" charset="0"/>
              </a:rPr>
              <a:t> </a:t>
            </a:r>
            <a:r>
              <a:rPr lang="en-US" sz="3600" b="1" dirty="0" smtClean="0">
                <a:latin typeface="SutonnyMJ" pitchFamily="2" charset="0"/>
                <a:cs typeface="SutonnyMJ" pitchFamily="2" charset="0"/>
              </a:rPr>
              <a:t/>
            </a:r>
            <a:br>
              <a:rPr lang="en-US" sz="3600" b="1" dirty="0" smtClean="0">
                <a:latin typeface="SutonnyMJ" pitchFamily="2" charset="0"/>
                <a:cs typeface="SutonnyMJ" pitchFamily="2" charset="0"/>
              </a:rPr>
            </a:br>
            <a:r>
              <a:rPr lang="en-US" sz="3600" b="1" dirty="0" err="1" smtClean="0">
                <a:latin typeface="SutonnyMJ" pitchFamily="2" charset="0"/>
                <a:cs typeface="SutonnyMJ" pitchFamily="2" charset="0"/>
              </a:rPr>
              <a:t>mg~n</a:t>
            </a:r>
            <a:r>
              <a:rPr lang="en-US" sz="3600" b="1" dirty="0" smtClean="0">
                <a:latin typeface="SutonnyMJ" pitchFamily="2" charset="0"/>
                <a:cs typeface="SutonnyMJ" pitchFamily="2" charset="0"/>
              </a:rPr>
              <a:t> </a:t>
            </a:r>
            <a:r>
              <a:rPr lang="en-US" sz="3600" b="1" dirty="0" err="1">
                <a:latin typeface="SutonnyMJ" pitchFamily="2" charset="0"/>
                <a:cs typeface="SutonnyMJ" pitchFamily="2" charset="0"/>
              </a:rPr>
              <a:t>cvc</a:t>
            </a:r>
            <a:r>
              <a:rPr lang="en-US" sz="3600" b="1" dirty="0">
                <a:latin typeface="SutonnyMJ" pitchFamily="2" charset="0"/>
                <a:cs typeface="SutonnyMJ" pitchFamily="2" charset="0"/>
              </a:rPr>
              <a:t> †_‡K </a:t>
            </a:r>
            <a:r>
              <a:rPr lang="en-US" sz="3600" b="1" dirty="0" smtClean="0">
                <a:latin typeface="SutonnyMJ" pitchFamily="2" charset="0"/>
                <a:cs typeface="SutonnyMJ" pitchFamily="2" charset="0"/>
              </a:rPr>
              <a:t/>
            </a:r>
            <a:br>
              <a:rPr lang="en-US" sz="3600" b="1" dirty="0" smtClean="0">
                <a:latin typeface="SutonnyMJ" pitchFamily="2" charset="0"/>
                <a:cs typeface="SutonnyMJ" pitchFamily="2" charset="0"/>
              </a:rPr>
            </a:br>
            <a:r>
              <a:rPr lang="en-US" sz="3600" b="1" dirty="0" smtClean="0">
                <a:latin typeface="SutonnyMJ" pitchFamily="2" charset="0"/>
                <a:cs typeface="SutonnyMJ" pitchFamily="2" charset="0"/>
              </a:rPr>
              <a:t>g~³ </a:t>
            </a:r>
            <a:r>
              <a:rPr lang="en-US" sz="3600" b="1" dirty="0" err="1">
                <a:latin typeface="SutonnyMJ" pitchFamily="2" charset="0"/>
                <a:cs typeface="SutonnyMJ" pitchFamily="2" charset="0"/>
              </a:rPr>
              <a:t>K‡i</a:t>
            </a:r>
            <a:r>
              <a:rPr lang="en-US" sz="3600" b="1" dirty="0">
                <a:latin typeface="SutonnyMJ" pitchFamily="2" charset="0"/>
                <a:cs typeface="SutonnyMJ" pitchFamily="2" charset="0"/>
              </a:rPr>
              <a:t/>
            </a:r>
            <a:br>
              <a:rPr lang="en-US" sz="3600" b="1" dirty="0">
                <a:latin typeface="SutonnyMJ" pitchFamily="2" charset="0"/>
                <a:cs typeface="SutonnyMJ" pitchFamily="2" charset="0"/>
              </a:rPr>
            </a:br>
            <a:r>
              <a:rPr lang="en-CA" sz="1800" b="1" dirty="0" smtClean="0">
                <a:solidFill>
                  <a:schemeClr val="tx1"/>
                </a:solidFill>
                <a:latin typeface="SutonnyMJ" pitchFamily="2" charset="0"/>
                <a:cs typeface="SutonnyMJ" pitchFamily="2" charset="0"/>
              </a:rPr>
              <a:t/>
            </a:r>
            <a:br>
              <a:rPr lang="en-CA" sz="1800" b="1" dirty="0" smtClean="0">
                <a:solidFill>
                  <a:schemeClr val="tx1"/>
                </a:solidFill>
                <a:latin typeface="SutonnyMJ" pitchFamily="2" charset="0"/>
                <a:cs typeface="SutonnyMJ" pitchFamily="2" charset="0"/>
              </a:rPr>
            </a:br>
            <a:endParaRPr lang="en-CA" sz="3600" b="1" dirty="0">
              <a:solidFill>
                <a:schemeClr val="tx1"/>
              </a:solidFill>
              <a:latin typeface="SutonnyMJ" pitchFamily="2" charset="0"/>
              <a:cs typeface="SutonnyMJ" pitchFamily="2" charset="0"/>
            </a:endParaRPr>
          </a:p>
        </p:txBody>
      </p:sp>
      <p:pic>
        <p:nvPicPr>
          <p:cNvPr id="3" name="Picture 2" descr="temptation.jpg"/>
          <p:cNvPicPr>
            <a:picLocks noChangeAspect="1"/>
          </p:cNvPicPr>
          <p:nvPr/>
        </p:nvPicPr>
        <p:blipFill>
          <a:blip r:embed="rId2" cstate="print"/>
          <a:srcRect/>
          <a:stretch>
            <a:fillRect/>
          </a:stretch>
        </p:blipFill>
        <p:spPr bwMode="auto">
          <a:xfrm>
            <a:off x="-36512" y="44624"/>
            <a:ext cx="5200650" cy="66976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Resurrection pic by Yoon Namsun.jpg"/>
          <p:cNvPicPr>
            <a:picLocks noChangeAspect="1"/>
          </p:cNvPicPr>
          <p:nvPr/>
        </p:nvPicPr>
        <p:blipFill>
          <a:blip r:embed="rId2" cstate="print">
            <a:lum bright="10000" contrast="20000"/>
          </a:blip>
          <a:srcRect t="10101"/>
          <a:stretch>
            <a:fillRect/>
          </a:stretch>
        </p:blipFill>
        <p:spPr bwMode="auto">
          <a:xfrm>
            <a:off x="0" y="396"/>
            <a:ext cx="9144000" cy="6884988"/>
          </a:xfrm>
          <a:prstGeom prst="rect">
            <a:avLst/>
          </a:prstGeom>
          <a:noFill/>
          <a:ln w="9525">
            <a:noFill/>
            <a:miter lim="800000"/>
            <a:headEnd/>
            <a:tailEnd/>
          </a:ln>
        </p:spPr>
      </p:pic>
      <p:sp>
        <p:nvSpPr>
          <p:cNvPr id="20483" name="Text Box 3"/>
          <p:cNvSpPr txBox="1">
            <a:spLocks noChangeArrowheads="1"/>
          </p:cNvSpPr>
          <p:nvPr/>
        </p:nvSpPr>
        <p:spPr bwMode="auto">
          <a:xfrm>
            <a:off x="7236296" y="4797152"/>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20484" name="TextBox 3"/>
          <p:cNvSpPr txBox="1">
            <a:spLocks noChangeArrowheads="1"/>
          </p:cNvSpPr>
          <p:nvPr/>
        </p:nvSpPr>
        <p:spPr bwMode="auto">
          <a:xfrm>
            <a:off x="2123728" y="5661248"/>
            <a:ext cx="5040560" cy="954107"/>
          </a:xfrm>
          <a:prstGeom prst="rect">
            <a:avLst/>
          </a:prstGeom>
          <a:noFill/>
          <a:ln w="9525">
            <a:noFill/>
            <a:miter lim="800000"/>
            <a:headEnd/>
            <a:tailEnd/>
          </a:ln>
        </p:spPr>
        <p:txBody>
          <a:bodyPr wrap="square">
            <a:spAutoFit/>
          </a:bodyPr>
          <a:lstStyle/>
          <a:p>
            <a:pPr algn="ctr"/>
            <a:r>
              <a:rPr lang="en-US" sz="2800" b="1" dirty="0">
                <a:solidFill>
                  <a:schemeClr val="bg1"/>
                </a:solidFill>
                <a:latin typeface="SutonnyMJ" pitchFamily="2" charset="0"/>
                <a:cs typeface="SutonnyMJ" pitchFamily="2" charset="0"/>
              </a:rPr>
              <a:t>‡iv: 6:3-4; </a:t>
            </a:r>
            <a:r>
              <a:rPr lang="en-US" sz="2800" b="1" dirty="0" err="1">
                <a:solidFill>
                  <a:schemeClr val="bg1"/>
                </a:solidFill>
                <a:latin typeface="SutonnyMJ" pitchFamily="2" charset="0"/>
                <a:cs typeface="SutonnyMJ" pitchFamily="2" charset="0"/>
              </a:rPr>
              <a:t>Mvjv</a:t>
            </a:r>
            <a:r>
              <a:rPr lang="en-US" sz="2800" b="1" dirty="0">
                <a:solidFill>
                  <a:schemeClr val="bg1"/>
                </a:solidFill>
                <a:latin typeface="SutonnyMJ" pitchFamily="2" charset="0"/>
                <a:cs typeface="SutonnyMJ" pitchFamily="2" charset="0"/>
              </a:rPr>
              <a:t>: </a:t>
            </a:r>
            <a:r>
              <a:rPr lang="en-US" sz="2800" b="1" dirty="0" smtClean="0">
                <a:solidFill>
                  <a:schemeClr val="bg1"/>
                </a:solidFill>
                <a:latin typeface="SutonnyMJ" pitchFamily="2" charset="0"/>
                <a:cs typeface="SutonnyMJ" pitchFamily="2" charset="0"/>
              </a:rPr>
              <a:t>3:27</a:t>
            </a:r>
          </a:p>
          <a:p>
            <a:pPr algn="ctr"/>
            <a:r>
              <a:rPr lang="en-CA" sz="2800" b="1" dirty="0" smtClean="0">
                <a:solidFill>
                  <a:schemeClr val="bg1"/>
                </a:solidFill>
                <a:latin typeface="Calibri" pitchFamily="34" charset="0"/>
                <a:cs typeface="Calibri" pitchFamily="34" charset="0"/>
              </a:rPr>
              <a:t>baptized = immersed</a:t>
            </a:r>
            <a:endParaRPr lang="en-CA" sz="2800" b="1" dirty="0">
              <a:latin typeface="Calibri" pitchFamily="34" charset="0"/>
              <a:cs typeface="Calibri" pitchFamily="34" charset="0"/>
            </a:endParaRPr>
          </a:p>
        </p:txBody>
      </p:sp>
      <p:sp>
        <p:nvSpPr>
          <p:cNvPr id="20485" name="TextBox 3"/>
          <p:cNvSpPr txBox="1">
            <a:spLocks noChangeArrowheads="1"/>
          </p:cNvSpPr>
          <p:nvPr/>
        </p:nvSpPr>
        <p:spPr bwMode="auto">
          <a:xfrm>
            <a:off x="2483768" y="0"/>
            <a:ext cx="3816424" cy="1815882"/>
          </a:xfrm>
          <a:prstGeom prst="rect">
            <a:avLst/>
          </a:prstGeom>
          <a:noFill/>
          <a:ln w="9525">
            <a:noFill/>
            <a:miter lim="800000"/>
            <a:headEnd/>
            <a:tailEnd/>
          </a:ln>
        </p:spPr>
        <p:txBody>
          <a:bodyPr wrap="square">
            <a:spAutoFit/>
          </a:bodyPr>
          <a:lstStyle/>
          <a:p>
            <a:pPr lvl="0" algn="ctr"/>
            <a:r>
              <a:rPr lang="en-CA" sz="2800" b="1" dirty="0" smtClean="0">
                <a:solidFill>
                  <a:srgbClr val="FF0000"/>
                </a:solidFill>
                <a:latin typeface="SutonnyMJ" pitchFamily="2" charset="0"/>
                <a:cs typeface="SutonnyMJ" pitchFamily="2" charset="0"/>
              </a:rPr>
              <a:t>32. </a:t>
            </a:r>
            <a:r>
              <a:rPr lang="en-US" sz="2800" b="1" dirty="0" err="1">
                <a:solidFill>
                  <a:srgbClr val="FF0000"/>
                </a:solidFill>
                <a:latin typeface="SutonnyMJ" pitchFamily="2" charset="0"/>
                <a:cs typeface="SutonnyMJ" pitchFamily="2" charset="0"/>
              </a:rPr>
              <a:t>Lªx‡ó‡Z</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Ges</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Zvi</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g„Zz¨i</a:t>
            </a:r>
            <a:r>
              <a:rPr lang="en-US" sz="2800" b="1" dirty="0">
                <a:solidFill>
                  <a:srgbClr val="FF0000"/>
                </a:solidFill>
                <a:latin typeface="SutonnyMJ" pitchFamily="2" charset="0"/>
                <a:cs typeface="SutonnyMJ" pitchFamily="2" charset="0"/>
              </a:rPr>
              <a:t> I </a:t>
            </a:r>
            <a:r>
              <a:rPr lang="en-US" sz="2800" b="1" dirty="0" err="1">
                <a:solidFill>
                  <a:srgbClr val="FF0000"/>
                </a:solidFill>
                <a:latin typeface="SutonnyMJ" pitchFamily="2" charset="0"/>
                <a:cs typeface="SutonnyMJ" pitchFamily="2" charset="0"/>
              </a:rPr>
              <a:t>cybiæÌv‡bi</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evßvBwRZ</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n‡qwQ</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ab¨ev</a:t>
            </a:r>
            <a:r>
              <a:rPr lang="en-US" sz="2800" b="1" dirty="0" smtClean="0">
                <a:solidFill>
                  <a:srgbClr val="FF0000"/>
                </a:solidFill>
                <a:latin typeface="SutonnyMJ" pitchFamily="2" charset="0"/>
                <a:cs typeface="SutonnyMJ" pitchFamily="2" charset="0"/>
              </a:rPr>
              <a:t>` </a:t>
            </a:r>
            <a:endParaRPr lang="en-CA" sz="2800" b="1" kern="0" dirty="0" smtClean="0">
              <a:solidFill>
                <a:srgbClr val="FF0000"/>
              </a:solidFill>
              <a:latin typeface="SutonnyMJ" pitchFamily="2" charset="0"/>
              <a:cs typeface="SutonnyMJ" pitchFamily="2" charset="0"/>
            </a:endParaRPr>
          </a:p>
          <a:p>
            <a:pPr algn="ctr"/>
            <a:endParaRPr lang="en-CA" sz="2800" b="1" dirty="0">
              <a:solidFill>
                <a:srgbClr val="FF0000"/>
              </a:solidFill>
              <a:latin typeface="SutonnyMJ" pitchFamily="2" charset="0"/>
              <a:cs typeface="SutonnyMJ" pitchFamily="2" charset="0"/>
            </a:endParaRPr>
          </a:p>
        </p:txBody>
      </p:sp>
      <p:pic>
        <p:nvPicPr>
          <p:cNvPr id="8" name="Picture 7" descr="dove and sword large cropped.png"/>
          <p:cNvPicPr>
            <a:picLocks noChangeAspect="1"/>
          </p:cNvPicPr>
          <p:nvPr/>
        </p:nvPicPr>
        <p:blipFill>
          <a:blip r:embed="rId3" cstate="print"/>
          <a:stretch>
            <a:fillRect/>
          </a:stretch>
        </p:blipFill>
        <p:spPr>
          <a:xfrm>
            <a:off x="5220072" y="2852936"/>
            <a:ext cx="983450" cy="1017658"/>
          </a:xfrm>
          <a:prstGeom prst="rect">
            <a:avLst/>
          </a:prstGeom>
        </p:spPr>
      </p:pic>
      <p:sp>
        <p:nvSpPr>
          <p:cNvPr id="11" name="TextBox 10"/>
          <p:cNvSpPr txBox="1"/>
          <p:nvPr/>
        </p:nvSpPr>
        <p:spPr>
          <a:xfrm>
            <a:off x="5724128" y="4005064"/>
            <a:ext cx="1872208" cy="461665"/>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a:p>
            <a:pPr algn="ctr"/>
            <a:r>
              <a:rPr lang="en-CA" sz="800" dirty="0" smtClean="0">
                <a:solidFill>
                  <a:schemeClr val="accent4">
                    <a:lumMod val="50000"/>
                  </a:schemeClr>
                </a:solidFill>
              </a:rPr>
              <a:t>Microsoft Corporation. </a:t>
            </a:r>
            <a:endParaRPr lang="en-CA" sz="800" dirty="0">
              <a:solidFill>
                <a:schemeClr val="accent4">
                  <a:lumMod val="50000"/>
                </a:schemeClr>
              </a:solidFill>
            </a:endParaRPr>
          </a:p>
        </p:txBody>
      </p:sp>
      <p:pic>
        <p:nvPicPr>
          <p:cNvPr id="10" name="Picture 9" descr="angry-face-01s.gif"/>
          <p:cNvPicPr>
            <a:picLocks noChangeAspect="1"/>
          </p:cNvPicPr>
          <p:nvPr/>
        </p:nvPicPr>
        <p:blipFill>
          <a:blip r:embed="rId4" cstate="print"/>
          <a:stretch>
            <a:fillRect/>
          </a:stretch>
        </p:blipFill>
        <p:spPr>
          <a:xfrm>
            <a:off x="179512" y="5877272"/>
            <a:ext cx="864096" cy="864096"/>
          </a:xfrm>
          <a:prstGeom prst="ellipse">
            <a:avLst/>
          </a:prstGeom>
        </p:spPr>
      </p:pic>
      <p:sp>
        <p:nvSpPr>
          <p:cNvPr id="12" name="TextBox 11"/>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4"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13" name="TextBox 12"/>
          <p:cNvSpPr txBox="1"/>
          <p:nvPr/>
        </p:nvSpPr>
        <p:spPr>
          <a:xfrm>
            <a:off x="8604448" y="6444044"/>
            <a:ext cx="576064" cy="369332"/>
          </a:xfrm>
          <a:prstGeom prst="rect">
            <a:avLst/>
          </a:prstGeom>
          <a:noFill/>
        </p:spPr>
        <p:txBody>
          <a:bodyPr wrap="square" rtlCol="0">
            <a:spAutoFit/>
          </a:bodyPr>
          <a:lstStyle/>
          <a:p>
            <a:r>
              <a:rPr lang="en-CA" dirty="0" smtClean="0">
                <a:solidFill>
                  <a:schemeClr val="bg1"/>
                </a:solidFill>
              </a:rPr>
              <a:t>32</a:t>
            </a:r>
            <a:endParaRPr lang="en-CA" dirty="0">
              <a:solidFill>
                <a:schemeClr val="bg1"/>
              </a:solidFill>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Resurrection pic by Yoon Namsun.jpg"/>
          <p:cNvPicPr>
            <a:picLocks noChangeAspect="1"/>
          </p:cNvPicPr>
          <p:nvPr/>
        </p:nvPicPr>
        <p:blipFill>
          <a:blip r:embed="rId2" cstate="print">
            <a:lum bright="10000" contrast="20000"/>
          </a:blip>
          <a:srcRect t="10101"/>
          <a:stretch>
            <a:fillRect/>
          </a:stretch>
        </p:blipFill>
        <p:spPr bwMode="auto">
          <a:xfrm>
            <a:off x="0" y="-26988"/>
            <a:ext cx="9144000" cy="6884988"/>
          </a:xfrm>
          <a:prstGeom prst="rect">
            <a:avLst/>
          </a:prstGeom>
          <a:noFill/>
          <a:ln w="9525">
            <a:noFill/>
            <a:miter lim="800000"/>
            <a:headEnd/>
            <a:tailEnd/>
          </a:ln>
        </p:spPr>
      </p:pic>
      <p:sp>
        <p:nvSpPr>
          <p:cNvPr id="11" name="Text Box 3"/>
          <p:cNvSpPr txBox="1">
            <a:spLocks noChangeArrowheads="1"/>
          </p:cNvSpPr>
          <p:nvPr/>
        </p:nvSpPr>
        <p:spPr bwMode="auto">
          <a:xfrm>
            <a:off x="7236296" y="4869160"/>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pic>
        <p:nvPicPr>
          <p:cNvPr id="12" name="Picture 11" descr="dove and sword large cropped.png"/>
          <p:cNvPicPr>
            <a:picLocks noChangeAspect="1"/>
          </p:cNvPicPr>
          <p:nvPr/>
        </p:nvPicPr>
        <p:blipFill>
          <a:blip r:embed="rId3" cstate="print"/>
          <a:stretch>
            <a:fillRect/>
          </a:stretch>
        </p:blipFill>
        <p:spPr>
          <a:xfrm>
            <a:off x="5292080" y="2780928"/>
            <a:ext cx="983450" cy="1017658"/>
          </a:xfrm>
          <a:prstGeom prst="rect">
            <a:avLst/>
          </a:prstGeom>
        </p:spPr>
      </p:pic>
      <p:sp>
        <p:nvSpPr>
          <p:cNvPr id="7" name="TextBox 6"/>
          <p:cNvSpPr txBox="1"/>
          <p:nvPr/>
        </p:nvSpPr>
        <p:spPr>
          <a:xfrm>
            <a:off x="2627784" y="5791346"/>
            <a:ext cx="3960440" cy="954107"/>
          </a:xfrm>
          <a:prstGeom prst="rect">
            <a:avLst/>
          </a:prstGeom>
          <a:noFill/>
        </p:spPr>
        <p:txBody>
          <a:bodyPr wrap="square" rtlCol="0">
            <a:spAutoFit/>
          </a:bodyPr>
          <a:lstStyle/>
          <a:p>
            <a:pPr algn="ctr"/>
            <a:r>
              <a:rPr lang="en-US" sz="2800" b="1" dirty="0">
                <a:solidFill>
                  <a:schemeClr val="bg1"/>
                </a:solidFill>
                <a:latin typeface="SutonnyMJ" pitchFamily="2" charset="0"/>
                <a:cs typeface="SutonnyMJ" pitchFamily="2" charset="0"/>
              </a:rPr>
              <a:t>‡iv: 6:3-11; </a:t>
            </a:r>
            <a:r>
              <a:rPr lang="en-US" sz="2800" b="1" dirty="0" err="1">
                <a:solidFill>
                  <a:schemeClr val="bg1"/>
                </a:solidFill>
                <a:latin typeface="SutonnyMJ" pitchFamily="2" charset="0"/>
                <a:cs typeface="SutonnyMJ" pitchFamily="2" charset="0"/>
              </a:rPr>
              <a:t>Mvjv</a:t>
            </a:r>
            <a:r>
              <a:rPr lang="en-US" sz="2800" b="1" dirty="0">
                <a:solidFill>
                  <a:schemeClr val="bg1"/>
                </a:solidFill>
                <a:latin typeface="SutonnyMJ" pitchFamily="2" charset="0"/>
                <a:cs typeface="SutonnyMJ" pitchFamily="2" charset="0"/>
              </a:rPr>
              <a:t>: 2:20; </a:t>
            </a:r>
            <a:r>
              <a:rPr lang="en-US" sz="2800" b="1" dirty="0" err="1">
                <a:solidFill>
                  <a:schemeClr val="bg1"/>
                </a:solidFill>
                <a:latin typeface="SutonnyMJ" pitchFamily="2" charset="0"/>
                <a:cs typeface="SutonnyMJ" pitchFamily="2" charset="0"/>
              </a:rPr>
              <a:t>Bwd</a:t>
            </a:r>
            <a:r>
              <a:rPr lang="en-US" sz="2800" b="1" dirty="0">
                <a:solidFill>
                  <a:schemeClr val="bg1"/>
                </a:solidFill>
                <a:latin typeface="SutonnyMJ" pitchFamily="2" charset="0"/>
                <a:cs typeface="SutonnyMJ" pitchFamily="2" charset="0"/>
              </a:rPr>
              <a:t>: 2:4-6; </a:t>
            </a:r>
            <a:r>
              <a:rPr lang="en-US" sz="2800" b="1" dirty="0" err="1">
                <a:solidFill>
                  <a:schemeClr val="bg1"/>
                </a:solidFill>
                <a:latin typeface="SutonnyMJ" pitchFamily="2" charset="0"/>
                <a:cs typeface="SutonnyMJ" pitchFamily="2" charset="0"/>
              </a:rPr>
              <a:t>Kj</a:t>
            </a:r>
            <a:r>
              <a:rPr lang="en-US" sz="2800" b="1" dirty="0">
                <a:solidFill>
                  <a:schemeClr val="bg1"/>
                </a:solidFill>
                <a:latin typeface="SutonnyMJ" pitchFamily="2" charset="0"/>
                <a:cs typeface="SutonnyMJ" pitchFamily="2" charset="0"/>
              </a:rPr>
              <a:t>: 2:12, 3:1,3</a:t>
            </a:r>
          </a:p>
        </p:txBody>
      </p:sp>
      <p:sp>
        <p:nvSpPr>
          <p:cNvPr id="8" name="TextBox 7"/>
          <p:cNvSpPr txBox="1"/>
          <p:nvPr/>
        </p:nvSpPr>
        <p:spPr>
          <a:xfrm>
            <a:off x="5724128" y="4149080"/>
            <a:ext cx="1872208" cy="461665"/>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a:p>
            <a:pPr algn="ctr"/>
            <a:r>
              <a:rPr lang="en-CA" sz="800" dirty="0" smtClean="0">
                <a:solidFill>
                  <a:schemeClr val="accent4">
                    <a:lumMod val="50000"/>
                  </a:schemeClr>
                </a:solidFill>
              </a:rPr>
              <a:t>Microsoft Corporation. </a:t>
            </a:r>
            <a:endParaRPr lang="en-CA" sz="800" dirty="0">
              <a:solidFill>
                <a:schemeClr val="accent4">
                  <a:lumMod val="50000"/>
                </a:schemeClr>
              </a:solidFill>
            </a:endParaRPr>
          </a:p>
        </p:txBody>
      </p:sp>
      <p:sp>
        <p:nvSpPr>
          <p:cNvPr id="14" name="Title 1"/>
          <p:cNvSpPr txBox="1">
            <a:spLocks/>
          </p:cNvSpPr>
          <p:nvPr/>
        </p:nvSpPr>
        <p:spPr bwMode="auto">
          <a:xfrm>
            <a:off x="189856" y="320040"/>
            <a:ext cx="8496944" cy="128016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eaLnBrk="0" hangingPunct="0">
              <a:defRPr/>
            </a:pPr>
            <a:r>
              <a:rPr kumimoji="0" lang="en-US" sz="2800" b="1" i="0" u="none" strike="noStrike" kern="0" cap="none" spc="-100" normalizeH="0" noProof="0" dirty="0" smtClean="0">
                <a:ln>
                  <a:noFill/>
                </a:ln>
                <a:solidFill>
                  <a:srgbClr val="FF0000"/>
                </a:solidFill>
                <a:effectLst/>
                <a:uLnTx/>
                <a:uFillTx/>
                <a:latin typeface="SutonnyMJ" pitchFamily="2" charset="0"/>
                <a:ea typeface="+mj-ea"/>
                <a:cs typeface="SutonnyMJ" pitchFamily="2" charset="0"/>
              </a:rPr>
              <a:t>33-37. </a:t>
            </a:r>
            <a:r>
              <a:rPr lang="en-US" sz="2800" b="1" dirty="0" err="1">
                <a:solidFill>
                  <a:srgbClr val="FF0000"/>
                </a:solidFill>
                <a:latin typeface="SutonnyMJ" pitchFamily="2" charset="0"/>
                <a:cs typeface="SutonnyMJ" pitchFamily="2" charset="0"/>
              </a:rPr>
              <a:t>Lªx‡ói</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g„Zz¨i</a:t>
            </a:r>
            <a:r>
              <a:rPr lang="en-US" sz="2800" b="1" dirty="0">
                <a:solidFill>
                  <a:srgbClr val="FF0000"/>
                </a:solidFill>
                <a:latin typeface="SutonnyMJ" pitchFamily="2" charset="0"/>
                <a:cs typeface="SutonnyMJ" pitchFamily="2" charset="0"/>
              </a:rPr>
              <a:t> I </a:t>
            </a:r>
            <a:r>
              <a:rPr lang="en-US" sz="2800" b="1" dirty="0" err="1">
                <a:solidFill>
                  <a:srgbClr val="FF0000"/>
                </a:solidFill>
                <a:latin typeface="SutonnyMJ" pitchFamily="2" charset="0"/>
                <a:cs typeface="SutonnyMJ" pitchFamily="2" charset="0"/>
              </a:rPr>
              <a:t>cybiæ_v‡bi</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mnfvMx</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n‡qwQ</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Lªx‡ói</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mwnZ</a:t>
            </a:r>
            <a:r>
              <a:rPr lang="en-US" sz="2800" b="1" dirty="0">
                <a:solidFill>
                  <a:srgbClr val="FF0000"/>
                </a:solidFill>
                <a:latin typeface="SutonnyMJ" pitchFamily="2" charset="0"/>
                <a:cs typeface="SutonnyMJ" pitchFamily="2" charset="0"/>
              </a:rPr>
              <a:t> µ</a:t>
            </a:r>
            <a:r>
              <a:rPr lang="en-US" sz="2800" b="1" dirty="0" err="1">
                <a:solidFill>
                  <a:srgbClr val="FF0000"/>
                </a:solidFill>
                <a:latin typeface="SutonnyMJ" pitchFamily="2" charset="0"/>
                <a:cs typeface="SutonnyMJ" pitchFamily="2" charset="0"/>
              </a:rPr>
              <a:t>kv‡ivcxZ</a:t>
            </a:r>
            <a:r>
              <a:rPr lang="en-US" sz="2800" b="1" dirty="0">
                <a:solidFill>
                  <a:srgbClr val="FF0000"/>
                </a:solidFill>
                <a:latin typeface="SutonnyMJ" pitchFamily="2" charset="0"/>
                <a:cs typeface="SutonnyMJ" pitchFamily="2" charset="0"/>
              </a:rPr>
              <a:t> I Kei </a:t>
            </a:r>
            <a:r>
              <a:rPr lang="en-US" sz="2800" b="1" dirty="0" err="1">
                <a:solidFill>
                  <a:srgbClr val="FF0000"/>
                </a:solidFill>
                <a:latin typeface="SutonnyMJ" pitchFamily="2" charset="0"/>
                <a:cs typeface="SutonnyMJ" pitchFamily="2" charset="0"/>
              </a:rPr>
              <a:t>cÖvß</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n‡qwQ</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Ges</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Lªx‡ói</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mwnZ</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cybiæwÌZ</a:t>
            </a:r>
            <a:r>
              <a:rPr lang="en-US" sz="2800" b="1" dirty="0">
                <a:solidFill>
                  <a:srgbClr val="FF0000"/>
                </a:solidFill>
                <a:latin typeface="SutonnyMJ" pitchFamily="2" charset="0"/>
                <a:cs typeface="SutonnyMJ" pitchFamily="2" charset="0"/>
              </a:rPr>
              <a:t> I </a:t>
            </a:r>
            <a:r>
              <a:rPr lang="en-US" sz="2800" b="1" dirty="0" err="1">
                <a:solidFill>
                  <a:srgbClr val="FF0000"/>
                </a:solidFill>
                <a:latin typeface="SutonnyMJ" pitchFamily="2" charset="0"/>
                <a:cs typeface="SutonnyMJ" pitchFamily="2" charset="0"/>
              </a:rPr>
              <a:t>RxweZ</a:t>
            </a:r>
            <a:r>
              <a:rPr lang="en-US" sz="2800" b="1" dirty="0">
                <a:solidFill>
                  <a:srgbClr val="FF0000"/>
                </a:solidFill>
                <a:latin typeface="SutonnyMJ" pitchFamily="2" charset="0"/>
                <a:cs typeface="SutonnyMJ" pitchFamily="2" charset="0"/>
              </a:rPr>
              <a:t> </a:t>
            </a:r>
            <a:r>
              <a:rPr lang="en-US" sz="2800" b="1" dirty="0" err="1">
                <a:solidFill>
                  <a:srgbClr val="FF0000"/>
                </a:solidFill>
                <a:latin typeface="SutonnyMJ" pitchFamily="2" charset="0"/>
                <a:cs typeface="SutonnyMJ" pitchFamily="2" charset="0"/>
              </a:rPr>
              <a:t>n‡qwQ</a:t>
            </a:r>
            <a:r>
              <a:rPr lang="en-US" sz="2800" b="1" dirty="0">
                <a:solidFill>
                  <a:srgbClr val="FF0000"/>
                </a:solidFill>
                <a:latin typeface="SutonnyMJ" pitchFamily="2" charset="0"/>
                <a:cs typeface="SutonnyMJ" pitchFamily="2" charset="0"/>
              </a:rPr>
              <a:t>| </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ab¨ev</a:t>
            </a:r>
            <a:r>
              <a:rPr lang="en-US" sz="2800" b="1" dirty="0" smtClean="0">
                <a:solidFill>
                  <a:srgbClr val="FF0000"/>
                </a:solidFill>
                <a:latin typeface="SutonnyMJ" pitchFamily="2" charset="0"/>
                <a:cs typeface="SutonnyMJ" pitchFamily="2" charset="0"/>
              </a:rPr>
              <a:t>`! </a:t>
            </a:r>
            <a:endParaRPr lang="en-CA" sz="2800" b="1" kern="0" dirty="0" smtClean="0">
              <a:solidFill>
                <a:srgbClr val="FF0000"/>
              </a:solidFill>
              <a:latin typeface="SutonnyMJ" pitchFamily="2" charset="0"/>
              <a:cs typeface="SutonnyMJ" pitchFamily="2" charset="0"/>
            </a:endParaRPr>
          </a:p>
          <a:p>
            <a:pPr lvl="0" algn="ctr" eaLnBrk="0" hangingPunct="0">
              <a:defRPr/>
            </a:pPr>
            <a:endParaRPr kumimoji="0" lang="en-CA" sz="2800" b="1" i="0" u="none" strike="noStrike" kern="0" cap="none" spc="0" normalizeH="0" baseline="0" noProof="0" dirty="0" smtClean="0">
              <a:ln>
                <a:noFill/>
              </a:ln>
              <a:solidFill>
                <a:srgbClr val="FF0000"/>
              </a:solidFill>
              <a:effectLst/>
              <a:uLnTx/>
              <a:uFillTx/>
              <a:latin typeface="SutonnyMJ" pitchFamily="2" charset="0"/>
              <a:ea typeface="+mj-ea"/>
              <a:cs typeface="SutonnyMJ" pitchFamily="2" charset="0"/>
            </a:endParaRPr>
          </a:p>
        </p:txBody>
      </p:sp>
      <p:sp>
        <p:nvSpPr>
          <p:cNvPr id="10"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pic>
        <p:nvPicPr>
          <p:cNvPr id="13" name="Picture 12" descr="angry-face-01s.gif"/>
          <p:cNvPicPr>
            <a:picLocks noChangeAspect="1"/>
          </p:cNvPicPr>
          <p:nvPr/>
        </p:nvPicPr>
        <p:blipFill>
          <a:blip r:embed="rId4" cstate="print"/>
          <a:stretch>
            <a:fillRect/>
          </a:stretch>
        </p:blipFill>
        <p:spPr>
          <a:xfrm>
            <a:off x="179512" y="5877272"/>
            <a:ext cx="864096" cy="864096"/>
          </a:xfrm>
          <a:prstGeom prst="ellipse">
            <a:avLst/>
          </a:prstGeom>
        </p:spPr>
      </p:pic>
      <p:sp>
        <p:nvSpPr>
          <p:cNvPr id="15" name="TextBox 14"/>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6" name="TextBox 15"/>
          <p:cNvSpPr txBox="1"/>
          <p:nvPr/>
        </p:nvSpPr>
        <p:spPr>
          <a:xfrm>
            <a:off x="7740352" y="5877272"/>
            <a:ext cx="1584176" cy="923330"/>
          </a:xfrm>
          <a:prstGeom prst="rect">
            <a:avLst/>
          </a:prstGeom>
          <a:noFill/>
        </p:spPr>
        <p:txBody>
          <a:bodyPr wrap="square" rtlCol="0">
            <a:spAutoFit/>
          </a:bodyPr>
          <a:lstStyle/>
          <a:p>
            <a:pPr algn="ctr"/>
            <a:r>
              <a:rPr lang="en-CA" dirty="0" smtClean="0">
                <a:solidFill>
                  <a:schemeClr val="bg1"/>
                </a:solidFill>
              </a:rPr>
              <a:t>33, </a:t>
            </a:r>
          </a:p>
          <a:p>
            <a:pPr algn="ctr"/>
            <a:r>
              <a:rPr lang="en-CA" dirty="0" smtClean="0">
                <a:solidFill>
                  <a:schemeClr val="bg1"/>
                </a:solidFill>
              </a:rPr>
              <a:t>34,35</a:t>
            </a:r>
          </a:p>
          <a:p>
            <a:pPr algn="ctr"/>
            <a:r>
              <a:rPr lang="en-CA" dirty="0" smtClean="0">
                <a:solidFill>
                  <a:schemeClr val="bg1"/>
                </a:solidFill>
              </a:rPr>
              <a:t>36,37</a:t>
            </a:r>
            <a:endParaRPr lang="en-CA" dirty="0">
              <a:solidFill>
                <a:schemeClr val="bg1"/>
              </a:solidFill>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1" name="Rectangle 10"/>
          <p:cNvSpPr/>
          <p:nvPr/>
        </p:nvSpPr>
        <p:spPr>
          <a:xfrm>
            <a:off x="3048000" y="3276600"/>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438400" y="3581400"/>
            <a:ext cx="1581912"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609600" y="838200"/>
            <a:ext cx="4915810" cy="2926080"/>
          </a:xfrm>
          <a:prstGeom prst="rect">
            <a:avLst/>
          </a:prstGeom>
        </p:spPr>
      </p:pic>
      <p:pic>
        <p:nvPicPr>
          <p:cNvPr id="7" name="Picture 6" descr="egyptian.gif"/>
          <p:cNvPicPr>
            <a:picLocks noChangeAspect="1"/>
          </p:cNvPicPr>
          <p:nvPr/>
        </p:nvPicPr>
        <p:blipFill>
          <a:blip r:embed="rId3" cstate="print"/>
          <a:stretch>
            <a:fillRect/>
          </a:stretch>
        </p:blipFill>
        <p:spPr>
          <a:xfrm rot="7200000">
            <a:off x="2095478" y="3302089"/>
            <a:ext cx="4915810" cy="292608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495323" y="3302088"/>
            <a:ext cx="4915810" cy="2926080"/>
          </a:xfrm>
          <a:prstGeom prst="rect">
            <a:avLst/>
          </a:prstGeom>
        </p:spPr>
      </p:pic>
      <p:pic>
        <p:nvPicPr>
          <p:cNvPr id="14" name="Picture 13"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1600200" y="4448505"/>
            <a:ext cx="921715" cy="548640"/>
          </a:xfrm>
          <a:prstGeom prst="rect">
            <a:avLst/>
          </a:prstGeom>
          <a:noFill/>
          <a:ln>
            <a:noFill/>
          </a:ln>
        </p:spPr>
      </p:pic>
      <p:pic>
        <p:nvPicPr>
          <p:cNvPr id="13" name="Picture 12"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1066800" y="4736537"/>
            <a:ext cx="921715" cy="548640"/>
          </a:xfrm>
          <a:prstGeom prst="rect">
            <a:avLst/>
          </a:prstGeom>
          <a:noFill/>
          <a:ln>
            <a:noFill/>
          </a:ln>
        </p:spPr>
      </p:pic>
      <p:pic>
        <p:nvPicPr>
          <p:cNvPr id="16" name="Picture 15"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1676400" y="5024569"/>
            <a:ext cx="921715" cy="548640"/>
          </a:xfrm>
          <a:prstGeom prst="rect">
            <a:avLst/>
          </a:prstGeom>
          <a:noFill/>
          <a:ln>
            <a:noFill/>
          </a:ln>
        </p:spPr>
      </p:pic>
      <p:pic>
        <p:nvPicPr>
          <p:cNvPr id="17" name="Picture 16"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2209800" y="4736537"/>
            <a:ext cx="921715" cy="548640"/>
          </a:xfrm>
          <a:prstGeom prst="rect">
            <a:avLst/>
          </a:prstGeom>
          <a:noFill/>
          <a:ln>
            <a:noFill/>
          </a:ln>
        </p:spPr>
      </p:pic>
      <p:pic>
        <p:nvPicPr>
          <p:cNvPr id="18" name="Picture 17"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1143000" y="4160473"/>
            <a:ext cx="921715" cy="548640"/>
          </a:xfrm>
          <a:prstGeom prst="rect">
            <a:avLst/>
          </a:prstGeom>
          <a:noFill/>
          <a:ln>
            <a:noFill/>
          </a:ln>
        </p:spPr>
      </p:pic>
      <p:pic>
        <p:nvPicPr>
          <p:cNvPr id="19" name="Picture 18"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2209800" y="4160473"/>
            <a:ext cx="921715" cy="548640"/>
          </a:xfrm>
          <a:prstGeom prst="rect">
            <a:avLst/>
          </a:prstGeom>
          <a:noFill/>
          <a:ln>
            <a:noFill/>
          </a:ln>
        </p:spPr>
      </p:pic>
      <p:pic>
        <p:nvPicPr>
          <p:cNvPr id="20" name="Picture 19"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1600200" y="3728425"/>
            <a:ext cx="921715" cy="548640"/>
          </a:xfrm>
          <a:prstGeom prst="rect">
            <a:avLst/>
          </a:prstGeom>
          <a:noFill/>
          <a:ln>
            <a:noFill/>
          </a:ln>
        </p:spPr>
      </p:pic>
      <p:sp>
        <p:nvSpPr>
          <p:cNvPr id="21" name="TextBox 20"/>
          <p:cNvSpPr txBox="1"/>
          <p:nvPr/>
        </p:nvSpPr>
        <p:spPr>
          <a:xfrm>
            <a:off x="2133600" y="6248400"/>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sp>
        <p:nvSpPr>
          <p:cNvPr id="24" name="TextBox 23"/>
          <p:cNvSpPr txBox="1"/>
          <p:nvPr/>
        </p:nvSpPr>
        <p:spPr>
          <a:xfrm>
            <a:off x="35496" y="6444044"/>
            <a:ext cx="1440160" cy="369332"/>
          </a:xfrm>
          <a:prstGeom prst="rect">
            <a:avLst/>
          </a:prstGeom>
          <a:noFill/>
        </p:spPr>
        <p:txBody>
          <a:bodyPr wrap="square" rtlCol="0">
            <a:spAutoFit/>
          </a:bodyPr>
          <a:lstStyle/>
          <a:p>
            <a:pPr algn="ctr"/>
            <a:r>
              <a:rPr lang="en-CA" dirty="0" smtClean="0">
                <a:solidFill>
                  <a:schemeClr val="bg1"/>
                </a:solidFill>
              </a:rPr>
              <a:t>38,39,40</a:t>
            </a:r>
            <a:endParaRPr lang="en-CA" dirty="0">
              <a:solidFill>
                <a:schemeClr val="bg1"/>
              </a:solidFill>
            </a:endParaRPr>
          </a:p>
        </p:txBody>
      </p:sp>
      <p:sp>
        <p:nvSpPr>
          <p:cNvPr id="25" name="Title 1"/>
          <p:cNvSpPr txBox="1">
            <a:spLocks/>
          </p:cNvSpPr>
          <p:nvPr/>
        </p:nvSpPr>
        <p:spPr bwMode="auto">
          <a:xfrm>
            <a:off x="4499992" y="288032"/>
            <a:ext cx="4320480" cy="2074168"/>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noAutofit/>
          </a:bodyPr>
          <a:lstStyle/>
          <a:p>
            <a:pPr lvl="0" algn="ctr" eaLnBrk="0" hangingPunct="0">
              <a:lnSpc>
                <a:spcPts val="3200"/>
              </a:lnSpc>
              <a:defRPr/>
            </a:pPr>
            <a:r>
              <a:rPr kumimoji="0" lang="en-US" sz="2800" b="1" i="0" u="none" strike="noStrike" kern="0" cap="none" normalizeH="0" baseline="0" noProof="0" dirty="0" smtClean="0">
                <a:ln>
                  <a:noFill/>
                </a:ln>
                <a:solidFill>
                  <a:srgbClr val="FF0000"/>
                </a:solidFill>
                <a:effectLst/>
                <a:uLnTx/>
                <a:uFillTx/>
                <a:latin typeface="SutonnyMJ" pitchFamily="2" charset="0"/>
                <a:ea typeface="+mj-ea"/>
                <a:cs typeface="SutonnyMJ" pitchFamily="2" charset="0"/>
              </a:rPr>
              <a:t>38-40. </a:t>
            </a:r>
            <a:r>
              <a:rPr lang="en-US" sz="2800" b="1" dirty="0" err="1" smtClean="0">
                <a:solidFill>
                  <a:srgbClr val="FF0000"/>
                </a:solidFill>
                <a:latin typeface="SutonnyMJ" pitchFamily="2" charset="0"/>
                <a:cs typeface="SutonnyMJ" pitchFamily="2" charset="0"/>
              </a:rPr>
              <a:t>Lªx‡ói</a:t>
            </a:r>
            <a:r>
              <a:rPr lang="en-US" sz="2800" b="1" dirty="0" smtClean="0">
                <a:solidFill>
                  <a:srgbClr val="FF0000"/>
                </a:solidFill>
                <a:latin typeface="SutonnyMJ" pitchFamily="2" charset="0"/>
                <a:cs typeface="SutonnyMJ" pitchFamily="2" charset="0"/>
              </a:rPr>
              <a:t> m‡½ </a:t>
            </a:r>
            <a:r>
              <a:rPr lang="en-US" sz="2800" b="1" dirty="0" err="1" smtClean="0">
                <a:solidFill>
                  <a:srgbClr val="FF0000"/>
                </a:solidFill>
                <a:latin typeface="SutonnyMJ" pitchFamily="2" charset="0"/>
                <a:cs typeface="SutonnyMJ" pitchFamily="2" charset="0"/>
              </a:rPr>
              <a:t>GKvË</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n‡qwQ</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Lªx‡ói</a:t>
            </a:r>
            <a:r>
              <a:rPr lang="en-US" sz="2800" b="1" dirty="0" smtClean="0">
                <a:solidFill>
                  <a:srgbClr val="FF0000"/>
                </a:solidFill>
                <a:latin typeface="SutonnyMJ" pitchFamily="2" charset="0"/>
                <a:cs typeface="SutonnyMJ" pitchFamily="2" charset="0"/>
              </a:rPr>
              <a:t> m‡½ </a:t>
            </a:r>
            <a:r>
              <a:rPr lang="en-US" sz="2800" b="1" dirty="0" err="1" smtClean="0">
                <a:solidFill>
                  <a:srgbClr val="FF0000"/>
                </a:solidFill>
                <a:latin typeface="SutonnyMJ" pitchFamily="2" charset="0"/>
                <a:cs typeface="SutonnyMJ" pitchFamily="2" charset="0"/>
              </a:rPr>
              <a:t>emv‡bv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n‡q‡Q</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Ges</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Avgv‡`i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Rxeb</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Lªx‡ói</a:t>
            </a:r>
            <a:r>
              <a:rPr lang="en-US" sz="2800" b="1" dirty="0" smtClean="0">
                <a:solidFill>
                  <a:srgbClr val="FF0000"/>
                </a:solidFill>
                <a:latin typeface="SutonnyMJ" pitchFamily="2" charset="0"/>
                <a:cs typeface="SutonnyMJ" pitchFamily="2" charset="0"/>
              </a:rPr>
              <a:t> m‡½ Ck¦‡</a:t>
            </a:r>
            <a:r>
              <a:rPr lang="en-US" sz="2800" b="1" dirty="0" err="1" smtClean="0">
                <a:solidFill>
                  <a:srgbClr val="FF0000"/>
                </a:solidFill>
                <a:latin typeface="SutonnyMJ" pitchFamily="2" charset="0"/>
                <a:cs typeface="SutonnyMJ" pitchFamily="2" charset="0"/>
              </a:rPr>
              <a:t>i</a:t>
            </a:r>
            <a:r>
              <a:rPr lang="en-US" sz="2800" b="1" dirty="0" smtClean="0">
                <a:solidFill>
                  <a:srgbClr val="FF0000"/>
                </a:solidFill>
                <a:latin typeface="SutonnyMJ" pitchFamily="2" charset="0"/>
                <a:cs typeface="SutonnyMJ" pitchFamily="2" charset="0"/>
              </a:rPr>
              <a:t> ¸ß </a:t>
            </a:r>
            <a:r>
              <a:rPr lang="en-US" sz="2800" b="1" dirty="0" err="1" smtClean="0">
                <a:solidFill>
                  <a:srgbClr val="FF0000"/>
                </a:solidFill>
                <a:latin typeface="SutonnyMJ" pitchFamily="2" charset="0"/>
                <a:cs typeface="SutonnyMJ" pitchFamily="2" charset="0"/>
              </a:rPr>
              <a:t>Av‡Q</a:t>
            </a:r>
            <a:r>
              <a:rPr lang="en-US" sz="2800" b="1" dirty="0" smtClean="0">
                <a:solidFill>
                  <a:srgbClr val="FF0000"/>
                </a:solidFill>
                <a:latin typeface="SutonnyMJ" pitchFamily="2" charset="0"/>
                <a:cs typeface="SutonnyMJ" pitchFamily="2" charset="0"/>
              </a:rPr>
              <a:t>|</a:t>
            </a:r>
          </a:p>
          <a:p>
            <a:pPr lvl="0" algn="ctr" eaLnBrk="0" hangingPunct="0">
              <a:lnSpc>
                <a:spcPts val="3200"/>
              </a:lnSpc>
              <a:defRPr/>
            </a:pPr>
            <a:r>
              <a:rPr lang="en-US" sz="2800" b="1" dirty="0" err="1" smtClean="0">
                <a:solidFill>
                  <a:srgbClr val="FF0000"/>
                </a:solidFill>
                <a:latin typeface="SutonnyMJ" pitchFamily="2" charset="0"/>
                <a:cs typeface="SutonnyMJ" pitchFamily="2" charset="0"/>
              </a:rPr>
              <a:t>ab¨ev</a:t>
            </a:r>
            <a:r>
              <a:rPr lang="en-US" sz="2800" b="1" dirty="0" smtClean="0">
                <a:solidFill>
                  <a:srgbClr val="FF0000"/>
                </a:solidFill>
                <a:latin typeface="SutonnyMJ" pitchFamily="2" charset="0"/>
                <a:cs typeface="SutonnyMJ" pitchFamily="2" charset="0"/>
              </a:rPr>
              <a:t>`! </a:t>
            </a:r>
            <a:endParaRPr kumimoji="0" lang="en-CA" sz="2800" b="1" i="0" u="none" strike="noStrike" kern="0" cap="none" normalizeH="0" baseline="0" noProof="0" dirty="0" smtClean="0">
              <a:ln>
                <a:noFill/>
              </a:ln>
              <a:solidFill>
                <a:srgbClr val="FF0000"/>
              </a:solidFill>
              <a:effectLst/>
              <a:uLnTx/>
              <a:uFillTx/>
              <a:latin typeface="SutonnyMJ" pitchFamily="2" charset="0"/>
              <a:ea typeface="+mj-ea"/>
              <a:cs typeface="SutonnyMJ" pitchFamily="2" charset="0"/>
            </a:endParaRPr>
          </a:p>
        </p:txBody>
      </p:sp>
      <p:sp>
        <p:nvSpPr>
          <p:cNvPr id="26" name="TextBox 25"/>
          <p:cNvSpPr txBox="1"/>
          <p:nvPr/>
        </p:nvSpPr>
        <p:spPr>
          <a:xfrm>
            <a:off x="6300192" y="2852936"/>
            <a:ext cx="2448272" cy="1661993"/>
          </a:xfrm>
          <a:prstGeom prst="rect">
            <a:avLst/>
          </a:prstGeom>
          <a:noFill/>
        </p:spPr>
        <p:txBody>
          <a:bodyPr wrap="square" rtlCol="0">
            <a:spAutoFit/>
          </a:bodyPr>
          <a:lstStyle/>
          <a:p>
            <a:pPr algn="ctr"/>
            <a:r>
              <a:rPr lang="en-US" sz="2800" b="1" dirty="0" err="1" smtClean="0">
                <a:solidFill>
                  <a:schemeClr val="bg1"/>
                </a:solidFill>
                <a:latin typeface="SutonnyMJ" pitchFamily="2" charset="0"/>
                <a:cs typeface="SutonnyMJ" pitchFamily="2" charset="0"/>
              </a:rPr>
              <a:t>Bwd</a:t>
            </a:r>
            <a:r>
              <a:rPr lang="en-US" sz="2800" b="1" dirty="0" smtClean="0">
                <a:solidFill>
                  <a:schemeClr val="bg1"/>
                </a:solidFill>
                <a:latin typeface="SutonnyMJ" pitchFamily="2" charset="0"/>
                <a:cs typeface="SutonnyMJ" pitchFamily="2" charset="0"/>
              </a:rPr>
              <a:t>: 2:6; 5:32; </a:t>
            </a:r>
          </a:p>
          <a:p>
            <a:pPr algn="ctr"/>
            <a:r>
              <a:rPr lang="en-US" sz="2800" b="1" dirty="0" smtClean="0">
                <a:solidFill>
                  <a:schemeClr val="bg1"/>
                </a:solidFill>
                <a:latin typeface="SutonnyMJ" pitchFamily="2" charset="0"/>
                <a:cs typeface="SutonnyMJ" pitchFamily="2" charset="0"/>
              </a:rPr>
              <a:t>1 </a:t>
            </a:r>
            <a:r>
              <a:rPr lang="en-US" sz="2800" b="1" dirty="0" err="1" smtClean="0">
                <a:solidFill>
                  <a:schemeClr val="bg1"/>
                </a:solidFill>
                <a:latin typeface="SutonnyMJ" pitchFamily="2" charset="0"/>
                <a:cs typeface="SutonnyMJ" pitchFamily="2" charset="0"/>
              </a:rPr>
              <a:t>Kwi</a:t>
            </a:r>
            <a:r>
              <a:rPr lang="en-US" sz="2800" b="1" dirty="0" smtClean="0">
                <a:solidFill>
                  <a:schemeClr val="bg1"/>
                </a:solidFill>
                <a:latin typeface="SutonnyMJ" pitchFamily="2" charset="0"/>
                <a:cs typeface="SutonnyMJ" pitchFamily="2" charset="0"/>
              </a:rPr>
              <a:t>: 6:17; </a:t>
            </a:r>
          </a:p>
          <a:p>
            <a:pPr algn="ctr"/>
            <a:r>
              <a:rPr lang="en-US" sz="2800" b="1" dirty="0" err="1" smtClean="0">
                <a:solidFill>
                  <a:schemeClr val="bg1"/>
                </a:solidFill>
                <a:latin typeface="SutonnyMJ" pitchFamily="2" charset="0"/>
                <a:cs typeface="SutonnyMJ" pitchFamily="2" charset="0"/>
              </a:rPr>
              <a:t>Kj</a:t>
            </a:r>
            <a:r>
              <a:rPr lang="en-US" sz="2800" b="1" dirty="0" smtClean="0">
                <a:solidFill>
                  <a:schemeClr val="bg1"/>
                </a:solidFill>
                <a:latin typeface="SutonnyMJ" pitchFamily="2" charset="0"/>
                <a:cs typeface="SutonnyMJ" pitchFamily="2" charset="0"/>
              </a:rPr>
              <a:t>: 3:3</a:t>
            </a:r>
            <a:endParaRPr lang="en-CA" sz="2400" b="1" dirty="0" smtClean="0">
              <a:solidFill>
                <a:schemeClr val="bg1"/>
              </a:solidFill>
              <a:latin typeface="SutonnyMJ" pitchFamily="2" charset="0"/>
              <a:cs typeface="SutonnyMJ" pitchFamily="2" charset="0"/>
            </a:endParaRPr>
          </a:p>
          <a:p>
            <a:endParaRPr lang="en-CA" b="1" dirty="0">
              <a:solidFill>
                <a:schemeClr val="bg1"/>
              </a:solidFill>
              <a:latin typeface="SutonnyMJ" pitchFamily="2" charset="0"/>
              <a:cs typeface="SutonnyMJ" pitchFamily="2" charset="0"/>
            </a:endParaRPr>
          </a:p>
        </p:txBody>
      </p:sp>
      <p:pic>
        <p:nvPicPr>
          <p:cNvPr id="27" name="Picture 26" descr="angry-face-01s.gif"/>
          <p:cNvPicPr>
            <a:picLocks noChangeAspect="1"/>
          </p:cNvPicPr>
          <p:nvPr/>
        </p:nvPicPr>
        <p:blipFill>
          <a:blip r:embed="rId4" cstate="print"/>
          <a:stretch>
            <a:fillRect/>
          </a:stretch>
        </p:blipFill>
        <p:spPr>
          <a:xfrm>
            <a:off x="8172400" y="5877272"/>
            <a:ext cx="864096" cy="864096"/>
          </a:xfrm>
          <a:prstGeom prst="ellipse">
            <a:avLst/>
          </a:prstGeom>
        </p:spPr>
      </p:pic>
      <p:sp>
        <p:nvSpPr>
          <p:cNvPr id="29" name="TextBox 28"/>
          <p:cNvSpPr txBox="1"/>
          <p:nvPr/>
        </p:nvSpPr>
        <p:spPr>
          <a:xfrm>
            <a:off x="8172400" y="587727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0" name="TextBox 8"/>
          <p:cNvSpPr txBox="1">
            <a:spLocks noChangeArrowheads="1"/>
          </p:cNvSpPr>
          <p:nvPr/>
        </p:nvSpPr>
        <p:spPr bwMode="auto">
          <a:xfrm>
            <a:off x="8063880"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30" name="Picture 29" descr="4you.png"/>
          <p:cNvPicPr>
            <a:picLocks noChangeAspect="1"/>
          </p:cNvPicPr>
          <p:nvPr/>
        </p:nvPicPr>
        <p:blipFill>
          <a:blip r:embed="rId2" cstate="print"/>
          <a:srcRect l="17780" t="14858" r="54067" b="44000"/>
          <a:stretch>
            <a:fillRect/>
          </a:stretch>
        </p:blipFill>
        <p:spPr>
          <a:xfrm>
            <a:off x="3275856" y="1484784"/>
            <a:ext cx="2538282" cy="3384376"/>
          </a:xfrm>
          <a:prstGeom prst="rect">
            <a:avLst/>
          </a:prstGeom>
        </p:spPr>
      </p:pic>
      <p:sp>
        <p:nvSpPr>
          <p:cNvPr id="17" name="Rounded Rectangle 16"/>
          <p:cNvSpPr/>
          <p:nvPr/>
        </p:nvSpPr>
        <p:spPr>
          <a:xfrm>
            <a:off x="7020272" y="2133278"/>
            <a:ext cx="1584176" cy="172777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4" name="Rounded Rectangle 3"/>
          <p:cNvSpPr/>
          <p:nvPr/>
        </p:nvSpPr>
        <p:spPr>
          <a:xfrm>
            <a:off x="539552" y="2205286"/>
            <a:ext cx="1584176" cy="172777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4" name="Heart 33"/>
          <p:cNvSpPr/>
          <p:nvPr/>
        </p:nvSpPr>
        <p:spPr>
          <a:xfrm>
            <a:off x="827584" y="2420888"/>
            <a:ext cx="1008112" cy="936104"/>
          </a:xfrm>
          <a:prstGeom prst="hear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Oval 2"/>
          <p:cNvSpPr/>
          <p:nvPr/>
        </p:nvSpPr>
        <p:spPr>
          <a:xfrm>
            <a:off x="827584" y="1340346"/>
            <a:ext cx="1009402" cy="864518"/>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7" name="Rectangle 6"/>
          <p:cNvSpPr/>
          <p:nvPr/>
        </p:nvSpPr>
        <p:spPr>
          <a:xfrm>
            <a:off x="1403648" y="3573661"/>
            <a:ext cx="288032" cy="1511523"/>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4" name="Rectangle 13"/>
          <p:cNvSpPr/>
          <p:nvPr/>
        </p:nvSpPr>
        <p:spPr>
          <a:xfrm>
            <a:off x="971600" y="3573661"/>
            <a:ext cx="288032" cy="1511523"/>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6" name="Oval 15"/>
          <p:cNvSpPr/>
          <p:nvPr/>
        </p:nvSpPr>
        <p:spPr>
          <a:xfrm>
            <a:off x="7307014" y="1268338"/>
            <a:ext cx="1009402" cy="864518"/>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0" name="Rectangle 19"/>
          <p:cNvSpPr/>
          <p:nvPr/>
        </p:nvSpPr>
        <p:spPr>
          <a:xfrm>
            <a:off x="7452320" y="3573661"/>
            <a:ext cx="288032" cy="1511523"/>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1" name="Rectangle 20"/>
          <p:cNvSpPr/>
          <p:nvPr/>
        </p:nvSpPr>
        <p:spPr>
          <a:xfrm>
            <a:off x="7956376" y="3573661"/>
            <a:ext cx="288032" cy="1511523"/>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25" name="Straight Arrow Connector 24"/>
          <p:cNvCxnSpPr/>
          <p:nvPr/>
        </p:nvCxnSpPr>
        <p:spPr>
          <a:xfrm>
            <a:off x="2339752" y="2852936"/>
            <a:ext cx="792088" cy="0"/>
          </a:xfrm>
          <a:prstGeom prst="straightConnector1">
            <a:avLst/>
          </a:prstGeom>
          <a:ln w="571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6084168" y="2852936"/>
            <a:ext cx="792088" cy="0"/>
          </a:xfrm>
          <a:prstGeom prst="straightConnector1">
            <a:avLst/>
          </a:prstGeom>
          <a:ln w="5715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627784" y="5157192"/>
            <a:ext cx="3960440" cy="1384995"/>
          </a:xfrm>
          <a:prstGeom prst="rect">
            <a:avLst/>
          </a:prstGeom>
          <a:noFill/>
        </p:spPr>
        <p:txBody>
          <a:bodyPr wrap="square" rtlCol="0">
            <a:spAutoFit/>
          </a:bodyPr>
          <a:lstStyle/>
          <a:p>
            <a:pPr algn="ctr"/>
            <a:r>
              <a:rPr lang="en-US" sz="2800" b="1" dirty="0" smtClean="0">
                <a:solidFill>
                  <a:schemeClr val="bg1"/>
                </a:solidFill>
                <a:latin typeface="SutonnyMJ" pitchFamily="2" charset="0"/>
                <a:cs typeface="SutonnyMJ" pitchFamily="2" charset="0"/>
              </a:rPr>
              <a:t>†</a:t>
            </a:r>
            <a:r>
              <a:rPr lang="en-US" sz="2800" b="1" dirty="0" err="1" smtClean="0">
                <a:solidFill>
                  <a:schemeClr val="bg1"/>
                </a:solidFill>
                <a:latin typeface="SutonnyMJ" pitchFamily="2" charset="0"/>
                <a:cs typeface="SutonnyMJ" pitchFamily="2" charset="0"/>
              </a:rPr>
              <a:t>ivg</a:t>
            </a:r>
            <a:r>
              <a:rPr lang="en-US" sz="2800" b="1" dirty="0" smtClean="0">
                <a:solidFill>
                  <a:schemeClr val="bg1"/>
                </a:solidFill>
                <a:latin typeface="SutonnyMJ" pitchFamily="2" charset="0"/>
                <a:cs typeface="SutonnyMJ" pitchFamily="2" charset="0"/>
              </a:rPr>
              <a:t>: 6:6-7; </a:t>
            </a:r>
          </a:p>
          <a:p>
            <a:pPr algn="ctr"/>
            <a:r>
              <a:rPr lang="en-US" sz="2800" b="1" dirty="0" err="1" smtClean="0">
                <a:solidFill>
                  <a:schemeClr val="bg1"/>
                </a:solidFill>
                <a:latin typeface="SutonnyMJ" pitchFamily="2" charset="0"/>
                <a:cs typeface="SutonnyMJ" pitchFamily="2" charset="0"/>
              </a:rPr>
              <a:t>Mvjv</a:t>
            </a:r>
            <a:r>
              <a:rPr lang="en-US" sz="2800" b="1" dirty="0" smtClean="0">
                <a:solidFill>
                  <a:schemeClr val="bg1"/>
                </a:solidFill>
                <a:latin typeface="SutonnyMJ" pitchFamily="2" charset="0"/>
                <a:cs typeface="SutonnyMJ" pitchFamily="2" charset="0"/>
              </a:rPr>
              <a:t>: 2:20; </a:t>
            </a:r>
            <a:r>
              <a:rPr lang="en-US" sz="2800" b="1" dirty="0" err="1" smtClean="0">
                <a:solidFill>
                  <a:schemeClr val="bg1"/>
                </a:solidFill>
                <a:latin typeface="SutonnyMJ" pitchFamily="2" charset="0"/>
                <a:cs typeface="SutonnyMJ" pitchFamily="2" charset="0"/>
              </a:rPr>
              <a:t>Kj</a:t>
            </a:r>
            <a:r>
              <a:rPr lang="en-US" sz="2800" b="1" dirty="0" smtClean="0">
                <a:solidFill>
                  <a:schemeClr val="bg1"/>
                </a:solidFill>
                <a:latin typeface="SutonnyMJ" pitchFamily="2" charset="0"/>
                <a:cs typeface="SutonnyMJ" pitchFamily="2" charset="0"/>
              </a:rPr>
              <a:t>: 3:3, 9-10; </a:t>
            </a:r>
            <a:r>
              <a:rPr lang="en-US" sz="2800" b="1" dirty="0" err="1" smtClean="0">
                <a:solidFill>
                  <a:schemeClr val="bg1"/>
                </a:solidFill>
                <a:latin typeface="SutonnyMJ" pitchFamily="2" charset="0"/>
                <a:cs typeface="SutonnyMJ" pitchFamily="2" charset="0"/>
              </a:rPr>
              <a:t>Bwd</a:t>
            </a:r>
            <a:r>
              <a:rPr lang="en-US" sz="2800" b="1" dirty="0" smtClean="0">
                <a:solidFill>
                  <a:schemeClr val="bg1"/>
                </a:solidFill>
                <a:latin typeface="SutonnyMJ" pitchFamily="2" charset="0"/>
                <a:cs typeface="SutonnyMJ" pitchFamily="2" charset="0"/>
              </a:rPr>
              <a:t>: 4:24; 2 </a:t>
            </a:r>
            <a:r>
              <a:rPr lang="en-US" sz="2800" b="1" dirty="0" err="1" smtClean="0">
                <a:solidFill>
                  <a:schemeClr val="bg1"/>
                </a:solidFill>
                <a:latin typeface="SutonnyMJ" pitchFamily="2" charset="0"/>
                <a:cs typeface="SutonnyMJ" pitchFamily="2" charset="0"/>
              </a:rPr>
              <a:t>Kwi</a:t>
            </a:r>
            <a:r>
              <a:rPr lang="en-US" sz="2800" b="1" dirty="0" smtClean="0">
                <a:solidFill>
                  <a:schemeClr val="bg1"/>
                </a:solidFill>
                <a:latin typeface="SutonnyMJ" pitchFamily="2" charset="0"/>
                <a:cs typeface="SutonnyMJ" pitchFamily="2" charset="0"/>
              </a:rPr>
              <a:t>: 5:17</a:t>
            </a:r>
            <a:endParaRPr lang="en-US" sz="2800" b="1" dirty="0">
              <a:solidFill>
                <a:schemeClr val="bg1"/>
              </a:solidFill>
              <a:latin typeface="SutonnyMJ" pitchFamily="2" charset="0"/>
              <a:cs typeface="SutonnyMJ" pitchFamily="2" charset="0"/>
            </a:endParaRPr>
          </a:p>
        </p:txBody>
      </p:sp>
      <p:sp>
        <p:nvSpPr>
          <p:cNvPr id="35" name="Heart 34"/>
          <p:cNvSpPr/>
          <p:nvPr/>
        </p:nvSpPr>
        <p:spPr>
          <a:xfrm>
            <a:off x="7308304" y="2420888"/>
            <a:ext cx="1008112" cy="936104"/>
          </a:xfrm>
          <a:prstGeom prst="hear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Smiley Face 32"/>
          <p:cNvSpPr/>
          <p:nvPr/>
        </p:nvSpPr>
        <p:spPr>
          <a:xfrm>
            <a:off x="7452320" y="2492896"/>
            <a:ext cx="720080" cy="720080"/>
          </a:xfrm>
          <a:prstGeom prst="smileyFace">
            <a:avLst>
              <a:gd name="adj" fmla="val 4653"/>
            </a:avLst>
          </a:prstGeom>
          <a:solidFill>
            <a:srgbClr val="FFFF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TextBox 8"/>
          <p:cNvSpPr txBox="1">
            <a:spLocks noChangeArrowheads="1"/>
          </p:cNvSpPr>
          <p:nvPr/>
        </p:nvSpPr>
        <p:spPr bwMode="auto">
          <a:xfrm>
            <a:off x="3707903" y="4438273"/>
            <a:ext cx="1800201" cy="430887"/>
          </a:xfrm>
          <a:prstGeom prst="rect">
            <a:avLst/>
          </a:prstGeom>
          <a:noFill/>
          <a:ln w="9525">
            <a:noFill/>
            <a:miter lim="800000"/>
            <a:headEnd/>
            <a:tailEnd/>
          </a:ln>
        </p:spPr>
        <p:txBody>
          <a:bodyPr wrap="square">
            <a:spAutoFit/>
          </a:bodyPr>
          <a:lstStyle/>
          <a:p>
            <a:pPr algn="ctr">
              <a:defRPr/>
            </a:pPr>
            <a:r>
              <a:rPr lang="en-CA" altLang="ko-KR" sz="1200" dirty="0" smtClean="0">
                <a:solidFill>
                  <a:schemeClr val="tx1">
                    <a:lumMod val="50000"/>
                  </a:schemeClr>
                </a:solidFill>
              </a:rPr>
              <a:t>©</a:t>
            </a:r>
            <a:r>
              <a:rPr lang="en-CA" altLang="ko-KR" sz="1000" dirty="0" smtClean="0">
                <a:solidFill>
                  <a:schemeClr val="tx1">
                    <a:lumMod val="50000"/>
                  </a:schemeClr>
                </a:solidFill>
              </a:rPr>
              <a:t> </a:t>
            </a:r>
            <a:r>
              <a:rPr lang="en-CA" sz="1000" dirty="0" smtClean="0">
                <a:solidFill>
                  <a:schemeClr val="tx1">
                    <a:lumMod val="50000"/>
                  </a:schemeClr>
                </a:solidFill>
              </a:rPr>
              <a:t>GospelGifs.com </a:t>
            </a:r>
          </a:p>
          <a:p>
            <a:pPr algn="ctr">
              <a:defRPr/>
            </a:pPr>
            <a:r>
              <a:rPr lang="en-CA" sz="1000" dirty="0" smtClean="0">
                <a:solidFill>
                  <a:schemeClr val="tx1">
                    <a:lumMod val="50000"/>
                  </a:schemeClr>
                </a:solidFill>
              </a:rPr>
              <a:t>used with permission</a:t>
            </a:r>
            <a:endParaRPr lang="en-CA" sz="1000" dirty="0">
              <a:solidFill>
                <a:schemeClr val="tx1">
                  <a:lumMod val="50000"/>
                </a:schemeClr>
              </a:solidFill>
            </a:endParaRPr>
          </a:p>
        </p:txBody>
      </p:sp>
      <p:sp>
        <p:nvSpPr>
          <p:cNvPr id="23" name="TextBox 9"/>
          <p:cNvSpPr txBox="1">
            <a:spLocks noChangeArrowheads="1"/>
          </p:cNvSpPr>
          <p:nvPr/>
        </p:nvSpPr>
        <p:spPr bwMode="auto">
          <a:xfrm>
            <a:off x="3779912" y="3380799"/>
            <a:ext cx="1656184" cy="1200329"/>
          </a:xfrm>
          <a:prstGeom prst="rect">
            <a:avLst/>
          </a:prstGeom>
          <a:noFill/>
          <a:ln w="9525">
            <a:noFill/>
            <a:miter lim="800000"/>
            <a:headEnd/>
            <a:tailEnd/>
          </a:ln>
        </p:spPr>
        <p:txBody>
          <a:bodyPr wrap="square">
            <a:spAutoFit/>
          </a:bodyPr>
          <a:lstStyle/>
          <a:p>
            <a:pPr algn="ctr"/>
            <a:r>
              <a:rPr lang="en-CA" sz="2400" b="1" dirty="0" smtClean="0"/>
              <a:t>crucified with Christ</a:t>
            </a:r>
            <a:endParaRPr lang="en-CA" sz="2400" b="1" dirty="0"/>
          </a:p>
        </p:txBody>
      </p:sp>
      <p:pic>
        <p:nvPicPr>
          <p:cNvPr id="28" name="Picture 27" descr="angry MH900433821.JPG"/>
          <p:cNvPicPr>
            <a:picLocks noChangeAspect="1"/>
          </p:cNvPicPr>
          <p:nvPr/>
        </p:nvPicPr>
        <p:blipFill>
          <a:blip r:embed="rId3" cstate="print">
            <a:duotone>
              <a:prstClr val="black"/>
              <a:srgbClr val="00FF00">
                <a:tint val="45000"/>
                <a:satMod val="400000"/>
              </a:srgbClr>
            </a:duotone>
          </a:blip>
          <a:stretch>
            <a:fillRect/>
          </a:stretch>
        </p:blipFill>
        <p:spPr>
          <a:xfrm flipH="1">
            <a:off x="960160" y="2460554"/>
            <a:ext cx="731520" cy="752422"/>
          </a:xfrm>
          <a:prstGeom prst="ellipse">
            <a:avLst/>
          </a:prstGeom>
        </p:spPr>
      </p:pic>
      <p:pic>
        <p:nvPicPr>
          <p:cNvPr id="38" name="Picture 37" descr="angry MH900433821.JPG"/>
          <p:cNvPicPr>
            <a:picLocks noChangeAspect="1"/>
          </p:cNvPicPr>
          <p:nvPr/>
        </p:nvPicPr>
        <p:blipFill>
          <a:blip r:embed="rId3" cstate="print">
            <a:duotone>
              <a:prstClr val="black"/>
              <a:srgbClr val="00FF00">
                <a:tint val="45000"/>
                <a:satMod val="400000"/>
              </a:srgbClr>
            </a:duotone>
          </a:blip>
          <a:stretch>
            <a:fillRect/>
          </a:stretch>
        </p:blipFill>
        <p:spPr>
          <a:xfrm flipH="1">
            <a:off x="4211960" y="2676578"/>
            <a:ext cx="731520" cy="752422"/>
          </a:xfrm>
          <a:prstGeom prst="ellipse">
            <a:avLst/>
          </a:prstGeom>
        </p:spPr>
      </p:pic>
      <p:sp>
        <p:nvSpPr>
          <p:cNvPr id="24" name="TextBox 23"/>
          <p:cNvSpPr txBox="1"/>
          <p:nvPr/>
        </p:nvSpPr>
        <p:spPr>
          <a:xfrm>
            <a:off x="1475656" y="3883114"/>
            <a:ext cx="2088232" cy="553998"/>
          </a:xfrm>
          <a:prstGeom prst="rect">
            <a:avLst/>
          </a:prstGeom>
          <a:noFill/>
        </p:spPr>
        <p:txBody>
          <a:bodyPr wrap="square" rtlCol="0">
            <a:spAutoFit/>
          </a:bodyPr>
          <a:lstStyle/>
          <a:p>
            <a:pPr algn="ctr"/>
            <a:r>
              <a:rPr lang="en-CA" sz="1000" dirty="0" smtClean="0">
                <a:latin typeface="Calibri" pitchFamily="34" charset="0"/>
                <a:cs typeface="Calibri" pitchFamily="34" charset="0"/>
              </a:rPr>
              <a:t>Angry face</a:t>
            </a:r>
          </a:p>
          <a:p>
            <a:pPr algn="ctr"/>
            <a:r>
              <a:rPr lang="en-CA" sz="1000" dirty="0" smtClean="0">
                <a:latin typeface="Calibri" pitchFamily="34" charset="0"/>
                <a:cs typeface="Calibri" pitchFamily="34" charset="0"/>
              </a:rPr>
              <a:t>Microsoft clip art © 2013 </a:t>
            </a:r>
          </a:p>
          <a:p>
            <a:pPr algn="ctr"/>
            <a:r>
              <a:rPr lang="en-CA" sz="1000" dirty="0" smtClean="0">
                <a:latin typeface="Calibri" pitchFamily="34" charset="0"/>
                <a:cs typeface="Calibri" pitchFamily="34" charset="0"/>
              </a:rPr>
              <a:t>Microsoft Corporation. </a:t>
            </a:r>
            <a:endParaRPr lang="en-CA" sz="1000" dirty="0">
              <a:latin typeface="Calibri" pitchFamily="34" charset="0"/>
              <a:cs typeface="Calibri" pitchFamily="34" charset="0"/>
            </a:endParaRPr>
          </a:p>
        </p:txBody>
      </p:sp>
      <p:sp>
        <p:nvSpPr>
          <p:cNvPr id="31" name="TextBox 30"/>
          <p:cNvSpPr txBox="1"/>
          <p:nvPr/>
        </p:nvSpPr>
        <p:spPr>
          <a:xfrm>
            <a:off x="8244408" y="6444044"/>
            <a:ext cx="864096" cy="369332"/>
          </a:xfrm>
          <a:prstGeom prst="rect">
            <a:avLst/>
          </a:prstGeom>
          <a:noFill/>
        </p:spPr>
        <p:txBody>
          <a:bodyPr wrap="square" rtlCol="0">
            <a:spAutoFit/>
          </a:bodyPr>
          <a:lstStyle/>
          <a:p>
            <a:pPr algn="ctr"/>
            <a:r>
              <a:rPr lang="en-CA" dirty="0" smtClean="0">
                <a:solidFill>
                  <a:schemeClr val="bg1"/>
                </a:solidFill>
              </a:rPr>
              <a:t>41,42</a:t>
            </a:r>
            <a:endParaRPr lang="en-CA" dirty="0">
              <a:solidFill>
                <a:schemeClr val="bg1"/>
              </a:solidFill>
            </a:endParaRPr>
          </a:p>
        </p:txBody>
      </p:sp>
      <p:sp>
        <p:nvSpPr>
          <p:cNvPr id="32" name="TextBox 31"/>
          <p:cNvSpPr txBox="1"/>
          <p:nvPr/>
        </p:nvSpPr>
        <p:spPr>
          <a:xfrm>
            <a:off x="1475656" y="116632"/>
            <a:ext cx="6461368" cy="1369606"/>
          </a:xfrm>
          <a:prstGeom prst="rect">
            <a:avLst/>
          </a:prstGeom>
          <a:solidFill>
            <a:schemeClr val="tx1"/>
          </a:solidFill>
        </p:spPr>
        <p:txBody>
          <a:bodyPr wrap="square" rtlCol="0">
            <a:spAutoFit/>
          </a:bodyPr>
          <a:lstStyle/>
          <a:p>
            <a:pPr algn="ctr"/>
            <a:r>
              <a:rPr lang="en-US" sz="2800" b="1" dirty="0" smtClean="0">
                <a:solidFill>
                  <a:srgbClr val="FF0000"/>
                </a:solidFill>
                <a:latin typeface="SutonnyMJ" pitchFamily="2" charset="0"/>
                <a:cs typeface="SutonnyMJ" pitchFamily="2" charset="0"/>
              </a:rPr>
              <a:t>41-42. </a:t>
            </a:r>
            <a:r>
              <a:rPr lang="en-US" sz="2800" b="1" dirty="0" err="1" smtClean="0">
                <a:solidFill>
                  <a:srgbClr val="FF0000"/>
                </a:solidFill>
                <a:latin typeface="SutonnyMJ" pitchFamily="2" charset="0"/>
                <a:cs typeface="SutonnyMJ" pitchFamily="2" charset="0"/>
              </a:rPr>
              <a:t>Avgv‡`i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cyivZb</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gbyl</a:t>
            </a:r>
            <a:r>
              <a:rPr lang="en-US" sz="2800" b="1" dirty="0" smtClean="0">
                <a:solidFill>
                  <a:srgbClr val="FF0000"/>
                </a:solidFill>
                <a:latin typeface="SutonnyMJ" pitchFamily="2" charset="0"/>
                <a:cs typeface="SutonnyMJ" pitchFamily="2" charset="0"/>
              </a:rPr>
              <a:t>¨ µ</a:t>
            </a:r>
            <a:r>
              <a:rPr lang="en-US" sz="2800" b="1" dirty="0" err="1" smtClean="0">
                <a:solidFill>
                  <a:srgbClr val="FF0000"/>
                </a:solidFill>
                <a:latin typeface="SutonnyMJ" pitchFamily="2" charset="0"/>
                <a:cs typeface="SutonnyMJ" pitchFamily="2" charset="0"/>
              </a:rPr>
              <a:t>zkv‡ivcxZ</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nBqv‡Q</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bZzb</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gbyl</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m„wó</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n‡q‡Q</a:t>
            </a:r>
            <a:endParaRPr lang="en-US" sz="2800" b="1" dirty="0" smtClean="0">
              <a:solidFill>
                <a:srgbClr val="FF0000"/>
              </a:solidFill>
              <a:latin typeface="SutonnyMJ" pitchFamily="2" charset="0"/>
              <a:cs typeface="SutonnyMJ" pitchFamily="2" charset="0"/>
            </a:endParaRPr>
          </a:p>
          <a:p>
            <a:pPr lvl="0" algn="ctr" eaLnBrk="0" hangingPunct="0">
              <a:lnSpc>
                <a:spcPts val="3200"/>
              </a:lnSpc>
              <a:defRPr/>
            </a:pPr>
            <a:r>
              <a:rPr lang="en-US" sz="2800" b="1" dirty="0" err="1" smtClean="0">
                <a:solidFill>
                  <a:srgbClr val="FF0000"/>
                </a:solidFill>
                <a:latin typeface="SutonnyMJ" pitchFamily="2" charset="0"/>
                <a:cs typeface="SutonnyMJ" pitchFamily="2" charset="0"/>
              </a:rPr>
              <a:t>ab¨ev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cÖfz</a:t>
            </a:r>
            <a:endParaRPr lang="en-CA" sz="2800" b="1" kern="0" dirty="0" smtClean="0">
              <a:solidFill>
                <a:srgbClr val="FF0000"/>
              </a:solidFill>
              <a:latin typeface="SutonnyMJ" pitchFamily="2" charset="0"/>
              <a:cs typeface="SutonnyMJ" pitchFamily="2" charset="0"/>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sp>
        <p:nvSpPr>
          <p:cNvPr id="15" name="Title 2"/>
          <p:cNvSpPr txBox="1">
            <a:spLocks/>
          </p:cNvSpPr>
          <p:nvPr/>
        </p:nvSpPr>
        <p:spPr bwMode="auto">
          <a:xfrm>
            <a:off x="205680" y="5517232"/>
            <a:ext cx="8686800" cy="122413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US" sz="2800" b="1" dirty="0" smtClean="0">
                <a:solidFill>
                  <a:schemeClr val="bg1"/>
                </a:solidFill>
                <a:latin typeface="SutonnyMJ" pitchFamily="2" charset="0"/>
                <a:cs typeface="SutonnyMJ" pitchFamily="2" charset="0"/>
              </a:rPr>
              <a:t>†iv: 6:6-7,11,18,22; 8:2; </a:t>
            </a:r>
          </a:p>
          <a:p>
            <a:pPr lvl="0" algn="ctr" eaLnBrk="0" hangingPunct="0">
              <a:defRPr/>
            </a:pPr>
            <a:r>
              <a:rPr lang="en-US" sz="2800" b="1" dirty="0" err="1" smtClean="0">
                <a:solidFill>
                  <a:schemeClr val="bg1"/>
                </a:solidFill>
                <a:latin typeface="SutonnyMJ" pitchFamily="2" charset="0"/>
                <a:cs typeface="SutonnyMJ" pitchFamily="2" charset="0"/>
              </a:rPr>
              <a:t>cÖKv</a:t>
            </a:r>
            <a:r>
              <a:rPr lang="en-US" sz="2800" b="1" dirty="0" smtClean="0">
                <a:solidFill>
                  <a:schemeClr val="bg1"/>
                </a:solidFill>
                <a:latin typeface="SutonnyMJ" pitchFamily="2" charset="0"/>
                <a:cs typeface="SutonnyMJ" pitchFamily="2" charset="0"/>
              </a:rPr>
              <a:t>; 1:5</a:t>
            </a:r>
            <a:endParaRPr kumimoji="0" lang="en-CA" sz="2800" b="1" i="0" u="none" strike="noStrike" kern="0" cap="none" spc="0" normalizeH="0" baseline="0" noProof="0" dirty="0" smtClean="0">
              <a:ln>
                <a:noFill/>
              </a:ln>
              <a:solidFill>
                <a:schemeClr val="bg1"/>
              </a:solidFill>
              <a:effectLst/>
              <a:uLnTx/>
              <a:uFillTx/>
              <a:latin typeface="SutonnyMJ" pitchFamily="2" charset="0"/>
              <a:ea typeface="+mj-ea"/>
              <a:cs typeface="SutonnyMJ" pitchFamily="2" charset="0"/>
            </a:endParaRPr>
          </a:p>
        </p:txBody>
      </p:sp>
      <p:pic>
        <p:nvPicPr>
          <p:cNvPr id="14" name="Picture 2" descr="msotw9_temp0"/>
          <p:cNvPicPr>
            <a:picLocks noChangeAspect="1" noChangeArrowheads="1"/>
          </p:cNvPicPr>
          <p:nvPr/>
        </p:nvPicPr>
        <p:blipFill>
          <a:blip r:embed="rId2" cstate="print">
            <a:duotone>
              <a:prstClr val="black"/>
              <a:srgbClr val="FFFF00">
                <a:tint val="45000"/>
                <a:satMod val="400000"/>
              </a:srgbClr>
            </a:duotone>
          </a:blip>
          <a:srcRect b="1610"/>
          <a:stretch>
            <a:fillRect/>
          </a:stretch>
        </p:blipFill>
        <p:spPr bwMode="auto">
          <a:xfrm>
            <a:off x="0" y="1268760"/>
            <a:ext cx="9144000" cy="4248472"/>
          </a:xfrm>
          <a:prstGeom prst="rect">
            <a:avLst/>
          </a:prstGeom>
          <a:noFill/>
          <a:ln w="9525">
            <a:noFill/>
            <a:miter lim="800000"/>
            <a:headEnd/>
            <a:tailEnd/>
          </a:ln>
        </p:spPr>
      </p:pic>
      <p:sp>
        <p:nvSpPr>
          <p:cNvPr id="16" name="TextBox 15"/>
          <p:cNvSpPr txBox="1"/>
          <p:nvPr/>
        </p:nvSpPr>
        <p:spPr>
          <a:xfrm>
            <a:off x="683568" y="44624"/>
            <a:ext cx="7776864" cy="523220"/>
          </a:xfrm>
          <a:prstGeom prst="rect">
            <a:avLst/>
          </a:prstGeom>
          <a:solidFill>
            <a:schemeClr val="tx1"/>
          </a:solidFill>
          <a:ln>
            <a:noFill/>
          </a:ln>
        </p:spPr>
        <p:txBody>
          <a:bodyPr wrap="square" rtlCol="0">
            <a:spAutoFit/>
          </a:bodyPr>
          <a:lstStyle/>
          <a:p>
            <a:pPr algn="ctr"/>
            <a:r>
              <a:rPr lang="en-CA" sz="2800" b="1" dirty="0" smtClean="0">
                <a:solidFill>
                  <a:srgbClr val="FF0000"/>
                </a:solidFill>
                <a:latin typeface="SutonnyMJ" pitchFamily="2" charset="0"/>
                <a:cs typeface="SutonnyMJ" pitchFamily="2" charset="0"/>
              </a:rPr>
              <a:t>43. </a:t>
            </a:r>
            <a:r>
              <a:rPr lang="en-US" sz="2800" b="1" dirty="0" err="1" smtClean="0">
                <a:solidFill>
                  <a:srgbClr val="FF0000"/>
                </a:solidFill>
                <a:latin typeface="SutonnyMJ" pitchFamily="2" charset="0"/>
                <a:cs typeface="SutonnyMJ" pitchFamily="2" charset="0"/>
              </a:rPr>
              <a:t>cv‡ci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vl¨Z</a:t>
            </a:r>
            <a:r>
              <a:rPr lang="en-US" sz="2800" b="1" dirty="0" smtClean="0">
                <a:solidFill>
                  <a:srgbClr val="FF0000"/>
                </a:solidFill>
                <a:latin typeface="SutonnyMJ" pitchFamily="2" charset="0"/>
                <a:cs typeface="SutonnyMJ" pitchFamily="2" charset="0"/>
              </a:rPr>
              <a:t>¡ †_‡K gyw³ </a:t>
            </a:r>
            <a:r>
              <a:rPr lang="en-US" sz="2800" b="1" dirty="0" err="1" smtClean="0">
                <a:solidFill>
                  <a:srgbClr val="FF0000"/>
                </a:solidFill>
                <a:latin typeface="SutonnyMJ" pitchFamily="2" charset="0"/>
                <a:cs typeface="SutonnyMJ" pitchFamily="2" charset="0"/>
              </a:rPr>
              <a:t>jvf</a:t>
            </a:r>
            <a:r>
              <a:rPr lang="en-US" sz="2800" b="1" dirty="0" smtClean="0">
                <a:solidFill>
                  <a:srgbClr val="FF0000"/>
                </a:solidFill>
                <a:latin typeface="SutonnyMJ" pitchFamily="2" charset="0"/>
                <a:cs typeface="SutonnyMJ" pitchFamily="2" charset="0"/>
              </a:rPr>
              <a:t>| </a:t>
            </a:r>
            <a:r>
              <a:rPr lang="en-CA" sz="2800" b="1" dirty="0" err="1" smtClean="0">
                <a:solidFill>
                  <a:srgbClr val="FF0000"/>
                </a:solidFill>
                <a:latin typeface="SutonnyMJ" pitchFamily="2" charset="0"/>
                <a:cs typeface="SutonnyMJ" pitchFamily="2" charset="0"/>
              </a:rPr>
              <a:t>cÖksmv</a:t>
            </a:r>
            <a:r>
              <a:rPr lang="en-CA" sz="2800" b="1" dirty="0" smtClean="0">
                <a:solidFill>
                  <a:srgbClr val="FF0000"/>
                </a:solidFill>
                <a:latin typeface="SutonnyMJ" pitchFamily="2" charset="0"/>
                <a:cs typeface="SutonnyMJ" pitchFamily="2" charset="0"/>
              </a:rPr>
              <a:t> †</a:t>
            </a:r>
            <a:r>
              <a:rPr lang="en-CA" sz="2800" b="1" dirty="0" err="1" smtClean="0">
                <a:solidFill>
                  <a:srgbClr val="FF0000"/>
                </a:solidFill>
                <a:latin typeface="SutonnyMJ" pitchFamily="2" charset="0"/>
                <a:cs typeface="SutonnyMJ" pitchFamily="2" charset="0"/>
              </a:rPr>
              <a:t>Zvgvi</a:t>
            </a:r>
            <a:r>
              <a:rPr lang="en-CA" sz="2800" b="1" dirty="0" smtClean="0">
                <a:solidFill>
                  <a:srgbClr val="FF0000"/>
                </a:solidFill>
                <a:latin typeface="SutonnyMJ" pitchFamily="2" charset="0"/>
                <a:cs typeface="SutonnyMJ" pitchFamily="2" charset="0"/>
              </a:rPr>
              <a:t> </a:t>
            </a:r>
            <a:r>
              <a:rPr lang="en-CA" sz="2800" b="1" dirty="0" err="1" smtClean="0">
                <a:solidFill>
                  <a:srgbClr val="FF0000"/>
                </a:solidFill>
                <a:latin typeface="SutonnyMJ" pitchFamily="2" charset="0"/>
                <a:cs typeface="SutonnyMJ" pitchFamily="2" charset="0"/>
              </a:rPr>
              <a:t>cÖfz</a:t>
            </a:r>
            <a:r>
              <a:rPr lang="en-CA" sz="2800" b="1" dirty="0" smtClean="0">
                <a:solidFill>
                  <a:srgbClr val="FF0000"/>
                </a:solidFill>
                <a:latin typeface="SutonnyMJ" pitchFamily="2" charset="0"/>
                <a:cs typeface="SutonnyMJ" pitchFamily="2" charset="0"/>
              </a:rPr>
              <a:t>|</a:t>
            </a:r>
            <a:endParaRPr lang="en-CA" sz="2800" b="1" dirty="0">
              <a:solidFill>
                <a:srgbClr val="FF0000"/>
              </a:solidFill>
              <a:latin typeface="SutonnyMJ" pitchFamily="2" charset="0"/>
              <a:cs typeface="SutonnyMJ" pitchFamily="2" charset="0"/>
            </a:endParaRPr>
          </a:p>
        </p:txBody>
      </p:sp>
      <p:sp>
        <p:nvSpPr>
          <p:cNvPr id="17" name="Text Box 3"/>
          <p:cNvSpPr txBox="1">
            <a:spLocks noChangeArrowheads="1"/>
          </p:cNvSpPr>
          <p:nvPr/>
        </p:nvSpPr>
        <p:spPr bwMode="auto">
          <a:xfrm>
            <a:off x="7200800" y="4725144"/>
            <a:ext cx="2411760" cy="215444"/>
          </a:xfrm>
          <a:prstGeom prst="rect">
            <a:avLst/>
          </a:prstGeom>
          <a:noFill/>
          <a:ln w="9525">
            <a:noFill/>
            <a:miter lim="800000"/>
            <a:headEnd/>
            <a:tailEnd/>
          </a:ln>
        </p:spPr>
        <p:txBody>
          <a:bodyPr wrap="square">
            <a:spAutoFit/>
          </a:bodyPr>
          <a:lstStyle/>
          <a:p>
            <a:pPr>
              <a:spcAft>
                <a:spcPts val="1000"/>
              </a:spcAft>
            </a:pPr>
            <a:r>
              <a:rPr lang="en-CA" sz="800" dirty="0" smtClean="0">
                <a:solidFill>
                  <a:schemeClr val="tx1">
                    <a:lumMod val="50000"/>
                  </a:schemeClr>
                </a:solidFill>
              </a:rPr>
              <a:t>soccer teams by Kim Graham</a:t>
            </a:r>
            <a:endParaRPr lang="en-US" altLang="ko-KR" sz="800" dirty="0">
              <a:solidFill>
                <a:schemeClr val="tx1">
                  <a:lumMod val="50000"/>
                </a:schemeClr>
              </a:solidFill>
              <a:ea typeface="Gulim" pitchFamily="34" charset="-127"/>
            </a:endParaRPr>
          </a:p>
        </p:txBody>
      </p:sp>
      <p:sp>
        <p:nvSpPr>
          <p:cNvPr id="20" name="TextBox 19"/>
          <p:cNvSpPr txBox="1"/>
          <p:nvPr/>
        </p:nvSpPr>
        <p:spPr>
          <a:xfrm>
            <a:off x="899592" y="5117122"/>
            <a:ext cx="6768752" cy="400110"/>
          </a:xfrm>
          <a:prstGeom prst="rect">
            <a:avLst/>
          </a:prstGeom>
          <a:noFill/>
        </p:spPr>
        <p:txBody>
          <a:bodyPr wrap="square" rtlCol="0">
            <a:spAutoFit/>
          </a:bodyPr>
          <a:lstStyle/>
          <a:p>
            <a:r>
              <a:rPr lang="en-CA" sz="2000" b="1" dirty="0" smtClean="0">
                <a:solidFill>
                  <a:schemeClr val="bg1"/>
                </a:solidFill>
                <a:latin typeface="Calibri" pitchFamily="34" charset="0"/>
              </a:rPr>
              <a:t>our old coach Sin             no longer has authority to rule us </a:t>
            </a:r>
            <a:endParaRPr lang="en-CA" sz="2000" b="1" dirty="0">
              <a:solidFill>
                <a:schemeClr val="bg1"/>
              </a:solidFill>
              <a:latin typeface="Calibri" pitchFamily="34" charset="0"/>
            </a:endParaRPr>
          </a:p>
        </p:txBody>
      </p:sp>
      <p:sp>
        <p:nvSpPr>
          <p:cNvPr id="22" name="TextBox 21"/>
          <p:cNvSpPr txBox="1"/>
          <p:nvPr/>
        </p:nvSpPr>
        <p:spPr>
          <a:xfrm>
            <a:off x="755576" y="1084674"/>
            <a:ext cx="8244408" cy="400110"/>
          </a:xfrm>
          <a:prstGeom prst="rect">
            <a:avLst/>
          </a:prstGeom>
          <a:noFill/>
        </p:spPr>
        <p:txBody>
          <a:bodyPr wrap="square" rtlCol="0">
            <a:spAutoFit/>
          </a:bodyPr>
          <a:lstStyle/>
          <a:p>
            <a:r>
              <a:rPr lang="en-CA" sz="2000" b="1" dirty="0" smtClean="0">
                <a:solidFill>
                  <a:schemeClr val="bg1"/>
                </a:solidFill>
                <a:latin typeface="Calibri" pitchFamily="34" charset="0"/>
              </a:rPr>
              <a:t>Christ is the coach of the                   crucified-and-raised-with-Christ team</a:t>
            </a:r>
            <a:endParaRPr lang="en-CA" sz="2000" b="1" dirty="0">
              <a:solidFill>
                <a:schemeClr val="bg1"/>
              </a:solidFill>
              <a:latin typeface="Calibri" pitchFamily="34" charset="0"/>
            </a:endParaRPr>
          </a:p>
        </p:txBody>
      </p:sp>
      <p:sp>
        <p:nvSpPr>
          <p:cNvPr id="18" name="TextBox 17"/>
          <p:cNvSpPr txBox="1"/>
          <p:nvPr/>
        </p:nvSpPr>
        <p:spPr>
          <a:xfrm>
            <a:off x="8532440" y="6444044"/>
            <a:ext cx="576064" cy="369332"/>
          </a:xfrm>
          <a:prstGeom prst="rect">
            <a:avLst/>
          </a:prstGeom>
          <a:noFill/>
        </p:spPr>
        <p:txBody>
          <a:bodyPr wrap="square" rtlCol="0">
            <a:spAutoFit/>
          </a:bodyPr>
          <a:lstStyle/>
          <a:p>
            <a:pPr algn="ctr"/>
            <a:r>
              <a:rPr lang="en-CA" dirty="0" smtClean="0">
                <a:solidFill>
                  <a:schemeClr val="bg1"/>
                </a:solidFill>
              </a:rPr>
              <a:t>43</a:t>
            </a:r>
            <a:endParaRPr lang="en-CA" dirty="0">
              <a:solidFill>
                <a:schemeClr val="bg1"/>
              </a:solidFill>
            </a:endParaRPr>
          </a:p>
        </p:txBody>
      </p:sp>
      <p:sp>
        <p:nvSpPr>
          <p:cNvPr id="19" name="TextBox 8"/>
          <p:cNvSpPr txBox="1">
            <a:spLocks noChangeArrowheads="1"/>
          </p:cNvSpPr>
          <p:nvPr/>
        </p:nvSpPr>
        <p:spPr bwMode="auto">
          <a:xfrm>
            <a:off x="2339752" y="1628800"/>
            <a:ext cx="1368152"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p>
        </p:txBody>
      </p:sp>
      <p:pic>
        <p:nvPicPr>
          <p:cNvPr id="21" name="Picture 20" descr="lord-jesus-christ-coming-293608.gif"/>
          <p:cNvPicPr>
            <a:picLocks noChangeAspect="1"/>
          </p:cNvPicPr>
          <p:nvPr/>
        </p:nvPicPr>
        <p:blipFill>
          <a:blip r:embed="rId3" cstate="print"/>
          <a:stretch>
            <a:fillRect/>
          </a:stretch>
        </p:blipFill>
        <p:spPr>
          <a:xfrm>
            <a:off x="3491880" y="684270"/>
            <a:ext cx="936104" cy="1363258"/>
          </a:xfrm>
          <a:prstGeom prst="rect">
            <a:avLst/>
          </a:prstGeom>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8" name="Picture 17" descr="angry-face-01s.gif"/>
          <p:cNvPicPr>
            <a:picLocks noChangeAspect="1"/>
          </p:cNvPicPr>
          <p:nvPr/>
        </p:nvPicPr>
        <p:blipFill>
          <a:blip r:embed="rId2" cstate="print"/>
          <a:stretch>
            <a:fillRect/>
          </a:stretch>
        </p:blipFill>
        <p:spPr>
          <a:xfrm>
            <a:off x="8100392" y="5877272"/>
            <a:ext cx="864096" cy="864096"/>
          </a:xfrm>
          <a:prstGeom prst="ellipse">
            <a:avLst/>
          </a:prstGeom>
        </p:spPr>
      </p:pic>
      <p:pic>
        <p:nvPicPr>
          <p:cNvPr id="12" name="Picture 2" descr="http://www.google.com/url?source=imglanding&amp;ct=img&amp;q=http://static.guim.co.uk/sys-images/Guardian/Pix/site_furniture/2011/2/1/1296576746200/surgeons-gloves-page.jpg&amp;sa=X&amp;ei=vx8AT8WPG-yHmQXjiPCIAg&amp;ved=0CAsQ8wc&amp;usg=AFQjCNF22fH9nDFBqpLgiJdBZY4SSRwRpg"/>
          <p:cNvPicPr>
            <a:picLocks noChangeAspect="1" noChangeArrowheads="1"/>
          </p:cNvPicPr>
          <p:nvPr/>
        </p:nvPicPr>
        <p:blipFill>
          <a:blip r:embed="rId3" cstate="print"/>
          <a:srcRect l="13828" t="16844" r="14462" b="7838"/>
          <a:stretch>
            <a:fillRect/>
          </a:stretch>
        </p:blipFill>
        <p:spPr bwMode="auto">
          <a:xfrm>
            <a:off x="2786608" y="2655168"/>
            <a:ext cx="3628622" cy="2286000"/>
          </a:xfrm>
          <a:prstGeom prst="rect">
            <a:avLst/>
          </a:prstGeom>
          <a:noFill/>
          <a:ln w="9525">
            <a:noFill/>
            <a:miter lim="800000"/>
            <a:headEnd/>
            <a:tailEnd/>
          </a:ln>
        </p:spPr>
      </p:pic>
      <p:pic>
        <p:nvPicPr>
          <p:cNvPr id="30724" name="Picture 2" descr="piano instrument MP900404920.JPG"/>
          <p:cNvPicPr>
            <a:picLocks noChangeAspect="1"/>
          </p:cNvPicPr>
          <p:nvPr/>
        </p:nvPicPr>
        <p:blipFill>
          <a:blip r:embed="rId4" cstate="print"/>
          <a:srcRect l="10500" t="8717" r="14915" b="4288"/>
          <a:stretch>
            <a:fillRect/>
          </a:stretch>
        </p:blipFill>
        <p:spPr bwMode="auto">
          <a:xfrm>
            <a:off x="6300192" y="44624"/>
            <a:ext cx="2743510" cy="2286000"/>
          </a:xfrm>
          <a:prstGeom prst="rect">
            <a:avLst/>
          </a:prstGeom>
          <a:noFill/>
          <a:ln w="9525">
            <a:noFill/>
            <a:miter lim="800000"/>
            <a:headEnd/>
            <a:tailEnd/>
          </a:ln>
        </p:spPr>
      </p:pic>
      <p:pic>
        <p:nvPicPr>
          <p:cNvPr id="30726" name="Picture 2" descr="msotw9_temp0"/>
          <p:cNvPicPr>
            <a:picLocks noChangeAspect="1" noChangeArrowheads="1"/>
          </p:cNvPicPr>
          <p:nvPr/>
        </p:nvPicPr>
        <p:blipFill>
          <a:blip r:embed="rId5" cstate="print">
            <a:grayscl/>
            <a:biLevel thresh="50000"/>
          </a:blip>
          <a:srcRect/>
          <a:stretch>
            <a:fillRect/>
          </a:stretch>
        </p:blipFill>
        <p:spPr bwMode="auto">
          <a:xfrm>
            <a:off x="108992" y="44623"/>
            <a:ext cx="2892056" cy="2286000"/>
          </a:xfrm>
          <a:prstGeom prst="rect">
            <a:avLst/>
          </a:prstGeom>
          <a:noFill/>
          <a:ln w="9525">
            <a:noFill/>
            <a:miter lim="800000"/>
            <a:headEnd/>
            <a:tailEnd/>
          </a:ln>
        </p:spPr>
      </p:pic>
      <p:sp>
        <p:nvSpPr>
          <p:cNvPr id="3" name="Title 1"/>
          <p:cNvSpPr txBox="1">
            <a:spLocks/>
          </p:cNvSpPr>
          <p:nvPr/>
        </p:nvSpPr>
        <p:spPr>
          <a:xfrm>
            <a:off x="3347864" y="144016"/>
            <a:ext cx="2560320" cy="2204864"/>
          </a:xfrm>
          <a:prstGeom prst="rect">
            <a:avLst/>
          </a:prstGeom>
          <a:solidFill>
            <a:schemeClr val="tx1"/>
          </a:solidFill>
        </p:spPr>
        <p:txBody>
          <a:bodyPr/>
          <a:lstStyle/>
          <a:p>
            <a:pPr algn="ctr">
              <a:spcBef>
                <a:spcPts val="0"/>
              </a:spcBef>
              <a:spcAft>
                <a:spcPts val="0"/>
              </a:spcAft>
              <a:defRPr/>
            </a:pPr>
            <a:r>
              <a:rPr lang="en-CA" sz="2800" b="1" dirty="0" smtClean="0">
                <a:solidFill>
                  <a:srgbClr val="FF0000"/>
                </a:solidFill>
                <a:latin typeface="SutonnyMJ" pitchFamily="2" charset="0"/>
                <a:cs typeface="SutonnyMJ" pitchFamily="2" charset="0"/>
              </a:rPr>
              <a:t>44. </a:t>
            </a:r>
            <a:r>
              <a:rPr lang="en-US" sz="2800" b="1" dirty="0" err="1" smtClean="0">
                <a:solidFill>
                  <a:srgbClr val="FF0000"/>
                </a:solidFill>
                <a:latin typeface="SutonnyMJ" pitchFamily="2" charset="0"/>
                <a:cs typeface="SutonnyMJ" pitchFamily="2" charset="0"/>
              </a:rPr>
              <a:t>Avgiv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avwg©KZvi</a:t>
            </a:r>
            <a:r>
              <a:rPr lang="en-US" sz="2800" b="1" dirty="0" smtClean="0">
                <a:solidFill>
                  <a:srgbClr val="FF0000"/>
                </a:solidFill>
                <a:latin typeface="SutonnyMJ" pitchFamily="2" charset="0"/>
                <a:cs typeface="SutonnyMJ" pitchFamily="2" charset="0"/>
              </a:rPr>
              <a:t> A¯¿| </a:t>
            </a:r>
            <a:r>
              <a:rPr lang="en-US" sz="2800" b="1" kern="0" dirty="0" err="1" smtClean="0">
                <a:solidFill>
                  <a:srgbClr val="FF0000"/>
                </a:solidFill>
                <a:latin typeface="SutonnyMJ" pitchFamily="2" charset="0"/>
                <a:ea typeface="+mj-ea"/>
                <a:cs typeface="SutonnyMJ" pitchFamily="2" charset="0"/>
              </a:rPr>
              <a:t>ab¨ev</a:t>
            </a:r>
            <a:r>
              <a:rPr lang="en-US" sz="2800" b="1" kern="0" dirty="0" smtClean="0">
                <a:solidFill>
                  <a:srgbClr val="FF0000"/>
                </a:solidFill>
                <a:latin typeface="SutonnyMJ" pitchFamily="2" charset="0"/>
                <a:ea typeface="+mj-ea"/>
                <a:cs typeface="SutonnyMJ" pitchFamily="2" charset="0"/>
              </a:rPr>
              <a:t>`!</a:t>
            </a:r>
          </a:p>
          <a:p>
            <a:pPr algn="ctr">
              <a:spcBef>
                <a:spcPts val="0"/>
              </a:spcBef>
              <a:spcAft>
                <a:spcPts val="0"/>
              </a:spcAft>
              <a:defRPr/>
            </a:pPr>
            <a:endParaRPr lang="en-US" sz="2800" b="1" kern="0" dirty="0" smtClean="0">
              <a:solidFill>
                <a:srgbClr val="FF0000"/>
              </a:solidFill>
              <a:latin typeface="SutonnyMJ" pitchFamily="2" charset="0"/>
              <a:ea typeface="+mj-ea"/>
              <a:cs typeface="SutonnyMJ" pitchFamily="2" charset="0"/>
            </a:endParaRPr>
          </a:p>
        </p:txBody>
      </p:sp>
      <p:sp>
        <p:nvSpPr>
          <p:cNvPr id="6" name="TextBox 5"/>
          <p:cNvSpPr txBox="1"/>
          <p:nvPr/>
        </p:nvSpPr>
        <p:spPr>
          <a:xfrm>
            <a:off x="3275856" y="5858108"/>
            <a:ext cx="2736304" cy="523220"/>
          </a:xfrm>
          <a:prstGeom prst="rect">
            <a:avLst/>
          </a:prstGeom>
          <a:noFill/>
        </p:spPr>
        <p:txBody>
          <a:bodyPr wrap="square" rtlCol="0">
            <a:spAutoFit/>
          </a:bodyPr>
          <a:lstStyle/>
          <a:p>
            <a:pPr algn="ctr"/>
            <a:r>
              <a:rPr lang="en-US" sz="2800" b="1" dirty="0" smtClean="0">
                <a:solidFill>
                  <a:schemeClr val="bg1"/>
                </a:solidFill>
                <a:latin typeface="SutonnyMJ" pitchFamily="2" charset="0"/>
                <a:cs typeface="SutonnyMJ" pitchFamily="2" charset="0"/>
              </a:rPr>
              <a:t>†iv: 6:12-14,19</a:t>
            </a:r>
            <a:endParaRPr lang="en-CA" sz="2800" b="1" dirty="0">
              <a:solidFill>
                <a:schemeClr val="bg1"/>
              </a:solidFill>
              <a:latin typeface="SutonnyMJ" pitchFamily="2" charset="0"/>
              <a:cs typeface="SutonnyMJ" pitchFamily="2" charset="0"/>
            </a:endParaRPr>
          </a:p>
        </p:txBody>
      </p:sp>
      <p:sp>
        <p:nvSpPr>
          <p:cNvPr id="7" name="TextBox 6"/>
          <p:cNvSpPr txBox="1"/>
          <p:nvPr/>
        </p:nvSpPr>
        <p:spPr>
          <a:xfrm>
            <a:off x="2987824" y="4921941"/>
            <a:ext cx="3184590" cy="667299"/>
          </a:xfrm>
          <a:prstGeom prst="rect">
            <a:avLst/>
          </a:prstGeom>
          <a:noFill/>
        </p:spPr>
        <p:txBody>
          <a:bodyPr wrap="none" rtlCol="0">
            <a:spAutoFit/>
          </a:bodyPr>
          <a:lstStyle/>
          <a:p>
            <a:pPr algn="ctr">
              <a:lnSpc>
                <a:spcPts val="2200"/>
              </a:lnSpc>
            </a:pPr>
            <a:r>
              <a:rPr lang="en-CA" sz="2400" b="1" dirty="0" smtClean="0">
                <a:latin typeface="Calibri" pitchFamily="34" charset="0"/>
                <a:cs typeface="Calibri" pitchFamily="34" charset="0"/>
              </a:rPr>
              <a:t>instruments like gloves </a:t>
            </a:r>
          </a:p>
          <a:p>
            <a:pPr algn="ctr">
              <a:lnSpc>
                <a:spcPts val="2200"/>
              </a:lnSpc>
            </a:pPr>
            <a:r>
              <a:rPr lang="en-CA" sz="2400" b="1" dirty="0" smtClean="0">
                <a:latin typeface="Calibri" pitchFamily="34" charset="0"/>
                <a:cs typeface="Calibri" pitchFamily="34" charset="0"/>
              </a:rPr>
              <a:t>on his hand</a:t>
            </a:r>
            <a:endParaRPr lang="en-CA" sz="2400" b="1" dirty="0">
              <a:latin typeface="Calibri" pitchFamily="34" charset="0"/>
              <a:cs typeface="Calibri" pitchFamily="34" charset="0"/>
            </a:endParaRPr>
          </a:p>
        </p:txBody>
      </p:sp>
      <p:sp>
        <p:nvSpPr>
          <p:cNvPr id="8" name="TextBox 7"/>
          <p:cNvSpPr txBox="1"/>
          <p:nvPr/>
        </p:nvSpPr>
        <p:spPr>
          <a:xfrm>
            <a:off x="305383" y="2348880"/>
            <a:ext cx="2322494" cy="667299"/>
          </a:xfrm>
          <a:prstGeom prst="rect">
            <a:avLst/>
          </a:prstGeom>
          <a:noFill/>
        </p:spPr>
        <p:txBody>
          <a:bodyPr wrap="none" rtlCol="0">
            <a:spAutoFit/>
          </a:bodyPr>
          <a:lstStyle/>
          <a:p>
            <a:pPr algn="ctr">
              <a:lnSpc>
                <a:spcPts val="2200"/>
              </a:lnSpc>
            </a:pPr>
            <a:r>
              <a:rPr lang="en-CA" sz="2400" b="1" dirty="0" smtClean="0">
                <a:latin typeface="Calibri" pitchFamily="34" charset="0"/>
                <a:cs typeface="Calibri" pitchFamily="34" charset="0"/>
              </a:rPr>
              <a:t>instruments for </a:t>
            </a:r>
          </a:p>
          <a:p>
            <a:pPr algn="ctr">
              <a:lnSpc>
                <a:spcPts val="2200"/>
              </a:lnSpc>
            </a:pPr>
            <a:r>
              <a:rPr lang="en-CA" sz="2400" b="1" dirty="0" smtClean="0">
                <a:latin typeface="Calibri" pitchFamily="34" charset="0"/>
                <a:cs typeface="Calibri" pitchFamily="34" charset="0"/>
              </a:rPr>
              <a:t>love and witness</a:t>
            </a:r>
            <a:endParaRPr lang="en-CA" sz="2400" b="1" dirty="0">
              <a:latin typeface="Calibri" pitchFamily="34" charset="0"/>
              <a:cs typeface="Calibri" pitchFamily="34" charset="0"/>
            </a:endParaRPr>
          </a:p>
        </p:txBody>
      </p:sp>
      <p:sp>
        <p:nvSpPr>
          <p:cNvPr id="9" name="TextBox 8"/>
          <p:cNvSpPr txBox="1"/>
          <p:nvPr/>
        </p:nvSpPr>
        <p:spPr>
          <a:xfrm>
            <a:off x="6388946" y="2348880"/>
            <a:ext cx="2619627" cy="656590"/>
          </a:xfrm>
          <a:prstGeom prst="rect">
            <a:avLst/>
          </a:prstGeom>
          <a:noFill/>
        </p:spPr>
        <p:txBody>
          <a:bodyPr wrap="none" rtlCol="0">
            <a:spAutoFit/>
          </a:bodyPr>
          <a:lstStyle/>
          <a:p>
            <a:pPr algn="ctr">
              <a:lnSpc>
                <a:spcPts val="2200"/>
              </a:lnSpc>
            </a:pPr>
            <a:r>
              <a:rPr lang="en-CA" sz="2000" b="1" dirty="0" smtClean="0"/>
              <a:t>instruments for</a:t>
            </a:r>
          </a:p>
          <a:p>
            <a:pPr algn="ctr">
              <a:lnSpc>
                <a:spcPts val="2200"/>
              </a:lnSpc>
            </a:pPr>
            <a:r>
              <a:rPr lang="en-CA" sz="2000" b="1" dirty="0" smtClean="0"/>
              <a:t> worship and prayer</a:t>
            </a:r>
            <a:endParaRPr lang="en-CA" sz="2000" b="1" dirty="0"/>
          </a:p>
        </p:txBody>
      </p:sp>
      <p:sp>
        <p:nvSpPr>
          <p:cNvPr id="10" name="TextBox 9"/>
          <p:cNvSpPr txBox="1"/>
          <p:nvPr/>
        </p:nvSpPr>
        <p:spPr>
          <a:xfrm>
            <a:off x="6012160" y="1988840"/>
            <a:ext cx="1872208" cy="338554"/>
          </a:xfrm>
          <a:prstGeom prst="rect">
            <a:avLst/>
          </a:prstGeom>
          <a:noFill/>
        </p:spPr>
        <p:txBody>
          <a:bodyPr wrap="square" rtlCol="0">
            <a:spAutoFit/>
          </a:bodyPr>
          <a:lstStyle/>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endParaRPr lang="en-CA" sz="800" dirty="0">
              <a:solidFill>
                <a:schemeClr val="tx1">
                  <a:lumMod val="65000"/>
                </a:schemeClr>
              </a:solidFill>
            </a:endParaRPr>
          </a:p>
        </p:txBody>
      </p:sp>
      <p:sp>
        <p:nvSpPr>
          <p:cNvPr id="11" name="TextBox 10"/>
          <p:cNvSpPr txBox="1"/>
          <p:nvPr/>
        </p:nvSpPr>
        <p:spPr>
          <a:xfrm>
            <a:off x="3707904" y="4530606"/>
            <a:ext cx="1872208" cy="338554"/>
          </a:xfrm>
          <a:prstGeom prst="rect">
            <a:avLst/>
          </a:prstGeom>
          <a:noFill/>
        </p:spPr>
        <p:txBody>
          <a:bodyPr wrap="square" rtlCol="0">
            <a:spAutoFit/>
          </a:bodyPr>
          <a:lstStyle/>
          <a:p>
            <a:pPr algn="ctr"/>
            <a:r>
              <a:rPr lang="en-CA" sz="800" dirty="0" smtClean="0">
                <a:solidFill>
                  <a:schemeClr val="accent1">
                    <a:lumMod val="40000"/>
                    <a:lumOff val="60000"/>
                  </a:schemeClr>
                </a:solidFill>
              </a:rPr>
              <a:t>Microsoft clip art © 2013 </a:t>
            </a:r>
          </a:p>
          <a:p>
            <a:pPr algn="ctr"/>
            <a:r>
              <a:rPr lang="en-CA" sz="800" dirty="0" smtClean="0">
                <a:solidFill>
                  <a:schemeClr val="accent1">
                    <a:lumMod val="40000"/>
                    <a:lumOff val="60000"/>
                  </a:schemeClr>
                </a:solidFill>
              </a:rPr>
              <a:t>Microsoft Corporation. </a:t>
            </a:r>
            <a:endParaRPr lang="en-CA" sz="800" dirty="0">
              <a:solidFill>
                <a:schemeClr val="accent1">
                  <a:lumMod val="40000"/>
                  <a:lumOff val="60000"/>
                </a:schemeClr>
              </a:solidFill>
            </a:endParaRPr>
          </a:p>
        </p:txBody>
      </p:sp>
      <p:sp>
        <p:nvSpPr>
          <p:cNvPr id="13" name="TextBox 12"/>
          <p:cNvSpPr txBox="1"/>
          <p:nvPr/>
        </p:nvSpPr>
        <p:spPr>
          <a:xfrm>
            <a:off x="755576" y="29816"/>
            <a:ext cx="1872208" cy="230832"/>
          </a:xfrm>
          <a:prstGeom prst="rect">
            <a:avLst/>
          </a:prstGeom>
          <a:noFill/>
        </p:spPr>
        <p:txBody>
          <a:bodyPr wrap="square" rtlCol="0">
            <a:spAutoFit/>
          </a:bodyPr>
          <a:lstStyle/>
          <a:p>
            <a:pPr algn="ctr"/>
            <a:r>
              <a:rPr lang="en-CA" sz="900" dirty="0" smtClean="0">
                <a:solidFill>
                  <a:schemeClr val="tx1">
                    <a:lumMod val="85000"/>
                  </a:schemeClr>
                </a:solidFill>
              </a:rPr>
              <a:t>johncrozieris@gmail.com</a:t>
            </a:r>
            <a:endParaRPr lang="en-CA" sz="900" dirty="0">
              <a:solidFill>
                <a:schemeClr val="tx1">
                  <a:lumMod val="85000"/>
                </a:schemeClr>
              </a:solidFill>
            </a:endParaRPr>
          </a:p>
        </p:txBody>
      </p:sp>
      <p:sp>
        <p:nvSpPr>
          <p:cNvPr id="20" name="Smiley Face 19"/>
          <p:cNvSpPr/>
          <p:nvPr/>
        </p:nvSpPr>
        <p:spPr>
          <a:xfrm>
            <a:off x="1378496" y="1196752"/>
            <a:ext cx="457200" cy="457200"/>
          </a:xfrm>
          <a:prstGeom prst="smileyFace">
            <a:avLst>
              <a:gd name="adj" fmla="val 4653"/>
            </a:avLst>
          </a:prstGeom>
          <a:solidFill>
            <a:srgbClr val="FFFF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TextBox 21"/>
          <p:cNvSpPr txBox="1"/>
          <p:nvPr/>
        </p:nvSpPr>
        <p:spPr>
          <a:xfrm>
            <a:off x="8100392" y="587727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3" name="TextBox 8"/>
          <p:cNvSpPr txBox="1">
            <a:spLocks noChangeArrowheads="1"/>
          </p:cNvSpPr>
          <p:nvPr/>
        </p:nvSpPr>
        <p:spPr bwMode="auto">
          <a:xfrm>
            <a:off x="802838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17" name="TextBox 16"/>
          <p:cNvSpPr txBox="1"/>
          <p:nvPr/>
        </p:nvSpPr>
        <p:spPr>
          <a:xfrm>
            <a:off x="35496" y="6444044"/>
            <a:ext cx="576064" cy="369332"/>
          </a:xfrm>
          <a:prstGeom prst="rect">
            <a:avLst/>
          </a:prstGeom>
          <a:noFill/>
        </p:spPr>
        <p:txBody>
          <a:bodyPr wrap="square" rtlCol="0">
            <a:spAutoFit/>
          </a:bodyPr>
          <a:lstStyle/>
          <a:p>
            <a:pPr algn="ctr"/>
            <a:r>
              <a:rPr lang="en-CA" dirty="0" smtClean="0">
                <a:solidFill>
                  <a:schemeClr val="bg1"/>
                </a:solidFill>
              </a:rPr>
              <a:t>44</a:t>
            </a:r>
            <a:endParaRPr lang="en-CA" dirty="0">
              <a:solidFill>
                <a:schemeClr val="bg1"/>
              </a:solidFill>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804" name="image21.pdf" descr="j0237940[1]"/>
          <p:cNvPicPr>
            <a:picLocks noChangeAspect="1"/>
          </p:cNvPicPr>
          <p:nvPr/>
        </p:nvPicPr>
        <p:blipFill>
          <a:blip r:embed="rId2" cstate="print">
            <a:extLst/>
          </a:blip>
          <a:stretch>
            <a:fillRect/>
          </a:stretch>
        </p:blipFill>
        <p:spPr>
          <a:xfrm>
            <a:off x="6754563" y="260647"/>
            <a:ext cx="1993901" cy="1577976"/>
          </a:xfrm>
          <a:prstGeom prst="rect">
            <a:avLst/>
          </a:prstGeom>
          <a:ln w="12700">
            <a:miter lim="400000"/>
          </a:ln>
        </p:spPr>
      </p:pic>
      <p:sp>
        <p:nvSpPr>
          <p:cNvPr id="805" name="Shape 805"/>
          <p:cNvSpPr/>
          <p:nvPr/>
        </p:nvSpPr>
        <p:spPr>
          <a:xfrm>
            <a:off x="7596013" y="2924943"/>
            <a:ext cx="360363" cy="504827"/>
          </a:xfrm>
          <a:prstGeom prst="ellipse">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6" name="Shape 806"/>
          <p:cNvSpPr/>
          <p:nvPr/>
        </p:nvSpPr>
        <p:spPr>
          <a:xfrm>
            <a:off x="7452691" y="3429000"/>
            <a:ext cx="647701" cy="935038"/>
          </a:xfrm>
          <a:prstGeom prst="roundRect">
            <a:avLst>
              <a:gd name="adj" fmla="val 16667"/>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7" name="Shape 807"/>
          <p:cNvSpPr/>
          <p:nvPr/>
        </p:nvSpPr>
        <p:spPr>
          <a:xfrm>
            <a:off x="7595889"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8" name="Shape 808"/>
          <p:cNvSpPr/>
          <p:nvPr/>
        </p:nvSpPr>
        <p:spPr>
          <a:xfrm>
            <a:off x="7811913"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9" name="Shape 809"/>
          <p:cNvSpPr/>
          <p:nvPr/>
        </p:nvSpPr>
        <p:spPr>
          <a:xfrm>
            <a:off x="1115616" y="2924175"/>
            <a:ext cx="360365" cy="504827"/>
          </a:xfrm>
          <a:prstGeom prst="ellipse">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0" name="Shape 810"/>
          <p:cNvSpPr/>
          <p:nvPr/>
        </p:nvSpPr>
        <p:spPr>
          <a:xfrm>
            <a:off x="971600" y="3429000"/>
            <a:ext cx="647700" cy="935038"/>
          </a:xfrm>
          <a:prstGeom prst="roundRect">
            <a:avLst>
              <a:gd name="adj" fmla="val 16667"/>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1" name="Shape 811"/>
          <p:cNvSpPr/>
          <p:nvPr/>
        </p:nvSpPr>
        <p:spPr>
          <a:xfrm>
            <a:off x="1115616"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2" name="Shape 812"/>
          <p:cNvSpPr/>
          <p:nvPr/>
        </p:nvSpPr>
        <p:spPr>
          <a:xfrm>
            <a:off x="1331640"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4" name="Shape 814"/>
          <p:cNvSpPr/>
          <p:nvPr/>
        </p:nvSpPr>
        <p:spPr>
          <a:xfrm>
            <a:off x="6660231" y="2132855"/>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15" name="Shape 815"/>
          <p:cNvSpPr/>
          <p:nvPr/>
        </p:nvSpPr>
        <p:spPr>
          <a:xfrm>
            <a:off x="7308303" y="1916832"/>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16" name="Shape 816"/>
          <p:cNvSpPr/>
          <p:nvPr/>
        </p:nvSpPr>
        <p:spPr>
          <a:xfrm>
            <a:off x="8676455" y="1916832"/>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17" name="Shape 817"/>
          <p:cNvSpPr/>
          <p:nvPr/>
        </p:nvSpPr>
        <p:spPr>
          <a:xfrm>
            <a:off x="6876255" y="1916832"/>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18" name="Shape 818"/>
          <p:cNvSpPr/>
          <p:nvPr/>
        </p:nvSpPr>
        <p:spPr>
          <a:xfrm>
            <a:off x="7092279" y="2132856"/>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19" name="Shape 819"/>
          <p:cNvSpPr/>
          <p:nvPr/>
        </p:nvSpPr>
        <p:spPr>
          <a:xfrm>
            <a:off x="7740351" y="1916832"/>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20" name="Shape 820"/>
          <p:cNvSpPr/>
          <p:nvPr/>
        </p:nvSpPr>
        <p:spPr>
          <a:xfrm>
            <a:off x="8388423" y="2132856"/>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21" name="Shape 821"/>
          <p:cNvSpPr/>
          <p:nvPr/>
        </p:nvSpPr>
        <p:spPr>
          <a:xfrm>
            <a:off x="7524327" y="2132856"/>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22" name="Shape 822"/>
          <p:cNvSpPr/>
          <p:nvPr/>
        </p:nvSpPr>
        <p:spPr>
          <a:xfrm>
            <a:off x="7308303" y="2420888"/>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23" name="Shape 823"/>
          <p:cNvSpPr/>
          <p:nvPr/>
        </p:nvSpPr>
        <p:spPr>
          <a:xfrm>
            <a:off x="8892479" y="2132856"/>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24" name="Shape 824"/>
          <p:cNvSpPr/>
          <p:nvPr/>
        </p:nvSpPr>
        <p:spPr>
          <a:xfrm>
            <a:off x="8172399" y="1916832"/>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25" name="Shape 825"/>
          <p:cNvSpPr/>
          <p:nvPr/>
        </p:nvSpPr>
        <p:spPr>
          <a:xfrm>
            <a:off x="7956375" y="2132856"/>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26" name="Shape 826"/>
          <p:cNvSpPr/>
          <p:nvPr/>
        </p:nvSpPr>
        <p:spPr>
          <a:xfrm>
            <a:off x="6876255" y="2420888"/>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27" name="Shape 827"/>
          <p:cNvSpPr/>
          <p:nvPr/>
        </p:nvSpPr>
        <p:spPr>
          <a:xfrm>
            <a:off x="7740351" y="2420888"/>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28" name="Shape 828"/>
          <p:cNvSpPr/>
          <p:nvPr/>
        </p:nvSpPr>
        <p:spPr>
          <a:xfrm>
            <a:off x="8172399" y="2492896"/>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29" name="Shape 829"/>
          <p:cNvSpPr/>
          <p:nvPr/>
        </p:nvSpPr>
        <p:spPr>
          <a:xfrm>
            <a:off x="8676455" y="2420888"/>
            <a:ext cx="1" cy="360041"/>
          </a:xfrm>
          <a:prstGeom prst="line">
            <a:avLst/>
          </a:prstGeom>
          <a:ln w="57150">
            <a:solidFill>
              <a:srgbClr val="FFFF00"/>
            </a:solidFill>
          </a:ln>
        </p:spPr>
        <p:txBody>
          <a:bodyPr lIns="45719" rIns="45719"/>
          <a:lstStyle/>
          <a:p>
            <a:pPr>
              <a:defRPr>
                <a:solidFill>
                  <a:srgbClr val="FFFFFF"/>
                </a:solidFill>
              </a:defRPr>
            </a:pPr>
            <a:endParaRPr/>
          </a:p>
        </p:txBody>
      </p:sp>
      <p:pic>
        <p:nvPicPr>
          <p:cNvPr id="831" name="image46.jpg" descr="chain MH900399019.JPG"/>
          <p:cNvPicPr>
            <a:picLocks noChangeAspect="1"/>
          </p:cNvPicPr>
          <p:nvPr/>
        </p:nvPicPr>
        <p:blipFill>
          <a:blip r:embed="rId3" cstate="print">
            <a:extLst/>
          </a:blip>
          <a:srcRect l="22086" r="24413"/>
          <a:stretch>
            <a:fillRect/>
          </a:stretch>
        </p:blipFill>
        <p:spPr>
          <a:xfrm>
            <a:off x="395536" y="1340767"/>
            <a:ext cx="751045" cy="1403798"/>
          </a:xfrm>
          <a:prstGeom prst="rect">
            <a:avLst/>
          </a:prstGeom>
          <a:ln w="12700">
            <a:miter lim="400000"/>
          </a:ln>
        </p:spPr>
      </p:pic>
      <p:pic>
        <p:nvPicPr>
          <p:cNvPr id="832" name="image46.jpg" descr="chain MH900399019.JPG"/>
          <p:cNvPicPr>
            <a:picLocks noChangeAspect="1"/>
          </p:cNvPicPr>
          <p:nvPr/>
        </p:nvPicPr>
        <p:blipFill>
          <a:blip r:embed="rId3" cstate="print">
            <a:extLst/>
          </a:blip>
          <a:srcRect l="22086" r="24413"/>
          <a:stretch>
            <a:fillRect/>
          </a:stretch>
        </p:blipFill>
        <p:spPr>
          <a:xfrm>
            <a:off x="899592" y="1340767"/>
            <a:ext cx="751044" cy="1403798"/>
          </a:xfrm>
          <a:prstGeom prst="rect">
            <a:avLst/>
          </a:prstGeom>
          <a:ln w="12700">
            <a:miter lim="400000"/>
          </a:ln>
        </p:spPr>
      </p:pic>
      <p:pic>
        <p:nvPicPr>
          <p:cNvPr id="833" name="image46.jpg" descr="chain MH900399019.JPG"/>
          <p:cNvPicPr>
            <a:picLocks noChangeAspect="1"/>
          </p:cNvPicPr>
          <p:nvPr/>
        </p:nvPicPr>
        <p:blipFill>
          <a:blip r:embed="rId3" cstate="print">
            <a:extLst/>
          </a:blip>
          <a:srcRect l="22086" r="24413"/>
          <a:stretch>
            <a:fillRect/>
          </a:stretch>
        </p:blipFill>
        <p:spPr>
          <a:xfrm>
            <a:off x="1475656" y="1340767"/>
            <a:ext cx="751044" cy="1403798"/>
          </a:xfrm>
          <a:prstGeom prst="rect">
            <a:avLst/>
          </a:prstGeom>
          <a:ln w="12700">
            <a:miter lim="400000"/>
          </a:ln>
        </p:spPr>
      </p:pic>
      <p:sp>
        <p:nvSpPr>
          <p:cNvPr id="834" name="Shape 834"/>
          <p:cNvSpPr/>
          <p:nvPr/>
        </p:nvSpPr>
        <p:spPr>
          <a:xfrm>
            <a:off x="6804247" y="1722293"/>
            <a:ext cx="1872209" cy="316718"/>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lgn="ctr">
              <a:defRPr sz="800">
                <a:solidFill>
                  <a:srgbClr val="6D6D6D"/>
                </a:solidFill>
              </a:defRPr>
            </a:pPr>
            <a:r>
              <a:rPr dirty="0"/>
              <a:t>Microsoft clip art © 2013 </a:t>
            </a:r>
            <a:endParaRPr dirty="0">
              <a:solidFill>
                <a:srgbClr val="FFFFFF"/>
              </a:solidFill>
            </a:endParaRPr>
          </a:p>
          <a:p>
            <a:pPr algn="ctr">
              <a:defRPr sz="800">
                <a:solidFill>
                  <a:srgbClr val="6D6D6D"/>
                </a:solidFill>
              </a:defRPr>
            </a:pPr>
            <a:r>
              <a:rPr dirty="0"/>
              <a:t>Microsoft Corporation. </a:t>
            </a:r>
          </a:p>
        </p:txBody>
      </p:sp>
      <p:sp>
        <p:nvSpPr>
          <p:cNvPr id="835" name="Shape 835"/>
          <p:cNvSpPr/>
          <p:nvPr/>
        </p:nvSpPr>
        <p:spPr>
          <a:xfrm>
            <a:off x="539552" y="2442373"/>
            <a:ext cx="1872209" cy="316718"/>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lgn="ctr">
              <a:defRPr sz="800">
                <a:solidFill>
                  <a:srgbClr val="6D6D6D"/>
                </a:solidFill>
              </a:defRPr>
            </a:pPr>
            <a:r>
              <a:rPr dirty="0"/>
              <a:t>Microsoft clip art © 2013 </a:t>
            </a:r>
            <a:endParaRPr dirty="0">
              <a:solidFill>
                <a:srgbClr val="FFFFFF"/>
              </a:solidFill>
            </a:endParaRPr>
          </a:p>
          <a:p>
            <a:pPr algn="ctr">
              <a:defRPr sz="800">
                <a:solidFill>
                  <a:srgbClr val="6D6D6D"/>
                </a:solidFill>
              </a:defRPr>
            </a:pPr>
            <a:r>
              <a:rPr dirty="0"/>
              <a:t>Microsoft Corporation. </a:t>
            </a:r>
          </a:p>
        </p:txBody>
      </p:sp>
      <p:pic>
        <p:nvPicPr>
          <p:cNvPr id="37" name="Picture 36" descr="4you.png"/>
          <p:cNvPicPr>
            <a:picLocks noChangeAspect="1"/>
          </p:cNvPicPr>
          <p:nvPr/>
        </p:nvPicPr>
        <p:blipFill>
          <a:blip r:embed="rId4" cstate="print"/>
          <a:srcRect l="17780" t="14858" r="54067" b="44000"/>
          <a:stretch>
            <a:fillRect/>
          </a:stretch>
        </p:blipFill>
        <p:spPr>
          <a:xfrm>
            <a:off x="3635896" y="2852936"/>
            <a:ext cx="1656184" cy="2208246"/>
          </a:xfrm>
          <a:prstGeom prst="rect">
            <a:avLst/>
          </a:prstGeom>
        </p:spPr>
      </p:pic>
      <p:sp>
        <p:nvSpPr>
          <p:cNvPr id="38" name="Smiley Face 37"/>
          <p:cNvSpPr/>
          <p:nvPr/>
        </p:nvSpPr>
        <p:spPr>
          <a:xfrm>
            <a:off x="4211960" y="3645024"/>
            <a:ext cx="504056" cy="432048"/>
          </a:xfrm>
          <a:prstGeom prst="smileyFace">
            <a:avLst>
              <a:gd name="adj" fmla="val -4653"/>
            </a:avLst>
          </a:prstGeom>
          <a:solidFill>
            <a:schemeClr val="bg1"/>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TextBox 8"/>
          <p:cNvSpPr txBox="1">
            <a:spLocks noChangeArrowheads="1"/>
          </p:cNvSpPr>
          <p:nvPr/>
        </p:nvSpPr>
        <p:spPr bwMode="auto">
          <a:xfrm>
            <a:off x="3635896" y="4510281"/>
            <a:ext cx="1656184" cy="430887"/>
          </a:xfrm>
          <a:prstGeom prst="rect">
            <a:avLst/>
          </a:prstGeom>
          <a:noFill/>
          <a:ln w="9525">
            <a:noFill/>
            <a:miter lim="800000"/>
            <a:headEnd/>
            <a:tailEnd/>
          </a:ln>
        </p:spPr>
        <p:txBody>
          <a:bodyPr wrap="square">
            <a:spAutoFit/>
          </a:bodyPr>
          <a:lstStyle/>
          <a:p>
            <a:pPr algn="ctr">
              <a:defRPr/>
            </a:pPr>
            <a:r>
              <a:rPr lang="en-CA" altLang="ko-KR" sz="1200" dirty="0" smtClean="0">
                <a:solidFill>
                  <a:schemeClr val="bg2">
                    <a:lumMod val="75000"/>
                  </a:schemeClr>
                </a:solidFill>
              </a:rPr>
              <a:t>©</a:t>
            </a:r>
            <a:r>
              <a:rPr lang="en-CA" altLang="ko-KR" sz="1000" dirty="0" smtClean="0">
                <a:solidFill>
                  <a:schemeClr val="bg2">
                    <a:lumMod val="75000"/>
                  </a:schemeClr>
                </a:solidFill>
              </a:rPr>
              <a:t> </a:t>
            </a:r>
            <a:r>
              <a:rPr lang="en-CA" sz="1000" dirty="0" smtClean="0">
                <a:solidFill>
                  <a:schemeClr val="bg2">
                    <a:lumMod val="75000"/>
                  </a:schemeClr>
                </a:solidFill>
              </a:rPr>
              <a:t>GospelGifs.com </a:t>
            </a:r>
          </a:p>
          <a:p>
            <a:pPr algn="ctr">
              <a:defRPr/>
            </a:pPr>
            <a:r>
              <a:rPr lang="en-CA" sz="1000" dirty="0" smtClean="0">
                <a:solidFill>
                  <a:schemeClr val="bg2">
                    <a:lumMod val="75000"/>
                  </a:schemeClr>
                </a:solidFill>
              </a:rPr>
              <a:t>used with permission</a:t>
            </a:r>
            <a:endParaRPr lang="en-CA" sz="1000" dirty="0">
              <a:solidFill>
                <a:schemeClr val="bg2">
                  <a:lumMod val="75000"/>
                </a:schemeClr>
              </a:solidFill>
            </a:endParaRPr>
          </a:p>
        </p:txBody>
      </p:sp>
      <p:cxnSp>
        <p:nvCxnSpPr>
          <p:cNvPr id="40" name="Straight Arrow Connector 39"/>
          <p:cNvCxnSpPr/>
          <p:nvPr/>
        </p:nvCxnSpPr>
        <p:spPr>
          <a:xfrm>
            <a:off x="2267744" y="3861048"/>
            <a:ext cx="792088" cy="0"/>
          </a:xfrm>
          <a:prstGeom prst="straightConnector1">
            <a:avLst/>
          </a:prstGeom>
          <a:ln w="5715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940152" y="3861048"/>
            <a:ext cx="792088" cy="0"/>
          </a:xfrm>
          <a:prstGeom prst="straightConnector1">
            <a:avLst/>
          </a:prstGeom>
          <a:ln w="5715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2627784" y="260648"/>
            <a:ext cx="3672408" cy="1384995"/>
          </a:xfrm>
          <a:prstGeom prst="rect">
            <a:avLst/>
          </a:prstGeom>
          <a:solidFill>
            <a:schemeClr val="tx1"/>
          </a:solidFill>
        </p:spPr>
        <p:txBody>
          <a:bodyPr wrap="square" rtlCol="0">
            <a:spAutoFit/>
          </a:bodyPr>
          <a:lstStyle/>
          <a:p>
            <a:pPr algn="ctr"/>
            <a:r>
              <a:rPr lang="en-CA" sz="2800" b="1" dirty="0" smtClean="0">
                <a:solidFill>
                  <a:srgbClr val="FF0000"/>
                </a:solidFill>
                <a:latin typeface="SutonnyMJ" pitchFamily="2" charset="0"/>
                <a:cs typeface="SutonnyMJ" pitchFamily="2" charset="0"/>
              </a:rPr>
              <a:t>45. </a:t>
            </a:r>
            <a:r>
              <a:rPr lang="en-US" sz="2800" b="1" dirty="0" err="1" smtClean="0">
                <a:solidFill>
                  <a:srgbClr val="FF0000"/>
                </a:solidFill>
                <a:latin typeface="SutonnyMJ" pitchFamily="2" charset="0"/>
                <a:cs typeface="SutonnyMJ" pitchFamily="2" charset="0"/>
              </a:rPr>
              <a:t>Avgiv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Lªx‡ói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Ges</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Zvi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Amxg</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AbyMÖ‡ni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Awab</a:t>
            </a:r>
            <a:r>
              <a:rPr lang="en-US" sz="2800" b="1" dirty="0" smtClean="0">
                <a:solidFill>
                  <a:srgbClr val="FF0000"/>
                </a:solidFill>
                <a:latin typeface="SutonnyMJ" pitchFamily="2" charset="0"/>
                <a:cs typeface="SutonnyMJ" pitchFamily="2" charset="0"/>
              </a:rPr>
              <a:t>| </a:t>
            </a:r>
          </a:p>
          <a:p>
            <a:pPr algn="ctr"/>
            <a:r>
              <a:rPr lang="en-CA" sz="2800" b="1" dirty="0" err="1" smtClean="0">
                <a:solidFill>
                  <a:srgbClr val="FF0000"/>
                </a:solidFill>
                <a:latin typeface="SutonnyMJ" pitchFamily="2" charset="0"/>
                <a:cs typeface="SutonnyMJ" pitchFamily="2" charset="0"/>
              </a:rPr>
              <a:t>ab¨ev</a:t>
            </a:r>
            <a:r>
              <a:rPr lang="en-CA" sz="2800" b="1" dirty="0" smtClean="0">
                <a:solidFill>
                  <a:srgbClr val="FF0000"/>
                </a:solidFill>
                <a:latin typeface="SutonnyMJ" pitchFamily="2" charset="0"/>
                <a:cs typeface="SutonnyMJ" pitchFamily="2" charset="0"/>
              </a:rPr>
              <a:t>` </a:t>
            </a:r>
            <a:r>
              <a:rPr lang="en-CA" sz="2800" b="1" dirty="0" err="1" smtClean="0">
                <a:solidFill>
                  <a:srgbClr val="FF0000"/>
                </a:solidFill>
                <a:latin typeface="SutonnyMJ" pitchFamily="2" charset="0"/>
                <a:cs typeface="SutonnyMJ" pitchFamily="2" charset="0"/>
              </a:rPr>
              <a:t>cÖfz</a:t>
            </a:r>
            <a:r>
              <a:rPr lang="en-CA" sz="2800" b="1" dirty="0" smtClean="0">
                <a:solidFill>
                  <a:srgbClr val="FF0000"/>
                </a:solidFill>
                <a:latin typeface="SutonnyMJ" pitchFamily="2" charset="0"/>
                <a:cs typeface="SutonnyMJ" pitchFamily="2" charset="0"/>
              </a:rPr>
              <a:t>!</a:t>
            </a:r>
            <a:endParaRPr lang="en-CA" sz="2800" b="1" dirty="0">
              <a:solidFill>
                <a:srgbClr val="FF0000"/>
              </a:solidFill>
              <a:latin typeface="SutonnyMJ" pitchFamily="2" charset="0"/>
              <a:cs typeface="SutonnyMJ" pitchFamily="2" charset="0"/>
            </a:endParaRPr>
          </a:p>
        </p:txBody>
      </p:sp>
      <p:sp>
        <p:nvSpPr>
          <p:cNvPr id="43" name="Rectangle 42"/>
          <p:cNvSpPr/>
          <p:nvPr/>
        </p:nvSpPr>
        <p:spPr>
          <a:xfrm>
            <a:off x="611560" y="260648"/>
            <a:ext cx="1338829" cy="923330"/>
          </a:xfrm>
          <a:prstGeom prst="rect">
            <a:avLst/>
          </a:prstGeom>
          <a:noFill/>
        </p:spPr>
        <p:txBody>
          <a:bodyPr wrap="none">
            <a:spAutoFit/>
          </a:bodyPr>
          <a:lstStyle/>
          <a:p>
            <a:pPr algn="ctr">
              <a:defRPr/>
            </a:pPr>
            <a:r>
              <a:rPr lang="en-U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SIN</a:t>
            </a:r>
          </a:p>
        </p:txBody>
      </p:sp>
      <p:sp>
        <p:nvSpPr>
          <p:cNvPr id="45" name="Text Placeholder 7"/>
          <p:cNvSpPr>
            <a:spLocks noGrp="1"/>
          </p:cNvSpPr>
          <p:nvPr>
            <p:ph type="body" sz="half" idx="4294967295"/>
          </p:nvPr>
        </p:nvSpPr>
        <p:spPr>
          <a:xfrm>
            <a:off x="2267744" y="5363666"/>
            <a:ext cx="4536504" cy="1305694"/>
          </a:xfrm>
        </p:spPr>
        <p:txBody>
          <a:bodyPr/>
          <a:lstStyle/>
          <a:p>
            <a:pPr algn="ctr">
              <a:spcBef>
                <a:spcPts val="0"/>
              </a:spcBef>
              <a:buNone/>
            </a:pPr>
            <a:r>
              <a:rPr lang="en-US" sz="2800" b="1" dirty="0" smtClean="0">
                <a:solidFill>
                  <a:schemeClr val="bg1"/>
                </a:solidFill>
                <a:latin typeface="SutonnyMJ" pitchFamily="2" charset="0"/>
                <a:cs typeface="SutonnyMJ" pitchFamily="2" charset="0"/>
              </a:rPr>
              <a:t>†iv: 6:14; </a:t>
            </a:r>
          </a:p>
          <a:p>
            <a:pPr algn="ctr">
              <a:spcBef>
                <a:spcPts val="0"/>
              </a:spcBef>
              <a:buNone/>
            </a:pPr>
            <a:r>
              <a:rPr lang="en-US" sz="2800" b="1" dirty="0" err="1" smtClean="0">
                <a:solidFill>
                  <a:schemeClr val="bg1"/>
                </a:solidFill>
                <a:latin typeface="SutonnyMJ" pitchFamily="2" charset="0"/>
                <a:cs typeface="SutonnyMJ" pitchFamily="2" charset="0"/>
              </a:rPr>
              <a:t>Bwd</a:t>
            </a:r>
            <a:r>
              <a:rPr lang="en-US" sz="2800" b="1" dirty="0" smtClean="0">
                <a:solidFill>
                  <a:schemeClr val="bg1"/>
                </a:solidFill>
                <a:latin typeface="SutonnyMJ" pitchFamily="2" charset="0"/>
                <a:cs typeface="SutonnyMJ" pitchFamily="2" charset="0"/>
              </a:rPr>
              <a:t>: 1:6-8; </a:t>
            </a:r>
          </a:p>
          <a:p>
            <a:pPr algn="ctr">
              <a:spcBef>
                <a:spcPts val="0"/>
              </a:spcBef>
              <a:buNone/>
            </a:pPr>
            <a:r>
              <a:rPr lang="en-US" sz="2800" b="1" dirty="0" smtClean="0">
                <a:solidFill>
                  <a:schemeClr val="bg1"/>
                </a:solidFill>
                <a:latin typeface="SutonnyMJ" pitchFamily="2" charset="0"/>
                <a:cs typeface="SutonnyMJ" pitchFamily="2" charset="0"/>
              </a:rPr>
              <a:t>2 </a:t>
            </a:r>
            <a:r>
              <a:rPr lang="en-US" sz="2800" b="1" dirty="0" err="1" smtClean="0">
                <a:solidFill>
                  <a:schemeClr val="bg1"/>
                </a:solidFill>
                <a:latin typeface="SutonnyMJ" pitchFamily="2" charset="0"/>
                <a:cs typeface="SutonnyMJ" pitchFamily="2" charset="0"/>
              </a:rPr>
              <a:t>Kwi</a:t>
            </a:r>
            <a:r>
              <a:rPr lang="en-US" sz="2800" b="1" dirty="0" smtClean="0">
                <a:solidFill>
                  <a:schemeClr val="bg1"/>
                </a:solidFill>
                <a:latin typeface="SutonnyMJ" pitchFamily="2" charset="0"/>
                <a:cs typeface="SutonnyMJ" pitchFamily="2" charset="0"/>
              </a:rPr>
              <a:t>: 9:8</a:t>
            </a:r>
            <a:endParaRPr lang="en-CA" sz="3200" b="1" dirty="0" smtClean="0">
              <a:solidFill>
                <a:schemeClr val="bg1"/>
              </a:solidFill>
              <a:latin typeface="SutonnyMJ" pitchFamily="2" charset="0"/>
              <a:cs typeface="SutonnyMJ" pitchFamily="2" charset="0"/>
            </a:endParaRPr>
          </a:p>
        </p:txBody>
      </p:sp>
      <p:sp>
        <p:nvSpPr>
          <p:cNvPr id="46" name="TextBox 45"/>
          <p:cNvSpPr txBox="1"/>
          <p:nvPr/>
        </p:nvSpPr>
        <p:spPr>
          <a:xfrm>
            <a:off x="6876256" y="2060848"/>
            <a:ext cx="1728192" cy="523220"/>
          </a:xfrm>
          <a:prstGeom prst="rect">
            <a:avLst/>
          </a:prstGeom>
          <a:noFill/>
        </p:spPr>
        <p:txBody>
          <a:bodyPr wrap="square" rtlCol="0">
            <a:spAutoFit/>
          </a:bodyPr>
          <a:lstStyle/>
          <a:p>
            <a:pPr algn="ctr"/>
            <a:r>
              <a:rPr lang="en-CA" sz="2800" b="1" dirty="0" smtClean="0">
                <a:solidFill>
                  <a:schemeClr val="bg1"/>
                </a:solidFill>
              </a:rPr>
              <a:t>Grace</a:t>
            </a:r>
            <a:endParaRPr lang="en-CA" sz="2800" b="1" dirty="0">
              <a:solidFill>
                <a:schemeClr val="bg1"/>
              </a:solidFill>
            </a:endParaRPr>
          </a:p>
        </p:txBody>
      </p:sp>
      <p:sp>
        <p:nvSpPr>
          <p:cNvPr id="47" name="TextBox 46"/>
          <p:cNvSpPr txBox="1"/>
          <p:nvPr/>
        </p:nvSpPr>
        <p:spPr>
          <a:xfrm>
            <a:off x="107504" y="6381328"/>
            <a:ext cx="576064" cy="369332"/>
          </a:xfrm>
          <a:prstGeom prst="rect">
            <a:avLst/>
          </a:prstGeom>
          <a:noFill/>
        </p:spPr>
        <p:txBody>
          <a:bodyPr wrap="square" rtlCol="0">
            <a:spAutoFit/>
          </a:bodyPr>
          <a:lstStyle/>
          <a:p>
            <a:pPr algn="ctr"/>
            <a:r>
              <a:rPr lang="en-CA" dirty="0" smtClean="0">
                <a:solidFill>
                  <a:schemeClr val="bg1"/>
                </a:solidFill>
              </a:rPr>
              <a:t>45</a:t>
            </a:r>
            <a:endParaRPr lang="en-CA" dirty="0">
              <a:solidFill>
                <a:schemeClr val="bg1"/>
              </a:solidFill>
            </a:endParaRPr>
          </a:p>
        </p:txBody>
      </p:sp>
    </p:spTree>
  </p:cSld>
  <p:clrMapOvr>
    <a:masterClrMapping/>
  </p:clrMapOvr>
  <p:transition spd="slow"/>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2" name="Rectangle 21"/>
          <p:cNvSpPr/>
          <p:nvPr/>
        </p:nvSpPr>
        <p:spPr>
          <a:xfrm>
            <a:off x="827584" y="1772816"/>
            <a:ext cx="720080" cy="1296144"/>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6090" name="TextBox 9"/>
          <p:cNvSpPr txBox="1">
            <a:spLocks noChangeArrowheads="1"/>
          </p:cNvSpPr>
          <p:nvPr/>
        </p:nvSpPr>
        <p:spPr bwMode="auto">
          <a:xfrm>
            <a:off x="827584" y="1683965"/>
            <a:ext cx="720080" cy="1384995"/>
          </a:xfrm>
          <a:prstGeom prst="rect">
            <a:avLst/>
          </a:prstGeom>
          <a:noFill/>
          <a:ln w="9525">
            <a:noFill/>
            <a:miter lim="800000"/>
            <a:headEnd/>
            <a:tailEnd/>
          </a:ln>
        </p:spPr>
        <p:txBody>
          <a:bodyPr wrap="square">
            <a:spAutoFit/>
          </a:bodyPr>
          <a:lstStyle/>
          <a:p>
            <a:pPr algn="ctr"/>
            <a:r>
              <a:rPr lang="en-CA" sz="2800" b="1" dirty="0"/>
              <a:t>L</a:t>
            </a:r>
          </a:p>
          <a:p>
            <a:pPr algn="ctr"/>
            <a:r>
              <a:rPr lang="en-CA" sz="2800" b="1" dirty="0"/>
              <a:t>A</a:t>
            </a:r>
          </a:p>
          <a:p>
            <a:pPr algn="ctr"/>
            <a:r>
              <a:rPr lang="en-CA" sz="2800" b="1" dirty="0"/>
              <a:t>W</a:t>
            </a:r>
          </a:p>
        </p:txBody>
      </p:sp>
      <p:sp>
        <p:nvSpPr>
          <p:cNvPr id="16" name="Oval 15"/>
          <p:cNvSpPr/>
          <p:nvPr/>
        </p:nvSpPr>
        <p:spPr>
          <a:xfrm>
            <a:off x="971600" y="1340768"/>
            <a:ext cx="432048" cy="432048"/>
          </a:xfrm>
          <a:prstGeom prst="ellips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Oval 20"/>
          <p:cNvSpPr/>
          <p:nvPr/>
        </p:nvSpPr>
        <p:spPr>
          <a:xfrm>
            <a:off x="2267744" y="1484784"/>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bg1"/>
              </a:solidFill>
            </a:endParaRPr>
          </a:p>
        </p:txBody>
      </p:sp>
      <p:sp>
        <p:nvSpPr>
          <p:cNvPr id="23" name="Trapezoid 22"/>
          <p:cNvSpPr/>
          <p:nvPr/>
        </p:nvSpPr>
        <p:spPr>
          <a:xfrm>
            <a:off x="2123728" y="1916832"/>
            <a:ext cx="720080" cy="1296144"/>
          </a:xfrm>
          <a:prstGeom prst="trapezoi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Rectangle 24"/>
          <p:cNvSpPr/>
          <p:nvPr/>
        </p:nvSpPr>
        <p:spPr>
          <a:xfrm>
            <a:off x="971600" y="3068960"/>
            <a:ext cx="144016" cy="720080"/>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Rectangle 25"/>
          <p:cNvSpPr/>
          <p:nvPr/>
        </p:nvSpPr>
        <p:spPr>
          <a:xfrm>
            <a:off x="1259632" y="3068960"/>
            <a:ext cx="144016" cy="720080"/>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Rectangle 26"/>
          <p:cNvSpPr/>
          <p:nvPr/>
        </p:nvSpPr>
        <p:spPr>
          <a:xfrm>
            <a:off x="2267744" y="3068960"/>
            <a:ext cx="144016"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Rectangle 27"/>
          <p:cNvSpPr/>
          <p:nvPr/>
        </p:nvSpPr>
        <p:spPr>
          <a:xfrm>
            <a:off x="2555776" y="3068960"/>
            <a:ext cx="144016"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Rectangle 31"/>
          <p:cNvSpPr/>
          <p:nvPr/>
        </p:nvSpPr>
        <p:spPr>
          <a:xfrm rot="1500000">
            <a:off x="602465" y="1751845"/>
            <a:ext cx="144016" cy="109728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Rectangle 32"/>
          <p:cNvSpPr/>
          <p:nvPr/>
        </p:nvSpPr>
        <p:spPr>
          <a:xfrm rot="1500000">
            <a:off x="2081269" y="1904428"/>
            <a:ext cx="144016"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Rectangle 33"/>
          <p:cNvSpPr/>
          <p:nvPr/>
        </p:nvSpPr>
        <p:spPr>
          <a:xfrm rot="20100000" flipV="1">
            <a:off x="1648261" y="1751845"/>
            <a:ext cx="144016" cy="109728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Rectangle 34"/>
          <p:cNvSpPr/>
          <p:nvPr/>
        </p:nvSpPr>
        <p:spPr>
          <a:xfrm rot="20100000" flipV="1">
            <a:off x="2742251" y="1904428"/>
            <a:ext cx="144016"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Rectangle 28"/>
          <p:cNvSpPr/>
          <p:nvPr/>
        </p:nvSpPr>
        <p:spPr>
          <a:xfrm rot="20100000" flipV="1">
            <a:off x="8430883" y="1904428"/>
            <a:ext cx="144016" cy="9144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rot="1500000">
            <a:off x="7769901" y="1904428"/>
            <a:ext cx="144016" cy="9144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Trapezoid 30"/>
          <p:cNvSpPr/>
          <p:nvPr/>
        </p:nvSpPr>
        <p:spPr>
          <a:xfrm>
            <a:off x="7812360" y="1916832"/>
            <a:ext cx="720080" cy="1296144"/>
          </a:xfrm>
          <a:prstGeom prst="trapezoid">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Rectangle 35"/>
          <p:cNvSpPr/>
          <p:nvPr/>
        </p:nvSpPr>
        <p:spPr>
          <a:xfrm>
            <a:off x="8244408" y="3068960"/>
            <a:ext cx="144016" cy="7200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Rectangle 36"/>
          <p:cNvSpPr/>
          <p:nvPr/>
        </p:nvSpPr>
        <p:spPr>
          <a:xfrm>
            <a:off x="7956376" y="3068960"/>
            <a:ext cx="144016" cy="7200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4" name="Picture 23" descr="small dove.png"/>
          <p:cNvPicPr>
            <a:picLocks noChangeAspect="1"/>
          </p:cNvPicPr>
          <p:nvPr/>
        </p:nvPicPr>
        <p:blipFill>
          <a:blip r:embed="rId2" cstate="print"/>
          <a:stretch>
            <a:fillRect/>
          </a:stretch>
        </p:blipFill>
        <p:spPr>
          <a:xfrm>
            <a:off x="7749993" y="1844824"/>
            <a:ext cx="854455" cy="888095"/>
          </a:xfrm>
          <a:prstGeom prst="rect">
            <a:avLst/>
          </a:prstGeom>
        </p:spPr>
      </p:pic>
      <p:sp>
        <p:nvSpPr>
          <p:cNvPr id="38" name="Oval 37"/>
          <p:cNvSpPr/>
          <p:nvPr/>
        </p:nvSpPr>
        <p:spPr>
          <a:xfrm>
            <a:off x="7956376" y="1484784"/>
            <a:ext cx="432048" cy="432048"/>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Rectangle 39"/>
          <p:cNvSpPr/>
          <p:nvPr/>
        </p:nvSpPr>
        <p:spPr>
          <a:xfrm rot="20100000" flipV="1">
            <a:off x="7371217" y="1751845"/>
            <a:ext cx="144016" cy="1097280"/>
          </a:xfrm>
          <a:prstGeom prst="rect">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1" name="Rectangle 40"/>
          <p:cNvSpPr/>
          <p:nvPr/>
        </p:nvSpPr>
        <p:spPr>
          <a:xfrm>
            <a:off x="6588224" y="1772816"/>
            <a:ext cx="720080" cy="129614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Rectangle 41"/>
          <p:cNvSpPr/>
          <p:nvPr/>
        </p:nvSpPr>
        <p:spPr>
          <a:xfrm rot="1500000">
            <a:off x="6363105" y="1751845"/>
            <a:ext cx="144016" cy="1097280"/>
          </a:xfrm>
          <a:prstGeom prst="rect">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Rectangle 43"/>
          <p:cNvSpPr/>
          <p:nvPr/>
        </p:nvSpPr>
        <p:spPr>
          <a:xfrm>
            <a:off x="6732240" y="3068960"/>
            <a:ext cx="144016" cy="7200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Rectangle 44"/>
          <p:cNvSpPr/>
          <p:nvPr/>
        </p:nvSpPr>
        <p:spPr>
          <a:xfrm>
            <a:off x="7020272" y="3068960"/>
            <a:ext cx="144016" cy="7200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7" name="Picture 2" descr="j0237940[1]"/>
          <p:cNvPicPr>
            <a:picLocks noChangeAspect="1" noChangeArrowheads="1"/>
          </p:cNvPicPr>
          <p:nvPr/>
        </p:nvPicPr>
        <p:blipFill>
          <a:blip r:embed="rId3" cstate="print"/>
          <a:srcRect/>
          <a:stretch>
            <a:fillRect/>
          </a:stretch>
        </p:blipFill>
        <p:spPr bwMode="auto">
          <a:xfrm>
            <a:off x="6516216" y="836712"/>
            <a:ext cx="936104" cy="740834"/>
          </a:xfrm>
          <a:prstGeom prst="rect">
            <a:avLst/>
          </a:prstGeom>
          <a:noFill/>
          <a:ln w="9525">
            <a:noFill/>
            <a:miter lim="800000"/>
            <a:headEnd/>
            <a:tailEnd/>
          </a:ln>
        </p:spPr>
      </p:pic>
      <p:sp>
        <p:nvSpPr>
          <p:cNvPr id="43" name="Oval 42"/>
          <p:cNvSpPr/>
          <p:nvPr/>
        </p:nvSpPr>
        <p:spPr>
          <a:xfrm>
            <a:off x="6732240" y="1340768"/>
            <a:ext cx="432048" cy="432048"/>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Title 1"/>
          <p:cNvSpPr txBox="1">
            <a:spLocks/>
          </p:cNvSpPr>
          <p:nvPr/>
        </p:nvSpPr>
        <p:spPr bwMode="auto">
          <a:xfrm>
            <a:off x="395536" y="4734272"/>
            <a:ext cx="8424936" cy="1143000"/>
          </a:xfrm>
          <a:prstGeom prst="rect">
            <a:avLst/>
          </a:prstGeom>
          <a:noFill/>
          <a:ln w="9525">
            <a:noFill/>
            <a:miter lim="800000"/>
            <a:headEnd/>
            <a:tailEnd/>
          </a:ln>
        </p:spPr>
        <p:txBody>
          <a:bodyPr anchor="ctr"/>
          <a:lstStyle/>
          <a:p>
            <a:pPr algn="ctr"/>
            <a:r>
              <a:rPr lang="en-US" sz="2800" b="1" dirty="0" smtClean="0">
                <a:solidFill>
                  <a:schemeClr val="bg1"/>
                </a:solidFill>
                <a:latin typeface="SutonnyMJ" pitchFamily="2" charset="0"/>
                <a:cs typeface="SutonnyMJ" pitchFamily="2" charset="0"/>
              </a:rPr>
              <a:t>†iv: 7:4,6; 9:30-32; 10:3-4; </a:t>
            </a:r>
            <a:r>
              <a:rPr lang="en-US" sz="2800" b="1" dirty="0" err="1" smtClean="0">
                <a:solidFill>
                  <a:schemeClr val="bg1"/>
                </a:solidFill>
                <a:latin typeface="SutonnyMJ" pitchFamily="2" charset="0"/>
                <a:cs typeface="SutonnyMJ" pitchFamily="2" charset="0"/>
              </a:rPr>
              <a:t>Mvjv</a:t>
            </a:r>
            <a:r>
              <a:rPr lang="en-US" sz="2800" b="1" dirty="0" smtClean="0">
                <a:solidFill>
                  <a:schemeClr val="bg1"/>
                </a:solidFill>
                <a:latin typeface="SutonnyMJ" pitchFamily="2" charset="0"/>
                <a:cs typeface="SutonnyMJ" pitchFamily="2" charset="0"/>
              </a:rPr>
              <a:t>: 2:19</a:t>
            </a:r>
            <a:endParaRPr lang="en-CA" sz="2800" b="1" dirty="0" smtClean="0">
              <a:solidFill>
                <a:schemeClr val="bg1"/>
              </a:solidFill>
              <a:latin typeface="SutonnyMJ" pitchFamily="2" charset="0"/>
              <a:cs typeface="SutonnyMJ" pitchFamily="2" charset="0"/>
            </a:endParaRPr>
          </a:p>
          <a:p>
            <a:pPr algn="ctr"/>
            <a:r>
              <a:rPr lang="en-CA" dirty="0" smtClean="0">
                <a:solidFill>
                  <a:schemeClr val="bg1"/>
                </a:solidFill>
                <a:latin typeface="Calibri" pitchFamily="34" charset="0"/>
              </a:rPr>
              <a:t>(In Romans 7:1-6, the verb </a:t>
            </a:r>
            <a:r>
              <a:rPr lang="en-CA" i="1" dirty="0" err="1" smtClean="0">
                <a:solidFill>
                  <a:schemeClr val="bg1"/>
                </a:solidFill>
                <a:latin typeface="Calibri" pitchFamily="34" charset="0"/>
              </a:rPr>
              <a:t>ginomai</a:t>
            </a:r>
            <a:r>
              <a:rPr lang="en-CA" i="1" dirty="0" smtClean="0">
                <a:solidFill>
                  <a:schemeClr val="bg1"/>
                </a:solidFill>
                <a:latin typeface="Calibri" pitchFamily="34" charset="0"/>
              </a:rPr>
              <a:t> </a:t>
            </a:r>
            <a:r>
              <a:rPr lang="en-CA" dirty="0" smtClean="0">
                <a:solidFill>
                  <a:schemeClr val="bg1"/>
                </a:solidFill>
                <a:latin typeface="Calibri" pitchFamily="34" charset="0"/>
              </a:rPr>
              <a:t>translated “belong to” refers to being married)</a:t>
            </a:r>
          </a:p>
        </p:txBody>
      </p:sp>
      <p:sp>
        <p:nvSpPr>
          <p:cNvPr id="48" name="Title 1"/>
          <p:cNvSpPr txBox="1">
            <a:spLocks/>
          </p:cNvSpPr>
          <p:nvPr/>
        </p:nvSpPr>
        <p:spPr>
          <a:xfrm>
            <a:off x="251520" y="72048"/>
            <a:ext cx="8676456" cy="548640"/>
          </a:xfrm>
          <a:prstGeom prst="rect">
            <a:avLst/>
          </a:prstGeom>
          <a:solidFill>
            <a:schemeClr val="tx1"/>
          </a:solidFill>
        </p:spPr>
        <p:txBody>
          <a:bodyPr vert="horz" lIns="91440" tIns="45720" rIns="91440" bIns="45720" rtlCol="0" anchor="ctr">
            <a:normAutofit/>
          </a:bodyPr>
          <a:lstStyle/>
          <a:p>
            <a:pPr lvl="0" algn="ctr" fontAlgn="auto">
              <a:spcAft>
                <a:spcPts val="0"/>
              </a:spcAft>
              <a:defRPr/>
            </a:pPr>
            <a:r>
              <a:rPr kumimoji="0" lang="en-CA" sz="2800" b="1" i="0" u="none" strike="noStrike" kern="1200" cap="none" spc="0" normalizeH="0" baseline="0" noProof="0" dirty="0" smtClean="0">
                <a:ln>
                  <a:noFill/>
                </a:ln>
                <a:solidFill>
                  <a:srgbClr val="FF0000"/>
                </a:solidFill>
                <a:effectLst/>
                <a:uLnTx/>
                <a:uFillTx/>
                <a:latin typeface="SutonnyMJ" pitchFamily="2" charset="0"/>
                <a:ea typeface="+mj-ea"/>
                <a:cs typeface="SutonnyMJ" pitchFamily="2" charset="0"/>
              </a:rPr>
              <a:t>46-47. </a:t>
            </a:r>
            <a:r>
              <a:rPr lang="en-US" sz="2800" b="1" dirty="0" err="1" smtClean="0">
                <a:solidFill>
                  <a:srgbClr val="FF0000"/>
                </a:solidFill>
                <a:latin typeface="SutonnyMJ" pitchFamily="2" charset="0"/>
                <a:cs typeface="SutonnyMJ" pitchFamily="2" charset="0"/>
              </a:rPr>
              <a:t>Lªxó‡K</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we‡q</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Kivi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Rb</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e¨e¯’v</a:t>
            </a:r>
            <a:r>
              <a:rPr lang="en-US" sz="2800" b="1" dirty="0" smtClean="0">
                <a:solidFill>
                  <a:srgbClr val="FF0000"/>
                </a:solidFill>
                <a:latin typeface="SutonnyMJ" pitchFamily="2" charset="0"/>
                <a:cs typeface="SutonnyMJ" pitchFamily="2" charset="0"/>
              </a:rPr>
              <a:t> †_‡K gy³, </a:t>
            </a:r>
            <a:r>
              <a:rPr lang="en-CA" sz="2800" b="1" dirty="0" err="1" smtClean="0">
                <a:solidFill>
                  <a:srgbClr val="FF0000"/>
                </a:solidFill>
                <a:latin typeface="SutonnyMJ" pitchFamily="2" charset="0"/>
                <a:ea typeface="+mj-ea"/>
                <a:cs typeface="SutonnyMJ" pitchFamily="2" charset="0"/>
              </a:rPr>
              <a:t>n¨v</a:t>
            </a:r>
            <a:r>
              <a:rPr lang="en-CA" sz="2800" b="1" dirty="0" smtClean="0">
                <a:solidFill>
                  <a:srgbClr val="FF0000"/>
                </a:solidFill>
                <a:latin typeface="SutonnyMJ" pitchFamily="2" charset="0"/>
                <a:ea typeface="+mj-ea"/>
                <a:cs typeface="SutonnyMJ" pitchFamily="2" charset="0"/>
              </a:rPr>
              <a:t> </a:t>
            </a:r>
            <a:r>
              <a:rPr lang="en-CA" sz="2800" b="1" dirty="0" err="1" smtClean="0">
                <a:solidFill>
                  <a:srgbClr val="FF0000"/>
                </a:solidFill>
                <a:latin typeface="SutonnyMJ" pitchFamily="2" charset="0"/>
                <a:ea typeface="+mj-ea"/>
                <a:cs typeface="SutonnyMJ" pitchFamily="2" charset="0"/>
              </a:rPr>
              <a:t>cÖfz</a:t>
            </a:r>
            <a:r>
              <a:rPr kumimoji="0" lang="en-CA" sz="2800" b="1" i="0" u="none" strike="noStrike" kern="1200" cap="none" spc="0" normalizeH="0" baseline="0" noProof="0" dirty="0" smtClean="0">
                <a:ln>
                  <a:noFill/>
                </a:ln>
                <a:solidFill>
                  <a:srgbClr val="FF0000"/>
                </a:solidFill>
                <a:effectLst/>
                <a:uLnTx/>
                <a:uFillTx/>
                <a:latin typeface="SutonnyMJ" pitchFamily="2" charset="0"/>
                <a:ea typeface="+mj-ea"/>
                <a:cs typeface="SutonnyMJ" pitchFamily="2" charset="0"/>
              </a:rPr>
              <a:t>!</a:t>
            </a:r>
          </a:p>
        </p:txBody>
      </p:sp>
      <p:sp>
        <p:nvSpPr>
          <p:cNvPr id="20" name="TextBox 9"/>
          <p:cNvSpPr txBox="1">
            <a:spLocks noChangeArrowheads="1"/>
          </p:cNvSpPr>
          <p:nvPr/>
        </p:nvSpPr>
        <p:spPr bwMode="auto">
          <a:xfrm>
            <a:off x="6732240" y="1628800"/>
            <a:ext cx="432048" cy="1527213"/>
          </a:xfrm>
          <a:prstGeom prst="rect">
            <a:avLst/>
          </a:prstGeom>
          <a:noFill/>
          <a:ln w="9525">
            <a:noFill/>
            <a:miter lim="800000"/>
            <a:headEnd/>
            <a:tailEnd/>
          </a:ln>
        </p:spPr>
        <p:txBody>
          <a:bodyPr wrap="square">
            <a:spAutoFit/>
          </a:bodyPr>
          <a:lstStyle/>
          <a:p>
            <a:pPr algn="ctr">
              <a:lnSpc>
                <a:spcPts val="2200"/>
              </a:lnSpc>
            </a:pPr>
            <a:r>
              <a:rPr lang="en-CA" sz="2800" b="1" dirty="0" smtClean="0">
                <a:solidFill>
                  <a:schemeClr val="bg1"/>
                </a:solidFill>
              </a:rPr>
              <a:t>JESUS</a:t>
            </a:r>
            <a:endParaRPr lang="en-CA" sz="2800" b="1" dirty="0">
              <a:solidFill>
                <a:schemeClr val="bg1"/>
              </a:solidFill>
            </a:endParaRPr>
          </a:p>
        </p:txBody>
      </p:sp>
      <p:pic>
        <p:nvPicPr>
          <p:cNvPr id="47" name="Picture 46" descr="4you.png"/>
          <p:cNvPicPr>
            <a:picLocks noChangeAspect="1"/>
          </p:cNvPicPr>
          <p:nvPr/>
        </p:nvPicPr>
        <p:blipFill>
          <a:blip r:embed="rId4" cstate="print"/>
          <a:srcRect l="19258" t="16482" r="55616" b="51037"/>
          <a:stretch>
            <a:fillRect/>
          </a:stretch>
        </p:blipFill>
        <p:spPr>
          <a:xfrm>
            <a:off x="3347864" y="1052736"/>
            <a:ext cx="2448272" cy="2887579"/>
          </a:xfrm>
          <a:prstGeom prst="rect">
            <a:avLst/>
          </a:prstGeom>
        </p:spPr>
      </p:pic>
      <p:sp>
        <p:nvSpPr>
          <p:cNvPr id="50" name="Smiley Face 49"/>
          <p:cNvSpPr/>
          <p:nvPr/>
        </p:nvSpPr>
        <p:spPr>
          <a:xfrm>
            <a:off x="4211960" y="2132856"/>
            <a:ext cx="720080" cy="720080"/>
          </a:xfrm>
          <a:prstGeom prst="smileyFace">
            <a:avLst>
              <a:gd name="adj" fmla="val -4653"/>
            </a:avLst>
          </a:prstGeom>
          <a:solidFill>
            <a:schemeClr val="bg1"/>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9" name="Straight Arrow Connector 8"/>
          <p:cNvCxnSpPr/>
          <p:nvPr/>
        </p:nvCxnSpPr>
        <p:spPr>
          <a:xfrm>
            <a:off x="3447296" y="2492896"/>
            <a:ext cx="548640"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a:off x="5148064" y="2492896"/>
            <a:ext cx="548640"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2" name="TextBox 8"/>
          <p:cNvSpPr txBox="1">
            <a:spLocks noChangeArrowheads="1"/>
          </p:cNvSpPr>
          <p:nvPr/>
        </p:nvSpPr>
        <p:spPr bwMode="auto">
          <a:xfrm>
            <a:off x="3707903" y="3501008"/>
            <a:ext cx="1800201" cy="430887"/>
          </a:xfrm>
          <a:prstGeom prst="rect">
            <a:avLst/>
          </a:prstGeom>
          <a:noFill/>
          <a:ln w="9525">
            <a:noFill/>
            <a:miter lim="800000"/>
            <a:headEnd/>
            <a:tailEnd/>
          </a:ln>
        </p:spPr>
        <p:txBody>
          <a:bodyPr wrap="square">
            <a:spAutoFit/>
          </a:bodyPr>
          <a:lstStyle/>
          <a:p>
            <a:pPr algn="ctr">
              <a:defRPr/>
            </a:pPr>
            <a:r>
              <a:rPr lang="en-CA" altLang="ko-KR" sz="1200" dirty="0" smtClean="0">
                <a:solidFill>
                  <a:schemeClr val="tx1">
                    <a:lumMod val="50000"/>
                  </a:schemeClr>
                </a:solidFill>
              </a:rPr>
              <a:t>©</a:t>
            </a:r>
            <a:r>
              <a:rPr lang="en-CA" altLang="ko-KR" sz="1000" dirty="0" smtClean="0">
                <a:solidFill>
                  <a:schemeClr val="tx1">
                    <a:lumMod val="50000"/>
                  </a:schemeClr>
                </a:solidFill>
              </a:rPr>
              <a:t> </a:t>
            </a:r>
            <a:r>
              <a:rPr lang="en-CA" sz="1000" dirty="0" smtClean="0">
                <a:solidFill>
                  <a:schemeClr val="tx1">
                    <a:lumMod val="50000"/>
                  </a:schemeClr>
                </a:solidFill>
              </a:rPr>
              <a:t>GospelGifs.com </a:t>
            </a:r>
          </a:p>
          <a:p>
            <a:pPr algn="ctr">
              <a:defRPr/>
            </a:pPr>
            <a:r>
              <a:rPr lang="en-CA" sz="1000" dirty="0" smtClean="0">
                <a:solidFill>
                  <a:schemeClr val="tx1">
                    <a:lumMod val="50000"/>
                  </a:schemeClr>
                </a:solidFill>
              </a:rPr>
              <a:t>used with permission</a:t>
            </a:r>
            <a:endParaRPr lang="en-CA" sz="1000" dirty="0">
              <a:solidFill>
                <a:schemeClr val="tx1">
                  <a:lumMod val="50000"/>
                </a:schemeClr>
              </a:solidFill>
            </a:endParaRPr>
          </a:p>
        </p:txBody>
      </p:sp>
      <p:sp>
        <p:nvSpPr>
          <p:cNvPr id="49" name="Rectangle 48"/>
          <p:cNvSpPr/>
          <p:nvPr/>
        </p:nvSpPr>
        <p:spPr>
          <a:xfrm>
            <a:off x="6372200" y="3759423"/>
            <a:ext cx="2448272" cy="461665"/>
          </a:xfrm>
          <a:prstGeom prst="rect">
            <a:avLst/>
          </a:prstGeom>
        </p:spPr>
        <p:txBody>
          <a:bodyPr wrap="square">
            <a:spAutoFit/>
          </a:bodyPr>
          <a:lstStyle/>
          <a:p>
            <a:pPr algn="ctr"/>
            <a:r>
              <a:rPr lang="en-CA" sz="800" dirty="0" smtClean="0">
                <a:solidFill>
                  <a:schemeClr val="tx1">
                    <a:lumMod val="50000"/>
                  </a:schemeClr>
                </a:solidFill>
                <a:latin typeface="Arial" pitchFamily="34" charset="0"/>
                <a:cs typeface="Arial" pitchFamily="34" charset="0"/>
              </a:rPr>
              <a:t>Crown, dove, Bible</a:t>
            </a:r>
          </a:p>
          <a:p>
            <a:pPr algn="ctr"/>
            <a:r>
              <a:rPr lang="en-CA" sz="800" dirty="0" smtClean="0">
                <a:solidFill>
                  <a:schemeClr val="tx1">
                    <a:lumMod val="50000"/>
                  </a:schemeClr>
                </a:solidFill>
                <a:latin typeface="Arial" pitchFamily="34" charset="0"/>
                <a:cs typeface="Arial" pitchFamily="34" charset="0"/>
              </a:rPr>
              <a:t>Microsoft clip art © 2013 Microsoft Corporation. </a:t>
            </a:r>
          </a:p>
          <a:p>
            <a:pPr algn="ctr"/>
            <a:endParaRPr lang="en-CA" sz="800" dirty="0">
              <a:latin typeface="Arial" pitchFamily="34" charset="0"/>
              <a:cs typeface="Arial" pitchFamily="34" charset="0"/>
            </a:endParaRPr>
          </a:p>
        </p:txBody>
      </p:sp>
      <p:sp>
        <p:nvSpPr>
          <p:cNvPr id="46" name="TextBox 45"/>
          <p:cNvSpPr txBox="1"/>
          <p:nvPr/>
        </p:nvSpPr>
        <p:spPr>
          <a:xfrm>
            <a:off x="8244408" y="6444044"/>
            <a:ext cx="899592" cy="369332"/>
          </a:xfrm>
          <a:prstGeom prst="rect">
            <a:avLst/>
          </a:prstGeom>
          <a:noFill/>
        </p:spPr>
        <p:txBody>
          <a:bodyPr wrap="square" rtlCol="0">
            <a:spAutoFit/>
          </a:bodyPr>
          <a:lstStyle/>
          <a:p>
            <a:pPr algn="ctr"/>
            <a:r>
              <a:rPr lang="en-CA" dirty="0" smtClean="0">
                <a:solidFill>
                  <a:schemeClr val="bg1"/>
                </a:solidFill>
              </a:rPr>
              <a:t>46,47</a:t>
            </a:r>
            <a:endParaRPr lang="en-CA" dirty="0">
              <a:solidFill>
                <a:schemeClr val="bg1"/>
              </a:solidFill>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4" name="TextBox 13"/>
          <p:cNvSpPr txBox="1"/>
          <p:nvPr/>
        </p:nvSpPr>
        <p:spPr>
          <a:xfrm>
            <a:off x="2555776" y="620688"/>
            <a:ext cx="2339752" cy="553998"/>
          </a:xfrm>
          <a:prstGeom prst="rect">
            <a:avLst/>
          </a:prstGeom>
          <a:noFill/>
        </p:spPr>
        <p:txBody>
          <a:bodyPr wrap="square" rtlCol="0">
            <a:spAutoFit/>
          </a:bodyPr>
          <a:lstStyle/>
          <a:p>
            <a:pPr algn="ctr"/>
            <a:r>
              <a:rPr lang="en-CA" sz="1000" dirty="0" smtClean="0">
                <a:solidFill>
                  <a:schemeClr val="tx1">
                    <a:lumMod val="75000"/>
                  </a:schemeClr>
                </a:solidFill>
              </a:rPr>
              <a:t>Smiley © sherv.net </a:t>
            </a:r>
          </a:p>
          <a:p>
            <a:pPr algn="ctr"/>
            <a:r>
              <a:rPr lang="en-CA" sz="1000" dirty="0" smtClean="0">
                <a:solidFill>
                  <a:schemeClr val="tx1">
                    <a:lumMod val="75000"/>
                  </a:schemeClr>
                </a:solidFill>
              </a:rPr>
              <a:t>Jumping heart © </a:t>
            </a:r>
          </a:p>
          <a:p>
            <a:pPr algn="ctr"/>
            <a:r>
              <a:rPr lang="en-CA" sz="1000" dirty="0" smtClean="0">
                <a:solidFill>
                  <a:schemeClr val="tx1">
                    <a:lumMod val="75000"/>
                  </a:schemeClr>
                </a:solidFill>
              </a:rPr>
              <a:t>www.fg-a.com</a:t>
            </a:r>
            <a:endParaRPr lang="en-CA" dirty="0">
              <a:solidFill>
                <a:schemeClr val="tx1">
                  <a:lumMod val="75000"/>
                </a:schemeClr>
              </a:solidFill>
            </a:endParaRPr>
          </a:p>
        </p:txBody>
      </p:sp>
      <p:sp>
        <p:nvSpPr>
          <p:cNvPr id="15" name="TextBox 14"/>
          <p:cNvSpPr txBox="1"/>
          <p:nvPr/>
        </p:nvSpPr>
        <p:spPr>
          <a:xfrm>
            <a:off x="179512" y="3861048"/>
            <a:ext cx="8748464" cy="2677656"/>
          </a:xfrm>
          <a:prstGeom prst="rect">
            <a:avLst/>
          </a:prstGeom>
          <a:noFill/>
        </p:spPr>
        <p:txBody>
          <a:bodyPr wrap="square" rtlCol="0">
            <a:spAutoFit/>
          </a:bodyPr>
          <a:lstStyle/>
          <a:p>
            <a:pPr algn="ctr"/>
            <a:r>
              <a:rPr lang="en-CA" sz="2800" b="1" dirty="0" smtClean="0">
                <a:solidFill>
                  <a:schemeClr val="bg1"/>
                </a:solidFill>
                <a:latin typeface="Calibri" pitchFamily="34" charset="0"/>
              </a:rPr>
              <a:t>Lord, without Christ I am under the law and captive to a horribly abusive master, sin, but in Christ crucified and reigning I have died to the law through the body of Christ sacrificed on the cross, so that I may belong to Christ as his bride and bear fruit for you.  I’m released from the law to serve you in the new way of the Spirit of life in Christ. </a:t>
            </a:r>
          </a:p>
        </p:txBody>
      </p:sp>
      <p:sp>
        <p:nvSpPr>
          <p:cNvPr id="10" name="Rectangle 9"/>
          <p:cNvSpPr/>
          <p:nvPr/>
        </p:nvSpPr>
        <p:spPr>
          <a:xfrm>
            <a:off x="2051720" y="1700808"/>
            <a:ext cx="27432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1547664" y="1844824"/>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descr="egyptian.gif"/>
          <p:cNvPicPr>
            <a:picLocks noChangeAspect="1"/>
          </p:cNvPicPr>
          <p:nvPr/>
        </p:nvPicPr>
        <p:blipFill>
          <a:blip r:embed="rId3" cstate="print"/>
          <a:stretch>
            <a:fillRect/>
          </a:stretch>
        </p:blipFill>
        <p:spPr>
          <a:xfrm rot="14400000" flipH="1">
            <a:off x="-514391" y="1653195"/>
            <a:ext cx="3379621" cy="2011680"/>
          </a:xfrm>
          <a:prstGeom prst="rect">
            <a:avLst/>
          </a:prstGeom>
        </p:spPr>
      </p:pic>
      <p:pic>
        <p:nvPicPr>
          <p:cNvPr id="7" name="Picture 6" descr="egyptian.gif"/>
          <p:cNvPicPr>
            <a:picLocks noChangeAspect="1"/>
          </p:cNvPicPr>
          <p:nvPr/>
        </p:nvPicPr>
        <p:blipFill>
          <a:blip r:embed="rId3" cstate="print"/>
          <a:stretch>
            <a:fillRect/>
          </a:stretch>
        </p:blipFill>
        <p:spPr>
          <a:xfrm rot="7200000">
            <a:off x="1501834" y="1725204"/>
            <a:ext cx="3379623" cy="2011680"/>
          </a:xfrm>
          <a:prstGeom prst="rect">
            <a:avLst/>
          </a:prstGeom>
        </p:spPr>
      </p:pic>
      <p:sp>
        <p:nvSpPr>
          <p:cNvPr id="13" name="TextBox 12"/>
          <p:cNvSpPr txBox="1"/>
          <p:nvPr/>
        </p:nvSpPr>
        <p:spPr>
          <a:xfrm>
            <a:off x="8244408" y="6444044"/>
            <a:ext cx="899592" cy="369332"/>
          </a:xfrm>
          <a:prstGeom prst="rect">
            <a:avLst/>
          </a:prstGeom>
          <a:noFill/>
        </p:spPr>
        <p:txBody>
          <a:bodyPr wrap="square" rtlCol="0">
            <a:spAutoFit/>
          </a:bodyPr>
          <a:lstStyle/>
          <a:p>
            <a:pPr algn="ctr"/>
            <a:r>
              <a:rPr lang="en-CA" dirty="0" smtClean="0">
                <a:solidFill>
                  <a:schemeClr val="bg1"/>
                </a:solidFill>
              </a:rPr>
              <a:t>46,47</a:t>
            </a:r>
            <a:endParaRPr lang="en-CA" dirty="0">
              <a:solidFill>
                <a:schemeClr val="bg1"/>
              </a:solidFill>
            </a:endParaRPr>
          </a:p>
        </p:txBody>
      </p:sp>
      <p:pic>
        <p:nvPicPr>
          <p:cNvPr id="17" name="Picture 16" descr="marriage to Lamb kootation.com.jpg"/>
          <p:cNvPicPr>
            <a:picLocks noChangeAspect="1"/>
          </p:cNvPicPr>
          <p:nvPr/>
        </p:nvPicPr>
        <p:blipFill>
          <a:blip r:embed="rId4" cstate="print"/>
          <a:srcRect t="24289" r="36377"/>
          <a:stretch>
            <a:fillRect/>
          </a:stretch>
        </p:blipFill>
        <p:spPr>
          <a:xfrm flipH="1">
            <a:off x="5364088" y="793092"/>
            <a:ext cx="1944216" cy="2851932"/>
          </a:xfrm>
          <a:prstGeom prst="rect">
            <a:avLst/>
          </a:prstGeom>
        </p:spPr>
      </p:pic>
      <p:sp>
        <p:nvSpPr>
          <p:cNvPr id="18" name="TextBox 17"/>
          <p:cNvSpPr txBox="1"/>
          <p:nvPr/>
        </p:nvSpPr>
        <p:spPr>
          <a:xfrm>
            <a:off x="7452320" y="895360"/>
            <a:ext cx="1440160" cy="2677656"/>
          </a:xfrm>
          <a:prstGeom prst="rect">
            <a:avLst/>
          </a:prstGeom>
          <a:noFill/>
        </p:spPr>
        <p:txBody>
          <a:bodyPr wrap="square" rtlCol="0">
            <a:spAutoFit/>
          </a:bodyPr>
          <a:lstStyle/>
          <a:p>
            <a:pPr algn="ctr"/>
            <a:r>
              <a:rPr lang="en-CA" sz="2400" b="1" dirty="0" smtClean="0">
                <a:solidFill>
                  <a:schemeClr val="bg1"/>
                </a:solidFill>
                <a:latin typeface="Calibri" pitchFamily="34" charset="0"/>
              </a:rPr>
              <a:t>I give all of myself to you as you give all of yourself to me!</a:t>
            </a:r>
            <a:endParaRPr lang="en-CA" dirty="0"/>
          </a:p>
        </p:txBody>
      </p:sp>
      <p:pic>
        <p:nvPicPr>
          <p:cNvPr id="19" name="Picture 18" descr="egyptian.gif"/>
          <p:cNvPicPr>
            <a:picLocks noChangeAspect="1"/>
          </p:cNvPicPr>
          <p:nvPr/>
        </p:nvPicPr>
        <p:blipFill>
          <a:blip r:embed="rId3" cstate="print"/>
          <a:stretch>
            <a:fillRect/>
          </a:stretch>
        </p:blipFill>
        <p:spPr>
          <a:xfrm rot="14400000" flipH="1">
            <a:off x="762714" y="1890756"/>
            <a:ext cx="921718" cy="548640"/>
          </a:xfrm>
          <a:prstGeom prst="rect">
            <a:avLst/>
          </a:prstGeom>
        </p:spPr>
      </p:pic>
      <p:pic>
        <p:nvPicPr>
          <p:cNvPr id="20" name="Picture 19" descr="egyptian.gif"/>
          <p:cNvPicPr>
            <a:picLocks noChangeAspect="1"/>
          </p:cNvPicPr>
          <p:nvPr/>
        </p:nvPicPr>
        <p:blipFill>
          <a:blip r:embed="rId3" cstate="print"/>
          <a:stretch>
            <a:fillRect/>
          </a:stretch>
        </p:blipFill>
        <p:spPr>
          <a:xfrm rot="14400000" flipH="1">
            <a:off x="762714" y="2322804"/>
            <a:ext cx="921718" cy="548640"/>
          </a:xfrm>
          <a:prstGeom prst="rect">
            <a:avLst/>
          </a:prstGeom>
        </p:spPr>
      </p:pic>
      <p:pic>
        <p:nvPicPr>
          <p:cNvPr id="21" name="Picture 20" descr="egyptian.gif"/>
          <p:cNvPicPr>
            <a:picLocks noChangeAspect="1"/>
          </p:cNvPicPr>
          <p:nvPr/>
        </p:nvPicPr>
        <p:blipFill>
          <a:blip r:embed="rId3" cstate="print"/>
          <a:stretch>
            <a:fillRect/>
          </a:stretch>
        </p:blipFill>
        <p:spPr>
          <a:xfrm rot="14400000" flipH="1">
            <a:off x="762715" y="2754852"/>
            <a:ext cx="921718" cy="548640"/>
          </a:xfrm>
          <a:prstGeom prst="rect">
            <a:avLst/>
          </a:prstGeom>
        </p:spPr>
      </p:pic>
      <p:pic>
        <p:nvPicPr>
          <p:cNvPr id="22" name="Picture 21" descr="egyptian.gif"/>
          <p:cNvPicPr>
            <a:picLocks noChangeAspect="1"/>
          </p:cNvPicPr>
          <p:nvPr/>
        </p:nvPicPr>
        <p:blipFill>
          <a:blip r:embed="rId3" cstate="print"/>
          <a:stretch>
            <a:fillRect/>
          </a:stretch>
        </p:blipFill>
        <p:spPr>
          <a:xfrm rot="14400000" flipH="1">
            <a:off x="330667" y="2106779"/>
            <a:ext cx="921718" cy="548640"/>
          </a:xfrm>
          <a:prstGeom prst="rect">
            <a:avLst/>
          </a:prstGeom>
        </p:spPr>
      </p:pic>
      <p:pic>
        <p:nvPicPr>
          <p:cNvPr id="23" name="Picture 22" descr="egyptian.gif"/>
          <p:cNvPicPr>
            <a:picLocks noChangeAspect="1"/>
          </p:cNvPicPr>
          <p:nvPr/>
        </p:nvPicPr>
        <p:blipFill>
          <a:blip r:embed="rId3" cstate="print"/>
          <a:stretch>
            <a:fillRect/>
          </a:stretch>
        </p:blipFill>
        <p:spPr>
          <a:xfrm rot="14400000" flipH="1">
            <a:off x="330667" y="2538828"/>
            <a:ext cx="921718" cy="548640"/>
          </a:xfrm>
          <a:prstGeom prst="rect">
            <a:avLst/>
          </a:prstGeom>
        </p:spPr>
      </p:pic>
      <p:pic>
        <p:nvPicPr>
          <p:cNvPr id="24" name="Picture 23" descr="egyptian.gif"/>
          <p:cNvPicPr>
            <a:picLocks noChangeAspect="1"/>
          </p:cNvPicPr>
          <p:nvPr/>
        </p:nvPicPr>
        <p:blipFill>
          <a:blip r:embed="rId3" cstate="print"/>
          <a:stretch>
            <a:fillRect/>
          </a:stretch>
        </p:blipFill>
        <p:spPr>
          <a:xfrm rot="14400000" flipH="1">
            <a:off x="1194762" y="2106779"/>
            <a:ext cx="921718" cy="548640"/>
          </a:xfrm>
          <a:prstGeom prst="rect">
            <a:avLst/>
          </a:prstGeom>
        </p:spPr>
      </p:pic>
      <p:pic>
        <p:nvPicPr>
          <p:cNvPr id="25" name="Picture 24" descr="egyptian.gif"/>
          <p:cNvPicPr>
            <a:picLocks noChangeAspect="1"/>
          </p:cNvPicPr>
          <p:nvPr/>
        </p:nvPicPr>
        <p:blipFill>
          <a:blip r:embed="rId3" cstate="print"/>
          <a:stretch>
            <a:fillRect/>
          </a:stretch>
        </p:blipFill>
        <p:spPr>
          <a:xfrm rot="14400000" flipH="1">
            <a:off x="1194761" y="2538828"/>
            <a:ext cx="921718" cy="548640"/>
          </a:xfrm>
          <a:prstGeom prst="rect">
            <a:avLst/>
          </a:prstGeom>
        </p:spPr>
      </p:pic>
      <p:sp>
        <p:nvSpPr>
          <p:cNvPr id="26" name="TextBox 25"/>
          <p:cNvSpPr txBox="1"/>
          <p:nvPr/>
        </p:nvSpPr>
        <p:spPr>
          <a:xfrm>
            <a:off x="6084168" y="836712"/>
            <a:ext cx="1296144" cy="861774"/>
          </a:xfrm>
          <a:prstGeom prst="rect">
            <a:avLst/>
          </a:prstGeom>
          <a:noFill/>
        </p:spPr>
        <p:txBody>
          <a:bodyPr wrap="square" rtlCol="0">
            <a:spAutoFit/>
          </a:bodyPr>
          <a:lstStyle/>
          <a:p>
            <a:pPr algn="ctr"/>
            <a:r>
              <a:rPr lang="en-CA" sz="1000" dirty="0" smtClean="0">
                <a:solidFill>
                  <a:schemeClr val="tx1">
                    <a:lumMod val="75000"/>
                  </a:schemeClr>
                </a:solidFill>
                <a:latin typeface="+mn-lt"/>
                <a:cs typeface="Calibri" pitchFamily="34" charset="0"/>
              </a:rPr>
              <a:t>many copies </a:t>
            </a:r>
          </a:p>
          <a:p>
            <a:pPr algn="ctr"/>
            <a:r>
              <a:rPr lang="en-CA" sz="1000" dirty="0" smtClean="0">
                <a:solidFill>
                  <a:schemeClr val="tx1">
                    <a:lumMod val="75000"/>
                  </a:schemeClr>
                </a:solidFill>
                <a:latin typeface="+mn-lt"/>
                <a:cs typeface="Calibri" pitchFamily="34" charset="0"/>
              </a:rPr>
              <a:t>on internet, </a:t>
            </a:r>
          </a:p>
          <a:p>
            <a:pPr algn="ctr"/>
            <a:r>
              <a:rPr lang="en-CA" sz="1000" dirty="0" smtClean="0">
                <a:solidFill>
                  <a:schemeClr val="tx1">
                    <a:lumMod val="75000"/>
                  </a:schemeClr>
                </a:solidFill>
                <a:latin typeface="+mn-lt"/>
                <a:cs typeface="Calibri" pitchFamily="34" charset="0"/>
              </a:rPr>
              <a:t>original unknown. This is from Kootation.com.</a:t>
            </a:r>
            <a:endParaRPr lang="en-CA" sz="1000" dirty="0">
              <a:solidFill>
                <a:schemeClr val="tx1">
                  <a:lumMod val="75000"/>
                </a:schemeClr>
              </a:solidFill>
              <a:latin typeface="+mn-lt"/>
              <a:cs typeface="Calibri" pitchFamily="34" charset="0"/>
            </a:endParaRPr>
          </a:p>
        </p:txBody>
      </p:sp>
      <p:pic>
        <p:nvPicPr>
          <p:cNvPr id="3" name="Picture 2" descr="egyptian.gif"/>
          <p:cNvPicPr>
            <a:picLocks noChangeAspect="1"/>
          </p:cNvPicPr>
          <p:nvPr/>
        </p:nvPicPr>
        <p:blipFill>
          <a:blip r:embed="rId3" cstate="print"/>
          <a:stretch>
            <a:fillRect/>
          </a:stretch>
        </p:blipFill>
        <p:spPr>
          <a:xfrm>
            <a:off x="539552" y="0"/>
            <a:ext cx="3379622" cy="2011680"/>
          </a:xfrm>
          <a:prstGeom prst="rect">
            <a:avLst/>
          </a:prstGeom>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sp>
        <p:nvSpPr>
          <p:cNvPr id="23" name="Title 2"/>
          <p:cNvSpPr txBox="1">
            <a:spLocks/>
          </p:cNvSpPr>
          <p:nvPr/>
        </p:nvSpPr>
        <p:spPr bwMode="auto">
          <a:xfrm>
            <a:off x="323528" y="44624"/>
            <a:ext cx="8604448" cy="73152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algn="ctr">
              <a:lnSpc>
                <a:spcPts val="3000"/>
              </a:lnSpc>
            </a:pPr>
            <a:r>
              <a:rPr lang="en-CA" sz="2800" b="1" dirty="0" smtClean="0">
                <a:solidFill>
                  <a:srgbClr val="FF0000"/>
                </a:solidFill>
                <a:latin typeface="SutonnyMJ" pitchFamily="2" charset="0"/>
                <a:cs typeface="SutonnyMJ" pitchFamily="2" charset="0"/>
              </a:rPr>
              <a:t>48. </a:t>
            </a:r>
            <a:r>
              <a:rPr lang="en-US" sz="2800" b="1" dirty="0" err="1" smtClean="0">
                <a:solidFill>
                  <a:srgbClr val="FF0000"/>
                </a:solidFill>
                <a:latin typeface="SutonnyMJ" pitchFamily="2" charset="0"/>
                <a:cs typeface="SutonnyMJ" pitchFamily="2" charset="0"/>
              </a:rPr>
              <a:t>Rxe‡bi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AvZ¥vi</a:t>
            </a:r>
            <a:r>
              <a:rPr lang="en-US" sz="2800" b="1" dirty="0" smtClean="0">
                <a:solidFill>
                  <a:srgbClr val="FF0000"/>
                </a:solidFill>
                <a:latin typeface="SutonnyMJ" pitchFamily="2" charset="0"/>
                <a:cs typeface="SutonnyMJ" pitchFamily="2" charset="0"/>
              </a:rPr>
              <a:t> †h </a:t>
            </a:r>
            <a:r>
              <a:rPr lang="en-US" sz="2800" b="1" dirty="0" err="1" smtClean="0">
                <a:solidFill>
                  <a:srgbClr val="FF0000"/>
                </a:solidFill>
                <a:latin typeface="SutonnyMJ" pitchFamily="2" charset="0"/>
                <a:cs typeface="SutonnyMJ" pitchFamily="2" charset="0"/>
              </a:rPr>
              <a:t>e¨e¯’v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Zv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Avgv‡`i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Lªxó</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hxï‡Z</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cvc</a:t>
            </a:r>
            <a:r>
              <a:rPr lang="en-US" sz="2800" b="1" dirty="0" smtClean="0">
                <a:solidFill>
                  <a:srgbClr val="FF0000"/>
                </a:solidFill>
                <a:latin typeface="SutonnyMJ" pitchFamily="2" charset="0"/>
                <a:cs typeface="SutonnyMJ" pitchFamily="2" charset="0"/>
              </a:rPr>
              <a:t> I </a:t>
            </a:r>
            <a:r>
              <a:rPr lang="en-US" sz="2800" b="1" dirty="0" err="1" smtClean="0">
                <a:solidFill>
                  <a:srgbClr val="FF0000"/>
                </a:solidFill>
                <a:latin typeface="SutonnyMJ" pitchFamily="2" charset="0"/>
                <a:cs typeface="SutonnyMJ" pitchFamily="2" charset="0"/>
              </a:rPr>
              <a:t>e¨e¯’v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nB‡Z</a:t>
            </a:r>
            <a:r>
              <a:rPr lang="en-US" sz="2800" b="1" dirty="0" smtClean="0">
                <a:solidFill>
                  <a:srgbClr val="FF0000"/>
                </a:solidFill>
                <a:latin typeface="SutonnyMJ" pitchFamily="2" charset="0"/>
                <a:cs typeface="SutonnyMJ" pitchFamily="2" charset="0"/>
              </a:rPr>
              <a:t> gy³ </a:t>
            </a:r>
            <a:r>
              <a:rPr lang="en-US" sz="2800" b="1" dirty="0" err="1" smtClean="0">
                <a:solidFill>
                  <a:srgbClr val="FF0000"/>
                </a:solidFill>
                <a:latin typeface="SutonnyMJ" pitchFamily="2" charset="0"/>
                <a:cs typeface="SutonnyMJ" pitchFamily="2" charset="0"/>
              </a:rPr>
              <a:t>K‡i‡Q</a:t>
            </a:r>
            <a:r>
              <a:rPr lang="en-US" sz="2800" b="1" dirty="0" smtClean="0">
                <a:solidFill>
                  <a:srgbClr val="FF0000"/>
                </a:solidFill>
                <a:latin typeface="SutonnyMJ" pitchFamily="2" charset="0"/>
                <a:cs typeface="SutonnyMJ" pitchFamily="2" charset="0"/>
              </a:rPr>
              <a:t>| </a:t>
            </a:r>
            <a:r>
              <a:rPr lang="en-CA" sz="2800" b="1" dirty="0" err="1" smtClean="0">
                <a:solidFill>
                  <a:srgbClr val="FF0000"/>
                </a:solidFill>
                <a:latin typeface="SutonnyMJ" pitchFamily="2" charset="0"/>
                <a:cs typeface="SutonnyMJ" pitchFamily="2" charset="0"/>
              </a:rPr>
              <a:t>n¨v</a:t>
            </a:r>
            <a:r>
              <a:rPr lang="en-CA" sz="2800" b="1" dirty="0" smtClean="0">
                <a:solidFill>
                  <a:srgbClr val="FF0000"/>
                </a:solidFill>
                <a:latin typeface="SutonnyMJ" pitchFamily="2" charset="0"/>
                <a:cs typeface="SutonnyMJ" pitchFamily="2" charset="0"/>
              </a:rPr>
              <a:t> </a:t>
            </a:r>
            <a:r>
              <a:rPr lang="en-CA" sz="2800" b="1" dirty="0" err="1" smtClean="0">
                <a:solidFill>
                  <a:srgbClr val="FF0000"/>
                </a:solidFill>
                <a:latin typeface="SutonnyMJ" pitchFamily="2" charset="0"/>
                <a:cs typeface="SutonnyMJ" pitchFamily="2" charset="0"/>
              </a:rPr>
              <a:t>cÖfz</a:t>
            </a:r>
            <a:r>
              <a:rPr lang="en-CA" sz="2800" b="1" dirty="0" smtClean="0">
                <a:solidFill>
                  <a:srgbClr val="FF0000"/>
                </a:solidFill>
                <a:latin typeface="SutonnyMJ" pitchFamily="2" charset="0"/>
                <a:cs typeface="SutonnyMJ" pitchFamily="2" charset="0"/>
              </a:rPr>
              <a:t>!</a:t>
            </a:r>
            <a:endParaRPr lang="en-CA" sz="2400" b="1" dirty="0" smtClean="0">
              <a:solidFill>
                <a:srgbClr val="FF0000"/>
              </a:solidFill>
              <a:latin typeface="SutonnyMJ" pitchFamily="2" charset="0"/>
              <a:cs typeface="SutonnyMJ" pitchFamily="2" charset="0"/>
            </a:endParaRPr>
          </a:p>
        </p:txBody>
      </p:sp>
      <p:pic>
        <p:nvPicPr>
          <p:cNvPr id="58370" name="Picture 2" descr="msotw9_temp0"/>
          <p:cNvPicPr>
            <a:picLocks noChangeAspect="1" noChangeArrowheads="1"/>
          </p:cNvPicPr>
          <p:nvPr/>
        </p:nvPicPr>
        <p:blipFill>
          <a:blip r:embed="rId2" cstate="print">
            <a:duotone>
              <a:prstClr val="black"/>
              <a:srgbClr val="FFFF00">
                <a:tint val="45000"/>
                <a:satMod val="400000"/>
              </a:srgbClr>
            </a:duotone>
          </a:blip>
          <a:srcRect t="2329" b="2338"/>
          <a:stretch>
            <a:fillRect/>
          </a:stretch>
        </p:blipFill>
        <p:spPr bwMode="auto">
          <a:xfrm>
            <a:off x="0" y="1268760"/>
            <a:ext cx="9144000" cy="4680520"/>
          </a:xfrm>
          <a:prstGeom prst="rect">
            <a:avLst/>
          </a:prstGeom>
          <a:noFill/>
          <a:ln w="9525">
            <a:noFill/>
            <a:miter lim="800000"/>
            <a:headEnd/>
            <a:tailEnd/>
          </a:ln>
        </p:spPr>
      </p:pic>
      <p:sp>
        <p:nvSpPr>
          <p:cNvPr id="28" name="Text Box 3"/>
          <p:cNvSpPr txBox="1">
            <a:spLocks noChangeArrowheads="1"/>
          </p:cNvSpPr>
          <p:nvPr/>
        </p:nvSpPr>
        <p:spPr bwMode="auto">
          <a:xfrm>
            <a:off x="6984776" y="5085184"/>
            <a:ext cx="1907704" cy="215444"/>
          </a:xfrm>
          <a:prstGeom prst="rect">
            <a:avLst/>
          </a:prstGeom>
          <a:noFill/>
          <a:ln w="9525">
            <a:noFill/>
            <a:miter lim="800000"/>
            <a:headEnd/>
            <a:tailEnd/>
          </a:ln>
        </p:spPr>
        <p:txBody>
          <a:bodyPr wrap="square">
            <a:spAutoFit/>
          </a:bodyPr>
          <a:lstStyle/>
          <a:p>
            <a:pPr>
              <a:spcAft>
                <a:spcPts val="1000"/>
              </a:spcAft>
            </a:pPr>
            <a:r>
              <a:rPr lang="en-CA" sz="800" dirty="0" smtClean="0">
                <a:solidFill>
                  <a:schemeClr val="tx1">
                    <a:lumMod val="50000"/>
                  </a:schemeClr>
                </a:solidFill>
              </a:rPr>
              <a:t>soccer teams by Kim Graham </a:t>
            </a:r>
            <a:endParaRPr lang="en-US" altLang="ko-KR" sz="800" dirty="0">
              <a:solidFill>
                <a:schemeClr val="tx1">
                  <a:lumMod val="50000"/>
                </a:schemeClr>
              </a:solidFill>
              <a:ea typeface="Gulim" pitchFamily="34" charset="-127"/>
            </a:endParaRPr>
          </a:p>
        </p:txBody>
      </p:sp>
      <p:sp>
        <p:nvSpPr>
          <p:cNvPr id="29" name="Rectangle 28"/>
          <p:cNvSpPr/>
          <p:nvPr/>
        </p:nvSpPr>
        <p:spPr>
          <a:xfrm>
            <a:off x="35496" y="4952781"/>
            <a:ext cx="3456384" cy="492443"/>
          </a:xfrm>
          <a:prstGeom prst="rect">
            <a:avLst/>
          </a:prstGeom>
        </p:spPr>
        <p:txBody>
          <a:bodyPr wrap="square">
            <a:spAutoFit/>
          </a:bodyPr>
          <a:lstStyle/>
          <a:p>
            <a:pPr algn="ctr"/>
            <a:r>
              <a:rPr lang="en-CA" sz="800" dirty="0" smtClean="0">
                <a:solidFill>
                  <a:schemeClr val="tx1">
                    <a:lumMod val="50000"/>
                  </a:schemeClr>
                </a:solidFill>
              </a:rPr>
              <a:t>Dove and Bible Microsoft clip art © 2013 </a:t>
            </a:r>
          </a:p>
          <a:p>
            <a:pPr algn="ctr"/>
            <a:r>
              <a:rPr lang="en-CA" sz="800" dirty="0" smtClean="0">
                <a:solidFill>
                  <a:schemeClr val="tx1">
                    <a:lumMod val="50000"/>
                  </a:schemeClr>
                </a:solidFill>
              </a:rPr>
              <a:t>Microsoft Corporation. </a:t>
            </a:r>
          </a:p>
          <a:p>
            <a:pPr algn="ctr"/>
            <a:endParaRPr lang="en-CA" sz="1000" dirty="0">
              <a:solidFill>
                <a:schemeClr val="tx1">
                  <a:lumMod val="50000"/>
                </a:schemeClr>
              </a:solidFill>
            </a:endParaRPr>
          </a:p>
        </p:txBody>
      </p:sp>
      <p:sp>
        <p:nvSpPr>
          <p:cNvPr id="32" name="TextBox 31"/>
          <p:cNvSpPr txBox="1"/>
          <p:nvPr/>
        </p:nvSpPr>
        <p:spPr>
          <a:xfrm>
            <a:off x="755576" y="1052736"/>
            <a:ext cx="7848872" cy="400110"/>
          </a:xfrm>
          <a:prstGeom prst="rect">
            <a:avLst/>
          </a:prstGeom>
          <a:noFill/>
        </p:spPr>
        <p:txBody>
          <a:bodyPr wrap="square" rtlCol="0">
            <a:spAutoFit/>
          </a:bodyPr>
          <a:lstStyle/>
          <a:p>
            <a:r>
              <a:rPr lang="en-CA" sz="2000" b="1" dirty="0" smtClean="0">
                <a:solidFill>
                  <a:schemeClr val="bg1"/>
                </a:solidFill>
                <a:latin typeface="Calibri" pitchFamily="34" charset="0"/>
              </a:rPr>
              <a:t>Christ is the coach of the                 crucified-and-raised-with-Christ team</a:t>
            </a:r>
            <a:endParaRPr lang="en-CA" sz="2000" b="1" dirty="0">
              <a:solidFill>
                <a:schemeClr val="bg1"/>
              </a:solidFill>
              <a:latin typeface="Calibri" pitchFamily="34" charset="0"/>
            </a:endParaRPr>
          </a:p>
        </p:txBody>
      </p:sp>
      <p:sp>
        <p:nvSpPr>
          <p:cNvPr id="33" name="TextBox 32"/>
          <p:cNvSpPr txBox="1"/>
          <p:nvPr/>
        </p:nvSpPr>
        <p:spPr>
          <a:xfrm>
            <a:off x="899592" y="5477162"/>
            <a:ext cx="6768752" cy="400110"/>
          </a:xfrm>
          <a:prstGeom prst="rect">
            <a:avLst/>
          </a:prstGeom>
          <a:noFill/>
        </p:spPr>
        <p:txBody>
          <a:bodyPr wrap="square" rtlCol="0">
            <a:spAutoFit/>
          </a:bodyPr>
          <a:lstStyle/>
          <a:p>
            <a:r>
              <a:rPr lang="en-CA" sz="2000" b="1" dirty="0" smtClean="0">
                <a:solidFill>
                  <a:schemeClr val="bg1"/>
                </a:solidFill>
                <a:latin typeface="Calibri" pitchFamily="34" charset="0"/>
              </a:rPr>
              <a:t>our old coach Sin             no longer has authority to rule us </a:t>
            </a:r>
            <a:endParaRPr lang="en-CA" sz="2000" b="1" dirty="0">
              <a:solidFill>
                <a:schemeClr val="bg1"/>
              </a:solidFill>
              <a:latin typeface="Calibri" pitchFamily="34" charset="0"/>
            </a:endParaRPr>
          </a:p>
        </p:txBody>
      </p:sp>
      <p:pic>
        <p:nvPicPr>
          <p:cNvPr id="31" name="Picture 30" descr="small dove.png"/>
          <p:cNvPicPr>
            <a:picLocks noChangeAspect="1"/>
          </p:cNvPicPr>
          <p:nvPr/>
        </p:nvPicPr>
        <p:blipFill>
          <a:blip r:embed="rId3" cstate="print"/>
          <a:stretch>
            <a:fillRect/>
          </a:stretch>
        </p:blipFill>
        <p:spPr>
          <a:xfrm>
            <a:off x="4644008" y="1556792"/>
            <a:ext cx="554243" cy="576064"/>
          </a:xfrm>
          <a:prstGeom prst="rect">
            <a:avLst/>
          </a:prstGeom>
        </p:spPr>
      </p:pic>
      <p:pic>
        <p:nvPicPr>
          <p:cNvPr id="34" name="Picture 33" descr="small dove.png"/>
          <p:cNvPicPr>
            <a:picLocks noChangeAspect="1"/>
          </p:cNvPicPr>
          <p:nvPr/>
        </p:nvPicPr>
        <p:blipFill>
          <a:blip r:embed="rId3" cstate="print"/>
          <a:stretch>
            <a:fillRect/>
          </a:stretch>
        </p:blipFill>
        <p:spPr>
          <a:xfrm>
            <a:off x="6732240" y="3501008"/>
            <a:ext cx="554243" cy="576064"/>
          </a:xfrm>
          <a:prstGeom prst="rect">
            <a:avLst/>
          </a:prstGeom>
        </p:spPr>
      </p:pic>
      <p:pic>
        <p:nvPicPr>
          <p:cNvPr id="35" name="Picture 34" descr="small dove.png"/>
          <p:cNvPicPr>
            <a:picLocks noChangeAspect="1"/>
          </p:cNvPicPr>
          <p:nvPr/>
        </p:nvPicPr>
        <p:blipFill>
          <a:blip r:embed="rId3" cstate="print"/>
          <a:stretch>
            <a:fillRect/>
          </a:stretch>
        </p:blipFill>
        <p:spPr>
          <a:xfrm>
            <a:off x="6826069" y="1700808"/>
            <a:ext cx="554243" cy="576064"/>
          </a:xfrm>
          <a:prstGeom prst="rect">
            <a:avLst/>
          </a:prstGeom>
        </p:spPr>
      </p:pic>
      <p:pic>
        <p:nvPicPr>
          <p:cNvPr id="36" name="Picture 35" descr="small dove.png"/>
          <p:cNvPicPr>
            <a:picLocks noChangeAspect="1"/>
          </p:cNvPicPr>
          <p:nvPr/>
        </p:nvPicPr>
        <p:blipFill>
          <a:blip r:embed="rId3" cstate="print"/>
          <a:stretch>
            <a:fillRect/>
          </a:stretch>
        </p:blipFill>
        <p:spPr>
          <a:xfrm>
            <a:off x="1547664" y="2564904"/>
            <a:ext cx="554243" cy="576064"/>
          </a:xfrm>
          <a:prstGeom prst="rect">
            <a:avLst/>
          </a:prstGeom>
        </p:spPr>
      </p:pic>
      <p:pic>
        <p:nvPicPr>
          <p:cNvPr id="37" name="Picture 36" descr="small dove.png"/>
          <p:cNvPicPr>
            <a:picLocks noChangeAspect="1"/>
          </p:cNvPicPr>
          <p:nvPr/>
        </p:nvPicPr>
        <p:blipFill>
          <a:blip r:embed="rId3" cstate="print"/>
          <a:stretch>
            <a:fillRect/>
          </a:stretch>
        </p:blipFill>
        <p:spPr>
          <a:xfrm>
            <a:off x="2433581" y="1844824"/>
            <a:ext cx="554243" cy="576064"/>
          </a:xfrm>
          <a:prstGeom prst="rect">
            <a:avLst/>
          </a:prstGeom>
        </p:spPr>
      </p:pic>
      <p:pic>
        <p:nvPicPr>
          <p:cNvPr id="38" name="Picture 37" descr="small dove.png"/>
          <p:cNvPicPr>
            <a:picLocks noChangeAspect="1"/>
          </p:cNvPicPr>
          <p:nvPr/>
        </p:nvPicPr>
        <p:blipFill>
          <a:blip r:embed="rId3" cstate="print"/>
          <a:stretch>
            <a:fillRect/>
          </a:stretch>
        </p:blipFill>
        <p:spPr>
          <a:xfrm>
            <a:off x="6012160" y="2492896"/>
            <a:ext cx="554243" cy="576064"/>
          </a:xfrm>
          <a:prstGeom prst="rect">
            <a:avLst/>
          </a:prstGeom>
        </p:spPr>
      </p:pic>
      <p:pic>
        <p:nvPicPr>
          <p:cNvPr id="39" name="Picture 38" descr="small dove.png"/>
          <p:cNvPicPr>
            <a:picLocks noChangeAspect="1"/>
          </p:cNvPicPr>
          <p:nvPr/>
        </p:nvPicPr>
        <p:blipFill>
          <a:blip r:embed="rId3" cstate="print"/>
          <a:stretch>
            <a:fillRect/>
          </a:stretch>
        </p:blipFill>
        <p:spPr>
          <a:xfrm>
            <a:off x="3923928" y="3789040"/>
            <a:ext cx="554243" cy="576064"/>
          </a:xfrm>
          <a:prstGeom prst="rect">
            <a:avLst/>
          </a:prstGeom>
        </p:spPr>
      </p:pic>
      <p:pic>
        <p:nvPicPr>
          <p:cNvPr id="40" name="Picture 39" descr="small dove.png"/>
          <p:cNvPicPr>
            <a:picLocks noChangeAspect="1"/>
          </p:cNvPicPr>
          <p:nvPr/>
        </p:nvPicPr>
        <p:blipFill>
          <a:blip r:embed="rId3" cstate="print"/>
          <a:stretch>
            <a:fillRect/>
          </a:stretch>
        </p:blipFill>
        <p:spPr>
          <a:xfrm>
            <a:off x="4211960" y="2492896"/>
            <a:ext cx="554243" cy="576064"/>
          </a:xfrm>
          <a:prstGeom prst="rect">
            <a:avLst/>
          </a:prstGeom>
        </p:spPr>
      </p:pic>
      <p:pic>
        <p:nvPicPr>
          <p:cNvPr id="41" name="Picture 40" descr="small dove.png"/>
          <p:cNvPicPr>
            <a:picLocks noChangeAspect="1"/>
          </p:cNvPicPr>
          <p:nvPr/>
        </p:nvPicPr>
        <p:blipFill>
          <a:blip r:embed="rId3" cstate="print"/>
          <a:stretch>
            <a:fillRect/>
          </a:stretch>
        </p:blipFill>
        <p:spPr>
          <a:xfrm>
            <a:off x="1835696" y="3501008"/>
            <a:ext cx="554243" cy="576064"/>
          </a:xfrm>
          <a:prstGeom prst="rect">
            <a:avLst/>
          </a:prstGeom>
        </p:spPr>
      </p:pic>
      <p:pic>
        <p:nvPicPr>
          <p:cNvPr id="42" name="Picture 41" descr="small dove.png"/>
          <p:cNvPicPr>
            <a:picLocks noChangeAspect="1"/>
          </p:cNvPicPr>
          <p:nvPr/>
        </p:nvPicPr>
        <p:blipFill>
          <a:blip r:embed="rId3" cstate="print"/>
          <a:stretch>
            <a:fillRect/>
          </a:stretch>
        </p:blipFill>
        <p:spPr>
          <a:xfrm>
            <a:off x="7042093" y="2420888"/>
            <a:ext cx="554243" cy="576064"/>
          </a:xfrm>
          <a:prstGeom prst="rect">
            <a:avLst/>
          </a:prstGeom>
        </p:spPr>
      </p:pic>
      <p:sp>
        <p:nvSpPr>
          <p:cNvPr id="22" name="Title 2"/>
          <p:cNvSpPr txBox="1">
            <a:spLocks/>
          </p:cNvSpPr>
          <p:nvPr/>
        </p:nvSpPr>
        <p:spPr bwMode="auto">
          <a:xfrm>
            <a:off x="179512" y="5877272"/>
            <a:ext cx="8964488" cy="86409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gn="ctr"/>
            <a:r>
              <a:rPr lang="en-US" sz="2800" b="1" dirty="0" smtClean="0">
                <a:solidFill>
                  <a:schemeClr val="bg1"/>
                </a:solidFill>
                <a:latin typeface="SutonnyMJ" pitchFamily="2" charset="0"/>
                <a:cs typeface="SutonnyMJ" pitchFamily="2" charset="0"/>
              </a:rPr>
              <a:t>†iv: 8:2-4; </a:t>
            </a:r>
            <a:r>
              <a:rPr lang="en-US" sz="2800" b="1" dirty="0" err="1" smtClean="0">
                <a:solidFill>
                  <a:schemeClr val="bg1"/>
                </a:solidFill>
                <a:latin typeface="SutonnyMJ" pitchFamily="2" charset="0"/>
                <a:cs typeface="SutonnyMJ" pitchFamily="2" charset="0"/>
              </a:rPr>
              <a:t>Mvjv</a:t>
            </a:r>
            <a:r>
              <a:rPr lang="en-US" sz="2800" b="1" dirty="0" smtClean="0">
                <a:solidFill>
                  <a:schemeClr val="bg1"/>
                </a:solidFill>
                <a:latin typeface="SutonnyMJ" pitchFamily="2" charset="0"/>
                <a:cs typeface="SutonnyMJ" pitchFamily="2" charset="0"/>
              </a:rPr>
              <a:t>: 5:16</a:t>
            </a:r>
            <a:endParaRPr lang="en-US" sz="2800" b="1" dirty="0">
              <a:solidFill>
                <a:schemeClr val="bg1"/>
              </a:solidFill>
              <a:latin typeface="SutonnyMJ" pitchFamily="2" charset="0"/>
              <a:cs typeface="SutonnyMJ" pitchFamily="2" charset="0"/>
            </a:endParaRPr>
          </a:p>
        </p:txBody>
      </p:sp>
      <p:sp>
        <p:nvSpPr>
          <p:cNvPr id="20" name="TextBox 19"/>
          <p:cNvSpPr txBox="1"/>
          <p:nvPr/>
        </p:nvSpPr>
        <p:spPr>
          <a:xfrm>
            <a:off x="107504" y="6381328"/>
            <a:ext cx="576064" cy="369332"/>
          </a:xfrm>
          <a:prstGeom prst="rect">
            <a:avLst/>
          </a:prstGeom>
          <a:noFill/>
        </p:spPr>
        <p:txBody>
          <a:bodyPr wrap="square" rtlCol="0">
            <a:spAutoFit/>
          </a:bodyPr>
          <a:lstStyle/>
          <a:p>
            <a:pPr algn="ctr"/>
            <a:r>
              <a:rPr lang="en-CA" dirty="0" smtClean="0">
                <a:solidFill>
                  <a:schemeClr val="bg1"/>
                </a:solidFill>
              </a:rPr>
              <a:t>48</a:t>
            </a:r>
            <a:endParaRPr lang="en-CA" dirty="0">
              <a:solidFill>
                <a:schemeClr val="bg1"/>
              </a:solidFill>
            </a:endParaRPr>
          </a:p>
        </p:txBody>
      </p:sp>
      <p:pic>
        <p:nvPicPr>
          <p:cNvPr id="21" name="Picture 20" descr="lord-jesus-christ-coming-293608.gif"/>
          <p:cNvPicPr>
            <a:picLocks noChangeAspect="1"/>
          </p:cNvPicPr>
          <p:nvPr/>
        </p:nvPicPr>
        <p:blipFill>
          <a:blip r:embed="rId4" cstate="print"/>
          <a:stretch>
            <a:fillRect/>
          </a:stretch>
        </p:blipFill>
        <p:spPr>
          <a:xfrm>
            <a:off x="3491880" y="820770"/>
            <a:ext cx="851520" cy="1240078"/>
          </a:xfrm>
          <a:prstGeom prst="rect">
            <a:avLst/>
          </a:prstGeom>
        </p:spPr>
      </p:pic>
      <p:sp>
        <p:nvSpPr>
          <p:cNvPr id="24" name="TextBox 8"/>
          <p:cNvSpPr txBox="1">
            <a:spLocks noChangeArrowheads="1"/>
          </p:cNvSpPr>
          <p:nvPr/>
        </p:nvSpPr>
        <p:spPr bwMode="auto">
          <a:xfrm>
            <a:off x="2339752" y="1485364"/>
            <a:ext cx="1368152"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 name="Rectangle 3"/>
          <p:cNvSpPr/>
          <p:nvPr/>
        </p:nvSpPr>
        <p:spPr>
          <a:xfrm>
            <a:off x="1691680" y="2420888"/>
            <a:ext cx="720080" cy="39604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p:cNvSpPr/>
          <p:nvPr/>
        </p:nvSpPr>
        <p:spPr>
          <a:xfrm rot="16200000">
            <a:off x="1655676" y="1520788"/>
            <a:ext cx="720080" cy="35283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p:cNvSpPr>
            <a:spLocks noGrp="1"/>
          </p:cNvSpPr>
          <p:nvPr>
            <p:ph type="title"/>
          </p:nvPr>
        </p:nvSpPr>
        <p:spPr>
          <a:xfrm>
            <a:off x="1115616" y="2718048"/>
            <a:ext cx="1882552" cy="1143000"/>
          </a:xfrm>
        </p:spPr>
        <p:txBody>
          <a:bodyPr>
            <a:normAutofit fontScale="90000"/>
          </a:bodyPr>
          <a:lstStyle/>
          <a:p>
            <a:r>
              <a:rPr lang="en-CA" sz="14000" dirty="0" smtClean="0">
                <a:solidFill>
                  <a:schemeClr val="tx1"/>
                </a:solidFill>
                <a:latin typeface="Arial Black" pitchFamily="34" charset="0"/>
              </a:rPr>
              <a:t>S</a:t>
            </a:r>
            <a:endParaRPr lang="en-CA" sz="14000" dirty="0">
              <a:solidFill>
                <a:schemeClr val="tx1"/>
              </a:solidFill>
              <a:latin typeface="Arial Black" pitchFamily="34" charset="0"/>
            </a:endParaRPr>
          </a:p>
        </p:txBody>
      </p:sp>
      <p:sp>
        <p:nvSpPr>
          <p:cNvPr id="6" name="TextBox 5"/>
          <p:cNvSpPr txBox="1"/>
          <p:nvPr/>
        </p:nvSpPr>
        <p:spPr>
          <a:xfrm>
            <a:off x="3779912" y="188640"/>
            <a:ext cx="5255568" cy="1384995"/>
          </a:xfrm>
          <a:prstGeom prst="rect">
            <a:avLst/>
          </a:prstGeom>
          <a:noFill/>
        </p:spPr>
        <p:txBody>
          <a:bodyPr wrap="square" rtlCol="0">
            <a:spAutoFit/>
          </a:bodyPr>
          <a:lstStyle/>
          <a:p>
            <a:pPr algn="ctr"/>
            <a:r>
              <a:rPr lang="en-CA" sz="2800" b="1" dirty="0" smtClean="0">
                <a:solidFill>
                  <a:schemeClr val="bg1"/>
                </a:solidFill>
                <a:latin typeface="Calibri" pitchFamily="34" charset="0"/>
              </a:rPr>
              <a:t>In summary from Romans 6-8,</a:t>
            </a:r>
          </a:p>
          <a:p>
            <a:pPr algn="ctr"/>
            <a:r>
              <a:rPr lang="en-CA" sz="2800" b="1" dirty="0" smtClean="0">
                <a:solidFill>
                  <a:schemeClr val="bg1"/>
                </a:solidFill>
                <a:latin typeface="Calibri" pitchFamily="34" charset="0"/>
              </a:rPr>
              <a:t>to overcome temptation:</a:t>
            </a:r>
          </a:p>
          <a:p>
            <a:pPr algn="ctr"/>
            <a:endParaRPr lang="en-CA" sz="1400" b="1" dirty="0" smtClean="0">
              <a:solidFill>
                <a:srgbClr val="00B0F0"/>
              </a:solidFill>
              <a:latin typeface="Calibri" pitchFamily="34" charset="0"/>
            </a:endParaRPr>
          </a:p>
          <a:p>
            <a:pPr algn="ctr"/>
            <a:endParaRPr lang="en-CA" sz="1400" b="1" dirty="0" smtClean="0">
              <a:solidFill>
                <a:srgbClr val="00B0F0"/>
              </a:solidFill>
              <a:latin typeface="Calibri" pitchFamily="34" charset="0"/>
            </a:endParaRPr>
          </a:p>
        </p:txBody>
      </p:sp>
      <p:pic>
        <p:nvPicPr>
          <p:cNvPr id="7" name="Picture 6" descr="dove and sword large cropped.png"/>
          <p:cNvPicPr>
            <a:picLocks noChangeAspect="1"/>
          </p:cNvPicPr>
          <p:nvPr/>
        </p:nvPicPr>
        <p:blipFill>
          <a:blip r:embed="rId2" cstate="print"/>
          <a:stretch>
            <a:fillRect/>
          </a:stretch>
        </p:blipFill>
        <p:spPr>
          <a:xfrm>
            <a:off x="533355" y="385099"/>
            <a:ext cx="2454469" cy="2539845"/>
          </a:xfrm>
          <a:prstGeom prst="rect">
            <a:avLst/>
          </a:prstGeom>
        </p:spPr>
      </p:pic>
      <p:sp>
        <p:nvSpPr>
          <p:cNvPr id="8" name="TextBox 7"/>
          <p:cNvSpPr txBox="1"/>
          <p:nvPr/>
        </p:nvSpPr>
        <p:spPr>
          <a:xfrm>
            <a:off x="36512" y="6165304"/>
            <a:ext cx="9144000" cy="646331"/>
          </a:xfrm>
          <a:prstGeom prst="rect">
            <a:avLst/>
          </a:prstGeom>
          <a:noFill/>
        </p:spPr>
        <p:txBody>
          <a:bodyPr wrap="square" rtlCol="0">
            <a:spAutoFit/>
          </a:bodyPr>
          <a:lstStyle/>
          <a:p>
            <a:pPr algn="ctr"/>
            <a:r>
              <a:rPr lang="en-CA" dirty="0" smtClean="0">
                <a:solidFill>
                  <a:srgbClr val="00FF00"/>
                </a:solidFill>
                <a:latin typeface="Calibri" pitchFamily="34" charset="0"/>
              </a:rPr>
              <a:t>                             </a:t>
            </a:r>
            <a:r>
              <a:rPr lang="en-CA" dirty="0" smtClean="0">
                <a:solidFill>
                  <a:srgbClr val="0070C0"/>
                </a:solidFill>
                <a:latin typeface="Calibri" pitchFamily="34" charset="0"/>
              </a:rPr>
              <a:t> The four verbs from Romans 6 are commands.  The three from </a:t>
            </a:r>
          </a:p>
          <a:p>
            <a:pPr algn="ctr"/>
            <a:r>
              <a:rPr lang="en-CA" dirty="0" smtClean="0">
                <a:solidFill>
                  <a:srgbClr val="0070C0"/>
                </a:solidFill>
                <a:latin typeface="Calibri" pitchFamily="34" charset="0"/>
              </a:rPr>
              <a:t>Romans 8 are not written as imperatives, but it is helpful to apply them as commands!</a:t>
            </a:r>
            <a:endParaRPr lang="en-CA" dirty="0">
              <a:solidFill>
                <a:srgbClr val="0070C0"/>
              </a:solidFill>
              <a:latin typeface="Calibri" pitchFamily="34" charset="0"/>
            </a:endParaRPr>
          </a:p>
        </p:txBody>
      </p:sp>
      <p:sp>
        <p:nvSpPr>
          <p:cNvPr id="9" name="Rectangle 8"/>
          <p:cNvSpPr/>
          <p:nvPr/>
        </p:nvSpPr>
        <p:spPr>
          <a:xfrm>
            <a:off x="-180528" y="1700808"/>
            <a:ext cx="1944216" cy="600164"/>
          </a:xfrm>
          <a:prstGeom prst="rect">
            <a:avLst/>
          </a:prstGeom>
        </p:spPr>
        <p:txBody>
          <a:bodyPr wrap="square">
            <a:spAutoFit/>
          </a:bodyPr>
          <a:lstStyle/>
          <a:p>
            <a:pPr algn="ctr"/>
            <a:r>
              <a:rPr lang="en-CA" sz="800" dirty="0" smtClean="0">
                <a:solidFill>
                  <a:schemeClr val="accent3">
                    <a:lumMod val="60000"/>
                    <a:lumOff val="40000"/>
                  </a:schemeClr>
                </a:solidFill>
              </a:rPr>
              <a:t>Dove and Bible</a:t>
            </a:r>
          </a:p>
          <a:p>
            <a:pPr algn="ctr"/>
            <a:r>
              <a:rPr lang="en-CA" sz="800" dirty="0" smtClean="0">
                <a:solidFill>
                  <a:schemeClr val="accent3">
                    <a:lumMod val="60000"/>
                    <a:lumOff val="40000"/>
                  </a:schemeClr>
                </a:solidFill>
              </a:rPr>
              <a:t>Microsoft clip art © 2013</a:t>
            </a:r>
          </a:p>
          <a:p>
            <a:pPr algn="ctr"/>
            <a:r>
              <a:rPr lang="en-CA" sz="800" dirty="0" smtClean="0">
                <a:solidFill>
                  <a:schemeClr val="accent3">
                    <a:lumMod val="60000"/>
                    <a:lumOff val="40000"/>
                  </a:schemeClr>
                </a:solidFill>
              </a:rPr>
              <a:t>Microsoft Corporation</a:t>
            </a:r>
            <a:r>
              <a:rPr lang="en-CA" sz="800" dirty="0" smtClean="0">
                <a:solidFill>
                  <a:schemeClr val="accent3">
                    <a:lumMod val="75000"/>
                  </a:schemeClr>
                </a:solidFill>
              </a:rPr>
              <a:t>. </a:t>
            </a:r>
          </a:p>
          <a:p>
            <a:pPr algn="ctr"/>
            <a:endParaRPr lang="en-CA" sz="900" dirty="0">
              <a:solidFill>
                <a:schemeClr val="accent3">
                  <a:lumMod val="75000"/>
                </a:schemeClr>
              </a:solidFill>
            </a:endParaRPr>
          </a:p>
        </p:txBody>
      </p:sp>
      <p:sp>
        <p:nvSpPr>
          <p:cNvPr id="10" name="TextBox 9"/>
          <p:cNvSpPr txBox="1"/>
          <p:nvPr/>
        </p:nvSpPr>
        <p:spPr>
          <a:xfrm>
            <a:off x="2339752" y="4653136"/>
            <a:ext cx="6984776" cy="1661993"/>
          </a:xfrm>
          <a:prstGeom prst="rect">
            <a:avLst/>
          </a:prstGeom>
          <a:noFill/>
        </p:spPr>
        <p:txBody>
          <a:bodyPr wrap="square" rtlCol="0">
            <a:spAutoFit/>
          </a:bodyPr>
          <a:lstStyle/>
          <a:p>
            <a:pPr algn="ctr"/>
            <a:r>
              <a:rPr lang="en-CA" sz="2800" b="1" dirty="0" smtClean="0">
                <a:solidFill>
                  <a:srgbClr val="0070C0"/>
                </a:solidFill>
                <a:latin typeface="Calibri" pitchFamily="34" charset="0"/>
              </a:rPr>
              <a:t>Thank you that Christ has done his part </a:t>
            </a:r>
          </a:p>
          <a:p>
            <a:pPr algn="ctr"/>
            <a:r>
              <a:rPr lang="en-CA" sz="2800" b="1" dirty="0" smtClean="0">
                <a:solidFill>
                  <a:srgbClr val="0070C0"/>
                </a:solidFill>
                <a:latin typeface="Calibri" pitchFamily="34" charset="0"/>
              </a:rPr>
              <a:t>and Christ and the Spirit will do their part </a:t>
            </a:r>
          </a:p>
          <a:p>
            <a:pPr algn="ctr"/>
            <a:r>
              <a:rPr lang="en-CA" sz="2800" b="1" dirty="0" smtClean="0">
                <a:solidFill>
                  <a:srgbClr val="0070C0"/>
                </a:solidFill>
                <a:latin typeface="Calibri" pitchFamily="34" charset="0"/>
              </a:rPr>
              <a:t>as we do our part!</a:t>
            </a:r>
          </a:p>
          <a:p>
            <a:endParaRPr lang="en-CA" dirty="0"/>
          </a:p>
        </p:txBody>
      </p:sp>
      <p:sp>
        <p:nvSpPr>
          <p:cNvPr id="11" name="TextBox 10"/>
          <p:cNvSpPr txBox="1"/>
          <p:nvPr/>
        </p:nvSpPr>
        <p:spPr>
          <a:xfrm>
            <a:off x="4283968" y="1340768"/>
            <a:ext cx="4392488" cy="3724096"/>
          </a:xfrm>
          <a:prstGeom prst="rect">
            <a:avLst/>
          </a:prstGeom>
          <a:noFill/>
        </p:spPr>
        <p:txBody>
          <a:bodyPr wrap="square" rtlCol="0">
            <a:spAutoFit/>
          </a:bodyPr>
          <a:lstStyle/>
          <a:p>
            <a:pPr algn="ctr"/>
            <a:r>
              <a:rPr lang="en-CA" sz="2800" b="1" dirty="0" smtClean="0">
                <a:solidFill>
                  <a:schemeClr val="bg1"/>
                </a:solidFill>
                <a:latin typeface="Calibri" pitchFamily="34" charset="0"/>
              </a:rPr>
              <a:t>Consider, Count  6:11</a:t>
            </a:r>
          </a:p>
          <a:p>
            <a:pPr algn="ctr"/>
            <a:r>
              <a:rPr lang="en-CA" sz="2800" b="1" dirty="0" smtClean="0">
                <a:solidFill>
                  <a:schemeClr val="bg1"/>
                </a:solidFill>
                <a:latin typeface="Calibri" pitchFamily="34" charset="0"/>
              </a:rPr>
              <a:t>Don’t let sin reign 6:12</a:t>
            </a:r>
            <a:r>
              <a:rPr lang="en-US" sz="2800" b="1" dirty="0" smtClean="0">
                <a:solidFill>
                  <a:schemeClr val="bg1"/>
                </a:solidFill>
                <a:latin typeface="Calibri" pitchFamily="34" charset="0"/>
              </a:rPr>
              <a:t> </a:t>
            </a:r>
          </a:p>
          <a:p>
            <a:pPr algn="ctr"/>
            <a:r>
              <a:rPr lang="en-CA" sz="2800" b="1" dirty="0" smtClean="0">
                <a:solidFill>
                  <a:schemeClr val="bg1"/>
                </a:solidFill>
                <a:latin typeface="Calibri" pitchFamily="34" charset="0"/>
              </a:rPr>
              <a:t>Don’t present  6:13</a:t>
            </a:r>
          </a:p>
          <a:p>
            <a:pPr algn="ctr"/>
            <a:r>
              <a:rPr lang="en-CA" sz="2800" b="1" dirty="0" smtClean="0">
                <a:solidFill>
                  <a:schemeClr val="bg1"/>
                </a:solidFill>
                <a:latin typeface="Calibri" pitchFamily="34" charset="0"/>
              </a:rPr>
              <a:t>Present  6:13,16,19,22</a:t>
            </a:r>
          </a:p>
          <a:p>
            <a:pPr algn="ctr"/>
            <a:endParaRPr lang="en-CA" sz="1200" b="1" dirty="0" smtClean="0">
              <a:solidFill>
                <a:schemeClr val="bg1"/>
              </a:solidFill>
              <a:latin typeface="Calibri" pitchFamily="34" charset="0"/>
            </a:endParaRPr>
          </a:p>
          <a:p>
            <a:pPr algn="ctr"/>
            <a:r>
              <a:rPr lang="en-CA" sz="2800" b="1" dirty="0" smtClean="0">
                <a:solidFill>
                  <a:schemeClr val="bg1"/>
                </a:solidFill>
                <a:latin typeface="Calibri" pitchFamily="34" charset="0"/>
              </a:rPr>
              <a:t>Walk  8:4</a:t>
            </a:r>
          </a:p>
          <a:p>
            <a:pPr algn="ctr"/>
            <a:r>
              <a:rPr lang="en-CA" sz="2800" b="1" dirty="0" smtClean="0">
                <a:solidFill>
                  <a:schemeClr val="bg1"/>
                </a:solidFill>
                <a:latin typeface="Calibri" pitchFamily="34" charset="0"/>
              </a:rPr>
              <a:t>Set your mind on  8:5</a:t>
            </a:r>
          </a:p>
          <a:p>
            <a:pPr algn="ctr"/>
            <a:r>
              <a:rPr lang="en-CA" sz="2800" b="1" dirty="0" smtClean="0">
                <a:solidFill>
                  <a:schemeClr val="bg1"/>
                </a:solidFill>
                <a:latin typeface="Calibri" pitchFamily="34" charset="0"/>
              </a:rPr>
              <a:t>Kill  8:13</a:t>
            </a:r>
          </a:p>
          <a:p>
            <a:endParaRPr lang="en-CA" sz="2800"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 name="Rectangle 3"/>
          <p:cNvSpPr/>
          <p:nvPr/>
        </p:nvSpPr>
        <p:spPr>
          <a:xfrm>
            <a:off x="1037888" y="1268760"/>
            <a:ext cx="365760" cy="1737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p:cNvSpPr/>
          <p:nvPr/>
        </p:nvSpPr>
        <p:spPr>
          <a:xfrm rot="16200000">
            <a:off x="1010468" y="1085876"/>
            <a:ext cx="365760" cy="13075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p:cNvSpPr>
            <a:spLocks noGrp="1"/>
          </p:cNvSpPr>
          <p:nvPr>
            <p:ph type="title"/>
          </p:nvPr>
        </p:nvSpPr>
        <p:spPr>
          <a:xfrm rot="19698969">
            <a:off x="267386" y="1101908"/>
            <a:ext cx="1882552" cy="1143000"/>
          </a:xfrm>
        </p:spPr>
        <p:txBody>
          <a:bodyPr>
            <a:normAutofit/>
          </a:bodyPr>
          <a:lstStyle/>
          <a:p>
            <a:r>
              <a:rPr lang="en-CA" sz="2400" dirty="0" smtClean="0">
                <a:solidFill>
                  <a:schemeClr val="tx1"/>
                </a:solidFill>
                <a:latin typeface="Arial Black" pitchFamily="34" charset="0"/>
              </a:rPr>
              <a:t>me</a:t>
            </a:r>
            <a:endParaRPr lang="en-CA" sz="2400" dirty="0">
              <a:solidFill>
                <a:schemeClr val="tx1"/>
              </a:solidFill>
              <a:latin typeface="Arial Black" pitchFamily="34" charset="0"/>
            </a:endParaRPr>
          </a:p>
        </p:txBody>
      </p:sp>
      <p:sp>
        <p:nvSpPr>
          <p:cNvPr id="6" name="TextBox 5"/>
          <p:cNvSpPr txBox="1"/>
          <p:nvPr/>
        </p:nvSpPr>
        <p:spPr>
          <a:xfrm>
            <a:off x="1907704" y="865588"/>
            <a:ext cx="7020272" cy="1411284"/>
          </a:xfrm>
          <a:prstGeom prst="rect">
            <a:avLst/>
          </a:prstGeom>
          <a:noFill/>
        </p:spPr>
        <p:txBody>
          <a:bodyPr wrap="square" rtlCol="0">
            <a:spAutoFit/>
          </a:bodyPr>
          <a:lstStyle/>
          <a:p>
            <a:pPr algn="ctr"/>
            <a:endParaRPr lang="en-CA" sz="32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Consider, Count yourselves dead to sin </a:t>
            </a:r>
          </a:p>
          <a:p>
            <a:pPr algn="ctr">
              <a:lnSpc>
                <a:spcPts val="3200"/>
              </a:lnSpc>
            </a:pPr>
            <a:r>
              <a:rPr lang="en-CA" sz="2800" b="1" dirty="0" smtClean="0">
                <a:solidFill>
                  <a:schemeClr val="bg1"/>
                </a:solidFill>
                <a:latin typeface="Calibri" pitchFamily="34" charset="0"/>
              </a:rPr>
              <a:t>and alive to God in Christ  6:11</a:t>
            </a:r>
          </a:p>
        </p:txBody>
      </p:sp>
      <p:pic>
        <p:nvPicPr>
          <p:cNvPr id="7" name="Picture 6" descr="dove and sword large cropped.png"/>
          <p:cNvPicPr>
            <a:picLocks noChangeAspect="1"/>
          </p:cNvPicPr>
          <p:nvPr/>
        </p:nvPicPr>
        <p:blipFill>
          <a:blip r:embed="rId2" cstate="print"/>
          <a:stretch>
            <a:fillRect/>
          </a:stretch>
        </p:blipFill>
        <p:spPr>
          <a:xfrm>
            <a:off x="179512" y="44624"/>
            <a:ext cx="1590373" cy="1645692"/>
          </a:xfrm>
          <a:prstGeom prst="rect">
            <a:avLst/>
          </a:prstGeom>
        </p:spPr>
      </p:pic>
      <p:sp>
        <p:nvSpPr>
          <p:cNvPr id="9" name="Rectangle 8"/>
          <p:cNvSpPr/>
          <p:nvPr/>
        </p:nvSpPr>
        <p:spPr>
          <a:xfrm>
            <a:off x="1331640" y="188640"/>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sp>
        <p:nvSpPr>
          <p:cNvPr id="10" name="TextBox 9"/>
          <p:cNvSpPr txBox="1"/>
          <p:nvPr/>
        </p:nvSpPr>
        <p:spPr>
          <a:xfrm>
            <a:off x="3347864" y="116632"/>
            <a:ext cx="5580112" cy="954107"/>
          </a:xfrm>
          <a:prstGeom prst="rect">
            <a:avLst/>
          </a:prstGeom>
          <a:noFill/>
        </p:spPr>
        <p:txBody>
          <a:bodyPr wrap="square" rtlCol="0">
            <a:spAutoFit/>
          </a:bodyPr>
          <a:lstStyle/>
          <a:p>
            <a:pPr algn="ctr"/>
            <a:r>
              <a:rPr lang="en-CA" sz="2800" b="1" dirty="0" smtClean="0">
                <a:solidFill>
                  <a:schemeClr val="bg1"/>
                </a:solidFill>
                <a:latin typeface="Calibri" pitchFamily="34" charset="0"/>
              </a:rPr>
              <a:t>In summary from Romans 6-8,</a:t>
            </a:r>
          </a:p>
          <a:p>
            <a:pPr algn="ctr"/>
            <a:r>
              <a:rPr lang="en-CA" sz="2800" b="1" dirty="0" smtClean="0">
                <a:solidFill>
                  <a:schemeClr val="bg1"/>
                </a:solidFill>
                <a:latin typeface="Calibri" pitchFamily="34" charset="0"/>
              </a:rPr>
              <a:t>to overcome temptation:</a:t>
            </a:r>
          </a:p>
        </p:txBody>
      </p:sp>
      <p:sp>
        <p:nvSpPr>
          <p:cNvPr id="11" name="TextBox 10"/>
          <p:cNvSpPr txBox="1"/>
          <p:nvPr/>
        </p:nvSpPr>
        <p:spPr>
          <a:xfrm>
            <a:off x="864096" y="1867858"/>
            <a:ext cx="7596336" cy="913070"/>
          </a:xfrm>
          <a:prstGeom prst="rect">
            <a:avLst/>
          </a:prstGeom>
          <a:noFill/>
        </p:spPr>
        <p:txBody>
          <a:bodyPr wrap="square" rtlCol="0">
            <a:spAutoFit/>
          </a:bodyPr>
          <a:lstStyle/>
          <a:p>
            <a:pPr algn="ctr">
              <a:lnSpc>
                <a:spcPts val="3200"/>
              </a:lnSpc>
            </a:pPr>
            <a:endParaRPr lang="en-CA" sz="32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Don’t let sin reign in you 6:12</a:t>
            </a:r>
          </a:p>
        </p:txBody>
      </p:sp>
      <p:sp>
        <p:nvSpPr>
          <p:cNvPr id="12" name="TextBox 11"/>
          <p:cNvSpPr txBox="1"/>
          <p:nvPr/>
        </p:nvSpPr>
        <p:spPr>
          <a:xfrm>
            <a:off x="1008112" y="2420888"/>
            <a:ext cx="7596336" cy="1323439"/>
          </a:xfrm>
          <a:prstGeom prst="rect">
            <a:avLst/>
          </a:prstGeom>
          <a:noFill/>
        </p:spPr>
        <p:txBody>
          <a:bodyPr wrap="square" rtlCol="0">
            <a:spAutoFit/>
          </a:bodyPr>
          <a:lstStyle/>
          <a:p>
            <a:pPr algn="ctr">
              <a:lnSpc>
                <a:spcPts val="3200"/>
              </a:lnSpc>
            </a:pPr>
            <a:endParaRPr lang="en-CA" sz="12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Don’t present yourselves to sin as </a:t>
            </a:r>
          </a:p>
          <a:p>
            <a:pPr algn="ctr">
              <a:lnSpc>
                <a:spcPts val="3200"/>
              </a:lnSpc>
            </a:pPr>
            <a:r>
              <a:rPr lang="en-CA" sz="2800" b="1" dirty="0" smtClean="0">
                <a:solidFill>
                  <a:schemeClr val="bg1"/>
                </a:solidFill>
                <a:latin typeface="Calibri" pitchFamily="34" charset="0"/>
              </a:rPr>
              <a:t>Instruments for unrighteousness  6:13</a:t>
            </a:r>
          </a:p>
        </p:txBody>
      </p:sp>
      <p:sp>
        <p:nvSpPr>
          <p:cNvPr id="13" name="TextBox 12"/>
          <p:cNvSpPr txBox="1"/>
          <p:nvPr/>
        </p:nvSpPr>
        <p:spPr>
          <a:xfrm>
            <a:off x="1008112" y="3401705"/>
            <a:ext cx="7596336" cy="1323439"/>
          </a:xfrm>
          <a:prstGeom prst="rect">
            <a:avLst/>
          </a:prstGeom>
          <a:noFill/>
        </p:spPr>
        <p:txBody>
          <a:bodyPr wrap="square" rtlCol="0">
            <a:spAutoFit/>
          </a:bodyPr>
          <a:lstStyle/>
          <a:p>
            <a:pPr algn="ctr">
              <a:lnSpc>
                <a:spcPts val="3200"/>
              </a:lnSpc>
            </a:pPr>
            <a:endParaRPr lang="en-CA" sz="32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Present yourselves to God as </a:t>
            </a:r>
          </a:p>
          <a:p>
            <a:pPr algn="ctr">
              <a:lnSpc>
                <a:spcPts val="3200"/>
              </a:lnSpc>
            </a:pPr>
            <a:r>
              <a:rPr lang="en-CA" sz="2800" b="1" dirty="0" smtClean="0">
                <a:solidFill>
                  <a:schemeClr val="bg1"/>
                </a:solidFill>
                <a:latin typeface="Calibri" pitchFamily="34" charset="0"/>
              </a:rPr>
              <a:t>instruments for righteousness  6:13,16,19,22</a:t>
            </a:r>
          </a:p>
        </p:txBody>
      </p:sp>
      <p:sp>
        <p:nvSpPr>
          <p:cNvPr id="14" name="TextBox 13"/>
          <p:cNvSpPr txBox="1"/>
          <p:nvPr/>
        </p:nvSpPr>
        <p:spPr>
          <a:xfrm>
            <a:off x="1008112" y="4388138"/>
            <a:ext cx="8135888" cy="913070"/>
          </a:xfrm>
          <a:prstGeom prst="rect">
            <a:avLst/>
          </a:prstGeom>
          <a:noFill/>
        </p:spPr>
        <p:txBody>
          <a:bodyPr wrap="square" rtlCol="0">
            <a:spAutoFit/>
          </a:bodyPr>
          <a:lstStyle/>
          <a:p>
            <a:pPr algn="ctr">
              <a:lnSpc>
                <a:spcPts val="3200"/>
              </a:lnSpc>
            </a:pPr>
            <a:endParaRPr lang="en-CA" sz="14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Walk in the Spirit not the flesh  8:4</a:t>
            </a:r>
          </a:p>
        </p:txBody>
      </p:sp>
      <p:sp>
        <p:nvSpPr>
          <p:cNvPr id="15" name="TextBox 14"/>
          <p:cNvSpPr txBox="1"/>
          <p:nvPr/>
        </p:nvSpPr>
        <p:spPr>
          <a:xfrm>
            <a:off x="1043608" y="4913873"/>
            <a:ext cx="8135888" cy="1323439"/>
          </a:xfrm>
          <a:prstGeom prst="rect">
            <a:avLst/>
          </a:prstGeom>
          <a:noFill/>
        </p:spPr>
        <p:txBody>
          <a:bodyPr wrap="square" rtlCol="0">
            <a:spAutoFit/>
          </a:bodyPr>
          <a:lstStyle/>
          <a:p>
            <a:pPr algn="ctr">
              <a:lnSpc>
                <a:spcPts val="3200"/>
              </a:lnSpc>
            </a:pPr>
            <a:endParaRPr lang="en-CA" sz="14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Set your mind on the Spirit not the flesh  8:5</a:t>
            </a:r>
          </a:p>
          <a:p>
            <a:pPr algn="ctr">
              <a:lnSpc>
                <a:spcPts val="3200"/>
              </a:lnSpc>
            </a:pPr>
            <a:endParaRPr lang="en-CA" sz="3200" b="1" dirty="0" smtClean="0">
              <a:solidFill>
                <a:schemeClr val="bg1"/>
              </a:solidFill>
              <a:latin typeface="Calibri" pitchFamily="34" charset="0"/>
            </a:endParaRPr>
          </a:p>
        </p:txBody>
      </p:sp>
      <p:sp>
        <p:nvSpPr>
          <p:cNvPr id="16" name="TextBox 15"/>
          <p:cNvSpPr txBox="1"/>
          <p:nvPr/>
        </p:nvSpPr>
        <p:spPr>
          <a:xfrm>
            <a:off x="1196008" y="6786081"/>
            <a:ext cx="8135888" cy="1323439"/>
          </a:xfrm>
          <a:prstGeom prst="rect">
            <a:avLst/>
          </a:prstGeom>
          <a:noFill/>
        </p:spPr>
        <p:txBody>
          <a:bodyPr wrap="square" rtlCol="0">
            <a:spAutoFit/>
          </a:bodyPr>
          <a:lstStyle/>
          <a:p>
            <a:pPr algn="ctr">
              <a:lnSpc>
                <a:spcPts val="3200"/>
              </a:lnSpc>
            </a:pPr>
            <a:endParaRPr lang="en-CA" sz="1400" b="1" dirty="0" smtClean="0">
              <a:solidFill>
                <a:schemeClr val="bg1"/>
              </a:solidFill>
              <a:latin typeface="Calibri" pitchFamily="34" charset="0"/>
            </a:endParaRPr>
          </a:p>
          <a:p>
            <a:pPr algn="ctr">
              <a:lnSpc>
                <a:spcPts val="3200"/>
              </a:lnSpc>
            </a:pPr>
            <a:r>
              <a:rPr lang="en-CA" sz="3200" b="1" dirty="0" smtClean="0">
                <a:solidFill>
                  <a:schemeClr val="bg1"/>
                </a:solidFill>
                <a:latin typeface="Calibri" pitchFamily="34" charset="0"/>
              </a:rPr>
              <a:t>Set your mind on the Spirit not the flesh  8:5</a:t>
            </a:r>
          </a:p>
          <a:p>
            <a:pPr algn="ctr">
              <a:lnSpc>
                <a:spcPts val="3200"/>
              </a:lnSpc>
            </a:pPr>
            <a:r>
              <a:rPr lang="en-CA" sz="3200" b="1" dirty="0" smtClean="0">
                <a:solidFill>
                  <a:schemeClr val="bg1"/>
                </a:solidFill>
                <a:latin typeface="Calibri" pitchFamily="34" charset="0"/>
              </a:rPr>
              <a:t>By the Spirit kill sinful temptations  8:13</a:t>
            </a:r>
          </a:p>
        </p:txBody>
      </p:sp>
      <p:sp>
        <p:nvSpPr>
          <p:cNvPr id="17" name="TextBox 16"/>
          <p:cNvSpPr txBox="1"/>
          <p:nvPr/>
        </p:nvSpPr>
        <p:spPr>
          <a:xfrm>
            <a:off x="1043608" y="5468258"/>
            <a:ext cx="8135888" cy="913070"/>
          </a:xfrm>
          <a:prstGeom prst="rect">
            <a:avLst/>
          </a:prstGeom>
          <a:noFill/>
        </p:spPr>
        <p:txBody>
          <a:bodyPr wrap="square" rtlCol="0">
            <a:spAutoFit/>
          </a:bodyPr>
          <a:lstStyle/>
          <a:p>
            <a:pPr algn="ctr">
              <a:lnSpc>
                <a:spcPts val="3200"/>
              </a:lnSpc>
            </a:pPr>
            <a:endParaRPr lang="en-CA" sz="14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By the Spirit kill sinful temptations  8:13</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 name="Rectangle 3"/>
          <p:cNvSpPr/>
          <p:nvPr/>
        </p:nvSpPr>
        <p:spPr>
          <a:xfrm>
            <a:off x="1691680" y="2420888"/>
            <a:ext cx="720080" cy="39604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p:cNvSpPr/>
          <p:nvPr/>
        </p:nvSpPr>
        <p:spPr>
          <a:xfrm rot="16200000">
            <a:off x="1655676" y="1520788"/>
            <a:ext cx="720080" cy="35283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p:cNvSpPr>
            <a:spLocks noGrp="1"/>
          </p:cNvSpPr>
          <p:nvPr>
            <p:ph type="title"/>
          </p:nvPr>
        </p:nvSpPr>
        <p:spPr>
          <a:xfrm>
            <a:off x="1115616" y="2718048"/>
            <a:ext cx="1882552" cy="1143000"/>
          </a:xfrm>
        </p:spPr>
        <p:txBody>
          <a:bodyPr>
            <a:normAutofit fontScale="90000"/>
          </a:bodyPr>
          <a:lstStyle/>
          <a:p>
            <a:r>
              <a:rPr lang="en-CA" sz="14000" dirty="0" smtClean="0">
                <a:solidFill>
                  <a:schemeClr val="tx1"/>
                </a:solidFill>
                <a:latin typeface="Arial Black" pitchFamily="34" charset="0"/>
              </a:rPr>
              <a:t>S</a:t>
            </a:r>
            <a:endParaRPr lang="en-CA" sz="14000" dirty="0">
              <a:solidFill>
                <a:schemeClr val="tx1"/>
              </a:solidFill>
              <a:latin typeface="Arial Black" pitchFamily="34" charset="0"/>
            </a:endParaRPr>
          </a:p>
        </p:txBody>
      </p:sp>
      <p:sp>
        <p:nvSpPr>
          <p:cNvPr id="6" name="TextBox 5"/>
          <p:cNvSpPr txBox="1"/>
          <p:nvPr/>
        </p:nvSpPr>
        <p:spPr>
          <a:xfrm>
            <a:off x="2483768" y="188640"/>
            <a:ext cx="6551712" cy="1384995"/>
          </a:xfrm>
          <a:prstGeom prst="rect">
            <a:avLst/>
          </a:prstGeom>
          <a:noFill/>
        </p:spPr>
        <p:txBody>
          <a:bodyPr wrap="square" rtlCol="0">
            <a:spAutoFit/>
          </a:bodyPr>
          <a:lstStyle/>
          <a:p>
            <a:pPr algn="ctr"/>
            <a:r>
              <a:rPr lang="en-CA" sz="2800" b="1" dirty="0" smtClean="0">
                <a:solidFill>
                  <a:srgbClr val="0070C0"/>
                </a:solidFill>
                <a:latin typeface="Calibri" pitchFamily="34" charset="0"/>
              </a:rPr>
              <a:t>Thank you for making clear in Romans 6-8 our part in overcoming temptation:</a:t>
            </a:r>
          </a:p>
          <a:p>
            <a:pPr algn="ctr"/>
            <a:endParaRPr lang="en-CA" sz="1400" b="1" dirty="0" smtClean="0">
              <a:solidFill>
                <a:srgbClr val="0070C0"/>
              </a:solidFill>
              <a:latin typeface="Calibri" pitchFamily="34" charset="0"/>
            </a:endParaRPr>
          </a:p>
          <a:p>
            <a:pPr algn="ctr"/>
            <a:endParaRPr lang="en-CA" sz="1400" b="1" dirty="0" smtClean="0">
              <a:solidFill>
                <a:srgbClr val="0070C0"/>
              </a:solidFill>
              <a:latin typeface="Calibri" pitchFamily="34" charset="0"/>
            </a:endParaRPr>
          </a:p>
        </p:txBody>
      </p:sp>
      <p:pic>
        <p:nvPicPr>
          <p:cNvPr id="7" name="Picture 6" descr="dove and sword large cropped.png"/>
          <p:cNvPicPr>
            <a:picLocks noChangeAspect="1"/>
          </p:cNvPicPr>
          <p:nvPr/>
        </p:nvPicPr>
        <p:blipFill>
          <a:blip r:embed="rId2" cstate="print"/>
          <a:stretch>
            <a:fillRect/>
          </a:stretch>
        </p:blipFill>
        <p:spPr>
          <a:xfrm>
            <a:off x="533355" y="385099"/>
            <a:ext cx="2454469" cy="2539845"/>
          </a:xfrm>
          <a:prstGeom prst="rect">
            <a:avLst/>
          </a:prstGeom>
        </p:spPr>
      </p:pic>
      <p:sp>
        <p:nvSpPr>
          <p:cNvPr id="8" name="TextBox 7"/>
          <p:cNvSpPr txBox="1"/>
          <p:nvPr/>
        </p:nvSpPr>
        <p:spPr>
          <a:xfrm>
            <a:off x="36512" y="6165304"/>
            <a:ext cx="9144000" cy="646331"/>
          </a:xfrm>
          <a:prstGeom prst="rect">
            <a:avLst/>
          </a:prstGeom>
          <a:noFill/>
        </p:spPr>
        <p:txBody>
          <a:bodyPr wrap="square" rtlCol="0">
            <a:spAutoFit/>
          </a:bodyPr>
          <a:lstStyle/>
          <a:p>
            <a:pPr algn="ctr"/>
            <a:r>
              <a:rPr lang="en-CA" dirty="0" smtClean="0">
                <a:solidFill>
                  <a:srgbClr val="00FF00"/>
                </a:solidFill>
                <a:latin typeface="Calibri" pitchFamily="34" charset="0"/>
              </a:rPr>
              <a:t>                              </a:t>
            </a:r>
            <a:r>
              <a:rPr lang="en-CA" dirty="0" smtClean="0">
                <a:solidFill>
                  <a:srgbClr val="0070C0"/>
                </a:solidFill>
                <a:latin typeface="Calibri" pitchFamily="34" charset="0"/>
              </a:rPr>
              <a:t>The four verbs from Romans 6 are commands.  The three from </a:t>
            </a:r>
          </a:p>
          <a:p>
            <a:pPr algn="ctr"/>
            <a:r>
              <a:rPr lang="en-CA" dirty="0" smtClean="0">
                <a:solidFill>
                  <a:srgbClr val="0070C0"/>
                </a:solidFill>
                <a:latin typeface="Calibri" pitchFamily="34" charset="0"/>
              </a:rPr>
              <a:t>Romans 8 are not written as imperatives, but it is helpful to apply them as commands!</a:t>
            </a:r>
            <a:endParaRPr lang="en-CA" dirty="0">
              <a:solidFill>
                <a:srgbClr val="0070C0"/>
              </a:solidFill>
              <a:latin typeface="Calibri" pitchFamily="34" charset="0"/>
            </a:endParaRPr>
          </a:p>
        </p:txBody>
      </p:sp>
      <p:sp>
        <p:nvSpPr>
          <p:cNvPr id="9" name="Rectangle 8"/>
          <p:cNvSpPr/>
          <p:nvPr/>
        </p:nvSpPr>
        <p:spPr>
          <a:xfrm>
            <a:off x="-180528" y="1700808"/>
            <a:ext cx="1944216" cy="600164"/>
          </a:xfrm>
          <a:prstGeom prst="rect">
            <a:avLst/>
          </a:prstGeom>
        </p:spPr>
        <p:txBody>
          <a:bodyPr wrap="square">
            <a:spAutoFit/>
          </a:bodyPr>
          <a:lstStyle/>
          <a:p>
            <a:pPr algn="ctr"/>
            <a:r>
              <a:rPr lang="en-CA" sz="800" dirty="0" smtClean="0">
                <a:solidFill>
                  <a:schemeClr val="accent3">
                    <a:lumMod val="60000"/>
                    <a:lumOff val="40000"/>
                  </a:schemeClr>
                </a:solidFill>
              </a:rPr>
              <a:t>Dove and Bible</a:t>
            </a:r>
          </a:p>
          <a:p>
            <a:pPr algn="ctr"/>
            <a:r>
              <a:rPr lang="en-CA" sz="800" dirty="0" smtClean="0">
                <a:solidFill>
                  <a:schemeClr val="accent3">
                    <a:lumMod val="60000"/>
                    <a:lumOff val="40000"/>
                  </a:schemeClr>
                </a:solidFill>
              </a:rPr>
              <a:t>Microsoft clip art © 2013</a:t>
            </a:r>
          </a:p>
          <a:p>
            <a:pPr algn="ctr"/>
            <a:r>
              <a:rPr lang="en-CA" sz="800" dirty="0" smtClean="0">
                <a:solidFill>
                  <a:schemeClr val="accent3">
                    <a:lumMod val="60000"/>
                    <a:lumOff val="40000"/>
                  </a:schemeClr>
                </a:solidFill>
              </a:rPr>
              <a:t>Microsoft Corporation</a:t>
            </a:r>
            <a:r>
              <a:rPr lang="en-CA" sz="800" dirty="0" smtClean="0">
                <a:solidFill>
                  <a:schemeClr val="accent3">
                    <a:lumMod val="75000"/>
                  </a:schemeClr>
                </a:solidFill>
              </a:rPr>
              <a:t>. </a:t>
            </a:r>
          </a:p>
          <a:p>
            <a:pPr algn="ctr"/>
            <a:endParaRPr lang="en-CA" sz="900" dirty="0">
              <a:solidFill>
                <a:schemeClr val="accent3">
                  <a:lumMod val="75000"/>
                </a:schemeClr>
              </a:solidFill>
            </a:endParaRPr>
          </a:p>
        </p:txBody>
      </p:sp>
      <p:sp>
        <p:nvSpPr>
          <p:cNvPr id="10" name="TextBox 9"/>
          <p:cNvSpPr txBox="1"/>
          <p:nvPr/>
        </p:nvSpPr>
        <p:spPr>
          <a:xfrm>
            <a:off x="2339752" y="4653136"/>
            <a:ext cx="6984776" cy="1661993"/>
          </a:xfrm>
          <a:prstGeom prst="rect">
            <a:avLst/>
          </a:prstGeom>
          <a:noFill/>
        </p:spPr>
        <p:txBody>
          <a:bodyPr wrap="square" rtlCol="0">
            <a:spAutoFit/>
          </a:bodyPr>
          <a:lstStyle/>
          <a:p>
            <a:pPr algn="ctr"/>
            <a:r>
              <a:rPr lang="en-CA" sz="2800" b="1" dirty="0" smtClean="0">
                <a:solidFill>
                  <a:srgbClr val="0070C0"/>
                </a:solidFill>
                <a:latin typeface="Calibri" pitchFamily="34" charset="0"/>
              </a:rPr>
              <a:t>Thank you that Christ has done his part </a:t>
            </a:r>
          </a:p>
          <a:p>
            <a:pPr algn="ctr"/>
            <a:r>
              <a:rPr lang="en-CA" sz="2800" b="1" dirty="0" smtClean="0">
                <a:solidFill>
                  <a:srgbClr val="0070C0"/>
                </a:solidFill>
                <a:latin typeface="Calibri" pitchFamily="34" charset="0"/>
              </a:rPr>
              <a:t>and Christ and the Spirit will do their part </a:t>
            </a:r>
          </a:p>
          <a:p>
            <a:pPr algn="ctr"/>
            <a:r>
              <a:rPr lang="en-CA" sz="2800" b="1" dirty="0" smtClean="0">
                <a:solidFill>
                  <a:srgbClr val="0070C0"/>
                </a:solidFill>
                <a:latin typeface="Calibri" pitchFamily="34" charset="0"/>
              </a:rPr>
              <a:t>as we do our part!</a:t>
            </a:r>
          </a:p>
          <a:p>
            <a:endParaRPr lang="en-CA" dirty="0"/>
          </a:p>
        </p:txBody>
      </p:sp>
      <p:sp>
        <p:nvSpPr>
          <p:cNvPr id="11" name="TextBox 10"/>
          <p:cNvSpPr txBox="1"/>
          <p:nvPr/>
        </p:nvSpPr>
        <p:spPr>
          <a:xfrm>
            <a:off x="4283968" y="1340768"/>
            <a:ext cx="4392488" cy="3724096"/>
          </a:xfrm>
          <a:prstGeom prst="rect">
            <a:avLst/>
          </a:prstGeom>
          <a:noFill/>
        </p:spPr>
        <p:txBody>
          <a:bodyPr wrap="square" rtlCol="0">
            <a:spAutoFit/>
          </a:bodyPr>
          <a:lstStyle/>
          <a:p>
            <a:pPr algn="ctr"/>
            <a:r>
              <a:rPr lang="en-CA" sz="2800" b="1" dirty="0" smtClean="0">
                <a:solidFill>
                  <a:schemeClr val="bg1"/>
                </a:solidFill>
                <a:latin typeface="Calibri" pitchFamily="34" charset="0"/>
              </a:rPr>
              <a:t>________, _______ 6:11</a:t>
            </a:r>
          </a:p>
          <a:p>
            <a:pPr algn="ctr"/>
            <a:r>
              <a:rPr lang="en-CA" sz="2800" b="1" dirty="0" smtClean="0">
                <a:solidFill>
                  <a:schemeClr val="bg1"/>
                </a:solidFill>
                <a:latin typeface="Calibri" pitchFamily="34" charset="0"/>
              </a:rPr>
              <a:t>Don’t let ____ ______ 6:12</a:t>
            </a:r>
            <a:r>
              <a:rPr lang="en-US" sz="2800" b="1" dirty="0" smtClean="0">
                <a:solidFill>
                  <a:schemeClr val="bg1"/>
                </a:solidFill>
                <a:latin typeface="Calibri" pitchFamily="34" charset="0"/>
              </a:rPr>
              <a:t> </a:t>
            </a:r>
          </a:p>
          <a:p>
            <a:pPr algn="ctr"/>
            <a:r>
              <a:rPr lang="en-CA" sz="2800" b="1" dirty="0" smtClean="0">
                <a:solidFill>
                  <a:schemeClr val="bg1"/>
                </a:solidFill>
                <a:latin typeface="Calibri" pitchFamily="34" charset="0"/>
              </a:rPr>
              <a:t>Don’t _______ 6:13</a:t>
            </a:r>
          </a:p>
          <a:p>
            <a:pPr algn="ctr"/>
            <a:r>
              <a:rPr lang="en-CA" sz="2800" b="1" dirty="0" smtClean="0">
                <a:solidFill>
                  <a:schemeClr val="bg1"/>
                </a:solidFill>
                <a:latin typeface="Calibri" pitchFamily="34" charset="0"/>
              </a:rPr>
              <a:t>_______ 6:13,16,19,22</a:t>
            </a:r>
          </a:p>
          <a:p>
            <a:pPr algn="ctr"/>
            <a:endParaRPr lang="en-CA" sz="1200" b="1" dirty="0" smtClean="0">
              <a:solidFill>
                <a:schemeClr val="bg1"/>
              </a:solidFill>
              <a:latin typeface="Calibri" pitchFamily="34" charset="0"/>
            </a:endParaRPr>
          </a:p>
          <a:p>
            <a:pPr algn="ctr"/>
            <a:r>
              <a:rPr lang="en-CA" sz="2800" b="1" dirty="0" smtClean="0">
                <a:solidFill>
                  <a:schemeClr val="bg1"/>
                </a:solidFill>
                <a:latin typeface="Calibri" pitchFamily="34" charset="0"/>
              </a:rPr>
              <a:t>_____ 8:4</a:t>
            </a:r>
          </a:p>
          <a:p>
            <a:pPr algn="ctr"/>
            <a:r>
              <a:rPr lang="en-CA" sz="2800" b="1" dirty="0" smtClean="0">
                <a:solidFill>
                  <a:schemeClr val="bg1"/>
                </a:solidFill>
                <a:latin typeface="Calibri" pitchFamily="34" charset="0"/>
              </a:rPr>
              <a:t>____ your _____ on 8:5</a:t>
            </a:r>
          </a:p>
          <a:p>
            <a:pPr algn="ctr"/>
            <a:r>
              <a:rPr lang="en-CA" sz="2800" b="1" dirty="0" smtClean="0">
                <a:solidFill>
                  <a:schemeClr val="bg1"/>
                </a:solidFill>
                <a:latin typeface="Calibri" pitchFamily="34" charset="0"/>
              </a:rPr>
              <a:t>_____ 8:13</a:t>
            </a:r>
          </a:p>
          <a:p>
            <a:endParaRPr lang="en-CA" sz="2800"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971600" y="44624"/>
            <a:ext cx="7272808" cy="6715125"/>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23" name="Title 3"/>
          <p:cNvSpPr>
            <a:spLocks noGrp="1"/>
          </p:cNvSpPr>
          <p:nvPr>
            <p:ph type="title"/>
          </p:nvPr>
        </p:nvSpPr>
        <p:spPr>
          <a:xfrm>
            <a:off x="1619672" y="332656"/>
            <a:ext cx="5976664" cy="1296144"/>
          </a:xfrm>
        </p:spPr>
        <p:txBody>
          <a:bodyPr>
            <a:noAutofit/>
          </a:bodyPr>
          <a:lstStyle/>
          <a:p>
            <a:pPr>
              <a:lnSpc>
                <a:spcPts val="3000"/>
              </a:lnSpc>
            </a:pPr>
            <a:r>
              <a:rPr lang="en-US" sz="3000" b="1" dirty="0" smtClean="0">
                <a:solidFill>
                  <a:schemeClr val="bg1"/>
                </a:solidFill>
                <a:latin typeface="Calibri" pitchFamily="34" charset="0"/>
              </a:rPr>
              <a:t>immersed into Christ</a:t>
            </a:r>
            <a:br>
              <a:rPr lang="en-US" sz="3000" b="1" dirty="0" smtClean="0">
                <a:solidFill>
                  <a:schemeClr val="bg1"/>
                </a:solidFill>
                <a:latin typeface="Calibri" pitchFamily="34" charset="0"/>
              </a:rPr>
            </a:br>
            <a:r>
              <a:rPr lang="en-US" sz="3000" b="1" dirty="0" smtClean="0">
                <a:solidFill>
                  <a:schemeClr val="bg1"/>
                </a:solidFill>
                <a:latin typeface="Calibri" pitchFamily="34" charset="0"/>
              </a:rPr>
              <a:t>immersed into Christ’s </a:t>
            </a:r>
            <a:br>
              <a:rPr lang="en-US" sz="3000" b="1" dirty="0" smtClean="0">
                <a:solidFill>
                  <a:schemeClr val="bg1"/>
                </a:solidFill>
                <a:latin typeface="Calibri" pitchFamily="34" charset="0"/>
              </a:rPr>
            </a:br>
            <a:r>
              <a:rPr lang="en-US" sz="3000" b="1" dirty="0" smtClean="0">
                <a:solidFill>
                  <a:schemeClr val="bg1"/>
                </a:solidFill>
                <a:latin typeface="Calibri" pitchFamily="34" charset="0"/>
              </a:rPr>
              <a:t>death and resurrection</a:t>
            </a:r>
          </a:p>
        </p:txBody>
      </p:sp>
      <p:sp>
        <p:nvSpPr>
          <p:cNvPr id="5124" name="Text Box 3"/>
          <p:cNvSpPr txBox="1">
            <a:spLocks noChangeArrowheads="1"/>
          </p:cNvSpPr>
          <p:nvPr/>
        </p:nvSpPr>
        <p:spPr bwMode="auto">
          <a:xfrm>
            <a:off x="1115616" y="1173742"/>
            <a:ext cx="6956425" cy="4775538"/>
          </a:xfrm>
          <a:prstGeom prst="rect">
            <a:avLst/>
          </a:prstGeom>
          <a:noFill/>
          <a:ln w="9525">
            <a:noFill/>
            <a:miter lim="800000"/>
            <a:headEnd/>
            <a:tailEnd/>
          </a:ln>
        </p:spPr>
        <p:txBody>
          <a:bodyPr>
            <a:spAutoFit/>
          </a:bodyPr>
          <a:lstStyle/>
          <a:p>
            <a:pPr algn="ctr">
              <a:spcBef>
                <a:spcPts val="600"/>
              </a:spcBef>
            </a:pPr>
            <a:endParaRPr lang="en-US" sz="2400" b="1" dirty="0"/>
          </a:p>
          <a:p>
            <a:pPr algn="ctr">
              <a:lnSpc>
                <a:spcPts val="2800"/>
              </a:lnSpc>
            </a:pPr>
            <a:r>
              <a:rPr lang="en-US" sz="2800" b="1" dirty="0" smtClean="0">
                <a:latin typeface="Calibri" pitchFamily="34" charset="0"/>
              </a:rPr>
              <a:t>united with Christ in a death </a:t>
            </a:r>
          </a:p>
          <a:p>
            <a:pPr algn="ctr">
              <a:lnSpc>
                <a:spcPts val="2800"/>
              </a:lnSpc>
            </a:pPr>
            <a:r>
              <a:rPr lang="en-US" sz="2800" b="1" dirty="0" smtClean="0">
                <a:latin typeface="Calibri" pitchFamily="34" charset="0"/>
              </a:rPr>
              <a:t>and resurrection like his</a:t>
            </a:r>
          </a:p>
          <a:p>
            <a:pPr algn="ctr">
              <a:lnSpc>
                <a:spcPts val="2800"/>
              </a:lnSpc>
            </a:pPr>
            <a:r>
              <a:rPr lang="en-US" sz="2800" b="1" dirty="0" smtClean="0">
                <a:solidFill>
                  <a:schemeClr val="bg1"/>
                </a:solidFill>
                <a:latin typeface="Calibri" pitchFamily="34" charset="0"/>
              </a:rPr>
              <a:t>crucified and buried with Christ</a:t>
            </a:r>
          </a:p>
          <a:p>
            <a:pPr algn="ctr">
              <a:lnSpc>
                <a:spcPts val="2800"/>
              </a:lnSpc>
            </a:pPr>
            <a:r>
              <a:rPr lang="en-US" sz="2800" b="1" dirty="0" smtClean="0">
                <a:solidFill>
                  <a:schemeClr val="bg1"/>
                </a:solidFill>
                <a:latin typeface="Calibri" pitchFamily="34" charset="0"/>
              </a:rPr>
              <a:t>raised and alive with Christ</a:t>
            </a:r>
          </a:p>
          <a:p>
            <a:pPr algn="ctr">
              <a:lnSpc>
                <a:spcPts val="2800"/>
              </a:lnSpc>
            </a:pPr>
            <a:r>
              <a:rPr lang="en-US" sz="2800" b="1" dirty="0" smtClean="0">
                <a:latin typeface="Calibri" pitchFamily="34" charset="0"/>
              </a:rPr>
              <a:t>one, seated and hidden with Christ in God</a:t>
            </a:r>
          </a:p>
          <a:p>
            <a:pPr algn="ctr">
              <a:lnSpc>
                <a:spcPts val="2800"/>
              </a:lnSpc>
            </a:pPr>
            <a:r>
              <a:rPr lang="en-US" sz="2800" b="1" dirty="0" smtClean="0">
                <a:solidFill>
                  <a:schemeClr val="bg1"/>
                </a:solidFill>
                <a:latin typeface="Calibri" pitchFamily="34" charset="0"/>
              </a:rPr>
              <a:t>old </a:t>
            </a:r>
            <a:r>
              <a:rPr lang="en-US" sz="2800" b="1" dirty="0">
                <a:solidFill>
                  <a:schemeClr val="bg1"/>
                </a:solidFill>
                <a:latin typeface="Calibri" pitchFamily="34" charset="0"/>
              </a:rPr>
              <a:t>self </a:t>
            </a:r>
            <a:r>
              <a:rPr lang="en-US" sz="2800" b="1" dirty="0" smtClean="0">
                <a:solidFill>
                  <a:schemeClr val="bg1"/>
                </a:solidFill>
                <a:latin typeface="Calibri" pitchFamily="34" charset="0"/>
              </a:rPr>
              <a:t>crucified, new </a:t>
            </a:r>
            <a:r>
              <a:rPr lang="en-US" sz="2800" b="1" dirty="0">
                <a:solidFill>
                  <a:schemeClr val="bg1"/>
                </a:solidFill>
                <a:latin typeface="Calibri" pitchFamily="34" charset="0"/>
              </a:rPr>
              <a:t>self created</a:t>
            </a:r>
          </a:p>
          <a:p>
            <a:pPr algn="ctr">
              <a:lnSpc>
                <a:spcPts val="2800"/>
              </a:lnSpc>
            </a:pPr>
            <a:r>
              <a:rPr lang="en-US" sz="2800" b="1" dirty="0" smtClean="0">
                <a:latin typeface="Calibri" pitchFamily="34" charset="0"/>
              </a:rPr>
              <a:t>set free </a:t>
            </a:r>
            <a:r>
              <a:rPr lang="en-US" sz="2800" b="1" dirty="0">
                <a:latin typeface="Calibri" pitchFamily="34" charset="0"/>
              </a:rPr>
              <a:t>from sin</a:t>
            </a:r>
          </a:p>
          <a:p>
            <a:pPr algn="ctr">
              <a:lnSpc>
                <a:spcPts val="2800"/>
              </a:lnSpc>
            </a:pPr>
            <a:r>
              <a:rPr lang="en-US" sz="2800" b="1" dirty="0" smtClean="0">
                <a:solidFill>
                  <a:schemeClr val="bg1"/>
                </a:solidFill>
                <a:latin typeface="Calibri" pitchFamily="34" charset="0"/>
              </a:rPr>
              <a:t>instruments for </a:t>
            </a:r>
            <a:r>
              <a:rPr lang="en-US" sz="2800" b="1" dirty="0">
                <a:solidFill>
                  <a:schemeClr val="bg1"/>
                </a:solidFill>
                <a:latin typeface="Calibri" pitchFamily="34" charset="0"/>
              </a:rPr>
              <a:t>righteousness</a:t>
            </a:r>
          </a:p>
          <a:p>
            <a:pPr algn="ctr">
              <a:lnSpc>
                <a:spcPts val="2800"/>
              </a:lnSpc>
            </a:pPr>
            <a:r>
              <a:rPr lang="en-US" sz="2800" b="1" dirty="0">
                <a:latin typeface="Calibri" pitchFamily="34" charset="0"/>
              </a:rPr>
              <a:t>under </a:t>
            </a:r>
            <a:r>
              <a:rPr lang="en-US" sz="2800" b="1" dirty="0" smtClean="0">
                <a:latin typeface="Calibri" pitchFamily="34" charset="0"/>
              </a:rPr>
              <a:t>Christ and his abundant grace</a:t>
            </a:r>
            <a:endParaRPr lang="en-US" sz="2800" b="1" dirty="0">
              <a:latin typeface="Calibri" pitchFamily="34" charset="0"/>
            </a:endParaRPr>
          </a:p>
          <a:p>
            <a:pPr algn="ctr">
              <a:lnSpc>
                <a:spcPts val="2800"/>
              </a:lnSpc>
            </a:pPr>
            <a:r>
              <a:rPr lang="en-US" sz="2800" b="1" dirty="0">
                <a:solidFill>
                  <a:schemeClr val="bg1"/>
                </a:solidFill>
                <a:latin typeface="Calibri" pitchFamily="34" charset="0"/>
              </a:rPr>
              <a:t>freed from </a:t>
            </a:r>
            <a:r>
              <a:rPr lang="en-US" sz="2800" b="1" dirty="0" smtClean="0">
                <a:solidFill>
                  <a:schemeClr val="bg1"/>
                </a:solidFill>
                <a:latin typeface="Calibri" pitchFamily="34" charset="0"/>
              </a:rPr>
              <a:t>the law to marry Christ</a:t>
            </a:r>
          </a:p>
          <a:p>
            <a:pPr algn="ctr">
              <a:lnSpc>
                <a:spcPts val="2800"/>
              </a:lnSpc>
            </a:pPr>
            <a:r>
              <a:rPr lang="en-US" sz="2800" b="1" dirty="0" smtClean="0">
                <a:solidFill>
                  <a:schemeClr val="bg1"/>
                </a:solidFill>
                <a:latin typeface="Calibri" pitchFamily="34" charset="0"/>
              </a:rPr>
              <a:t> </a:t>
            </a:r>
            <a:r>
              <a:rPr lang="en-US" sz="2800" b="1" dirty="0" smtClean="0">
                <a:latin typeface="Calibri" pitchFamily="34" charset="0"/>
              </a:rPr>
              <a:t>under the law of the Spirit </a:t>
            </a:r>
          </a:p>
          <a:p>
            <a:pPr algn="ctr">
              <a:lnSpc>
                <a:spcPts val="2800"/>
              </a:lnSpc>
            </a:pPr>
            <a:r>
              <a:rPr lang="en-US" sz="2800" b="1" dirty="0" smtClean="0">
                <a:latin typeface="Calibri" pitchFamily="34" charset="0"/>
              </a:rPr>
              <a:t>of life in Christ</a:t>
            </a:r>
            <a:endParaRPr lang="en-US" sz="2800" b="1" dirty="0">
              <a:latin typeface="Calibri" pitchFamily="34" charset="0"/>
            </a:endParaRPr>
          </a:p>
        </p:txBody>
      </p:sp>
      <p:sp>
        <p:nvSpPr>
          <p:cNvPr id="5125" name="TextBox 5"/>
          <p:cNvSpPr txBox="1">
            <a:spLocks noChangeArrowheads="1"/>
          </p:cNvSpPr>
          <p:nvPr/>
        </p:nvSpPr>
        <p:spPr bwMode="auto">
          <a:xfrm>
            <a:off x="611560" y="5949280"/>
            <a:ext cx="7848872" cy="861774"/>
          </a:xfrm>
          <a:prstGeom prst="rect">
            <a:avLst/>
          </a:prstGeom>
          <a:solidFill>
            <a:srgbClr val="7030A0"/>
          </a:solidFill>
          <a:ln w="9525">
            <a:noFill/>
            <a:miter lim="800000"/>
            <a:headEnd/>
            <a:tailEnd/>
          </a:ln>
        </p:spPr>
        <p:txBody>
          <a:bodyPr wrap="square">
            <a:spAutoFit/>
          </a:bodyPr>
          <a:lstStyle/>
          <a:p>
            <a:pPr algn="ctr">
              <a:lnSpc>
                <a:spcPts val="3000"/>
              </a:lnSpc>
            </a:pPr>
            <a:r>
              <a:rPr lang="en-CA" sz="2800" b="1" dirty="0" smtClean="0">
                <a:latin typeface="Calibri" pitchFamily="34" charset="0"/>
              </a:rPr>
              <a:t>Lord, thank you that Jesus died to give us </a:t>
            </a:r>
          </a:p>
          <a:p>
            <a:pPr algn="ctr">
              <a:lnSpc>
                <a:spcPts val="3000"/>
              </a:lnSpc>
            </a:pPr>
            <a:r>
              <a:rPr lang="en-CA" sz="2800" b="1" dirty="0" smtClean="0">
                <a:latin typeface="Calibri" pitchFamily="34" charset="0"/>
              </a:rPr>
              <a:t>your gifts of grace that set us free from sin!</a:t>
            </a:r>
            <a:endParaRPr lang="en-CA" sz="2800" b="1" dirty="0">
              <a:latin typeface="Calibri" pitchFamily="34" charset="0"/>
            </a:endParaRPr>
          </a:p>
        </p:txBody>
      </p:sp>
      <p:sp>
        <p:nvSpPr>
          <p:cNvPr id="9" name="Text Box 4"/>
          <p:cNvSpPr txBox="1">
            <a:spLocks noChangeArrowheads="1"/>
          </p:cNvSpPr>
          <p:nvPr/>
        </p:nvSpPr>
        <p:spPr bwMode="auto">
          <a:xfrm>
            <a:off x="-252536" y="332656"/>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11" name="Right Arrow 10"/>
          <p:cNvSpPr/>
          <p:nvPr/>
        </p:nvSpPr>
        <p:spPr>
          <a:xfrm>
            <a:off x="179512" y="1124744"/>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TextBox 5"/>
          <p:cNvSpPr txBox="1">
            <a:spLocks noChangeArrowheads="1"/>
          </p:cNvSpPr>
          <p:nvPr/>
        </p:nvSpPr>
        <p:spPr bwMode="auto">
          <a:xfrm>
            <a:off x="6300192" y="116632"/>
            <a:ext cx="2736304" cy="1200329"/>
          </a:xfrm>
          <a:prstGeom prst="rect">
            <a:avLst/>
          </a:prstGeom>
          <a:noFill/>
          <a:ln w="9525">
            <a:noFill/>
            <a:miter lim="800000"/>
            <a:headEnd/>
            <a:tailEnd/>
          </a:ln>
        </p:spPr>
        <p:txBody>
          <a:bodyPr wrap="square">
            <a:spAutoFit/>
          </a:bodyPr>
          <a:lstStyle/>
          <a:p>
            <a:pPr algn="r"/>
            <a:r>
              <a:rPr lang="en-CA" sz="2400" b="1" dirty="0" smtClean="0">
                <a:latin typeface="Calibri" pitchFamily="34" charset="0"/>
                <a:cs typeface="Calibri" pitchFamily="34" charset="0"/>
              </a:rPr>
              <a:t>Note how almost </a:t>
            </a:r>
          </a:p>
          <a:p>
            <a:pPr algn="r"/>
            <a:r>
              <a:rPr lang="en-CA" sz="2400" b="1" dirty="0" smtClean="0">
                <a:latin typeface="Calibri" pitchFamily="34" charset="0"/>
                <a:cs typeface="Calibri" pitchFamily="34" charset="0"/>
              </a:rPr>
              <a:t>all these are in</a:t>
            </a:r>
          </a:p>
          <a:p>
            <a:pPr algn="r"/>
            <a:r>
              <a:rPr lang="en-CA" sz="2400" b="1" dirty="0" smtClean="0">
                <a:latin typeface="Calibri" pitchFamily="34" charset="0"/>
                <a:cs typeface="Calibri" pitchFamily="34" charset="0"/>
              </a:rPr>
              <a:t>Romans 6-8</a:t>
            </a:r>
            <a:endParaRPr lang="en-CA" sz="2400" b="1" dirty="0"/>
          </a:p>
        </p:txBody>
      </p:sp>
      <p:sp>
        <p:nvSpPr>
          <p:cNvPr id="10" name="Text Box 4"/>
          <p:cNvSpPr txBox="1">
            <a:spLocks noChangeArrowheads="1"/>
          </p:cNvSpPr>
          <p:nvPr/>
        </p:nvSpPr>
        <p:spPr bwMode="auto">
          <a:xfrm>
            <a:off x="7308304" y="5415607"/>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32-48</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2554545"/>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give us these gifts? </a:t>
            </a:r>
          </a:p>
          <a:p>
            <a:pPr algn="ctr"/>
            <a:r>
              <a:rPr lang="en-CA" sz="3200" dirty="0" smtClean="0">
                <a:latin typeface="Calibri" pitchFamily="34" charset="0"/>
                <a:cs typeface="Calibri" pitchFamily="34" charset="0"/>
              </a:rPr>
              <a:t>Has anyone else died as God’s once-for-all sacrifice for sin?  Is anyone else the infinite </a:t>
            </a:r>
          </a:p>
          <a:p>
            <a:pPr algn="ctr"/>
            <a:r>
              <a:rPr lang="en-CA" sz="3200" dirty="0" smtClean="0">
                <a:latin typeface="Calibri" pitchFamily="34" charset="0"/>
                <a:cs typeface="Calibri" pitchFamily="34" charset="0"/>
              </a:rPr>
              <a:t>Son of God, our resurrected Messiah and Lord,</a:t>
            </a:r>
          </a:p>
          <a:p>
            <a:pPr algn="ctr"/>
            <a:r>
              <a:rPr lang="en-CA" sz="3200" dirty="0" smtClean="0">
                <a:latin typeface="Calibri" pitchFamily="34" charset="0"/>
                <a:cs typeface="Calibri" pitchFamily="34" charset="0"/>
              </a:rPr>
              <a:t>who provides in himself all we need in God?</a:t>
            </a:r>
            <a:endParaRPr lang="en-CA" sz="3200" dirty="0">
              <a:latin typeface="Calibri" pitchFamily="34" charset="0"/>
              <a:cs typeface="Calibri" pitchFamily="34" charset="0"/>
            </a:endParaRPr>
          </a:p>
        </p:txBody>
      </p:sp>
      <p:sp>
        <p:nvSpPr>
          <p:cNvPr id="17" name="Rectangle 16"/>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603194"/>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29" name="Title 1"/>
          <p:cNvSpPr txBox="1">
            <a:spLocks/>
          </p:cNvSpPr>
          <p:nvPr/>
        </p:nvSpPr>
        <p:spPr>
          <a:xfrm>
            <a:off x="0" y="5517232"/>
            <a:ext cx="9144000" cy="1368152"/>
          </a:xfrm>
          <a:prstGeom prst="rect">
            <a:avLst/>
          </a:prstGeom>
          <a:solidFill>
            <a:schemeClr val="bg1"/>
          </a:solidFill>
        </p:spPr>
        <p:txBody>
          <a:bodyPr>
            <a:noAutofit/>
          </a:bodyPr>
          <a:lstStyle/>
          <a:p>
            <a:pPr lvl="0" algn="ctr" eaLnBrk="0" hangingPunct="0">
              <a:defRPr/>
            </a:pPr>
            <a:r>
              <a:rPr lang="en-US" sz="2600" spc="-20" dirty="0" smtClean="0">
                <a:latin typeface="Calibri" pitchFamily="34" charset="0"/>
                <a:cs typeface="Calibri" pitchFamily="34" charset="0"/>
              </a:rPr>
              <a:t>Joy and satisfaction are in Christ, not beauty, music, smart-phones, sports, cars, money, friends, romance, sex, food, drinking parties, homes or jobs!  Jesus had supreme joy without sex or money!</a:t>
            </a:r>
            <a:endParaRPr kumimoji="0" lang="en-US" sz="26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31" name="TextBox 30"/>
          <p:cNvSpPr txBox="1"/>
          <p:nvPr/>
        </p:nvSpPr>
        <p:spPr>
          <a:xfrm>
            <a:off x="251520" y="3934797"/>
            <a:ext cx="3960440" cy="646331"/>
          </a:xfrm>
          <a:prstGeom prst="rect">
            <a:avLst/>
          </a:prstGeom>
          <a:noFill/>
        </p:spPr>
        <p:txBody>
          <a:bodyPr wrap="square" rtlCol="0">
            <a:spAutoFit/>
          </a:bodyPr>
          <a:lstStyle/>
          <a:p>
            <a:pPr algn="ctr"/>
            <a:r>
              <a:rPr lang="en-CA" b="1" dirty="0" smtClean="0"/>
              <a:t>God’s completely different way </a:t>
            </a:r>
          </a:p>
          <a:p>
            <a:pPr algn="ctr"/>
            <a:r>
              <a:rPr lang="en-CA" b="1" dirty="0" smtClean="0"/>
              <a:t>to deepest joy and satisfaction</a:t>
            </a:r>
            <a:endParaRPr lang="en-CA" b="1" dirty="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43000" y="-1143000"/>
            <a:ext cx="6858000" cy="9144000"/>
          </a:xfrm>
          <a:prstGeom prst="rect">
            <a:avLst/>
          </a:prstGeom>
        </p:spPr>
      </p:pic>
      <p:sp>
        <p:nvSpPr>
          <p:cNvPr id="5" name="TextBox 4"/>
          <p:cNvSpPr txBox="1"/>
          <p:nvPr/>
        </p:nvSpPr>
        <p:spPr>
          <a:xfrm>
            <a:off x="1331640" y="5517232"/>
            <a:ext cx="3096344" cy="923330"/>
          </a:xfrm>
          <a:prstGeom prst="rect">
            <a:avLst/>
          </a:prstGeom>
          <a:noFill/>
        </p:spPr>
        <p:txBody>
          <a:bodyPr wrap="square" rtlCol="0">
            <a:spAutoFit/>
          </a:bodyPr>
          <a:lstStyle/>
          <a:p>
            <a:pPr algn="ctr"/>
            <a:r>
              <a:rPr lang="en-CA" dirty="0" smtClean="0">
                <a:solidFill>
                  <a:srgbClr val="FF0000"/>
                </a:solidFill>
              </a:rPr>
              <a:t>I am </a:t>
            </a:r>
          </a:p>
          <a:p>
            <a:pPr algn="ctr"/>
            <a:r>
              <a:rPr lang="en-CA" dirty="0" smtClean="0">
                <a:solidFill>
                  <a:srgbClr val="FF0000"/>
                </a:solidFill>
              </a:rPr>
              <a:t>the righteousness of God</a:t>
            </a:r>
          </a:p>
          <a:p>
            <a:pPr algn="ctr"/>
            <a:r>
              <a:rPr lang="en-CA" dirty="0" smtClean="0">
                <a:solidFill>
                  <a:srgbClr val="FF0000"/>
                </a:solidFill>
              </a:rPr>
              <a:t>justification</a:t>
            </a:r>
            <a:endParaRPr lang="en-CA" dirty="0">
              <a:solidFill>
                <a:srgbClr val="FF0000"/>
              </a:solidFill>
            </a:endParaRPr>
          </a:p>
        </p:txBody>
      </p:sp>
      <p:sp>
        <p:nvSpPr>
          <p:cNvPr id="9" name="TextBox 8"/>
          <p:cNvSpPr txBox="1"/>
          <p:nvPr/>
        </p:nvSpPr>
        <p:spPr>
          <a:xfrm>
            <a:off x="7848872" y="766445"/>
            <a:ext cx="1475656" cy="923330"/>
          </a:xfrm>
          <a:prstGeom prst="rect">
            <a:avLst/>
          </a:prstGeom>
          <a:noFill/>
        </p:spPr>
        <p:txBody>
          <a:bodyPr wrap="square" rtlCol="0">
            <a:spAutoFit/>
          </a:bodyPr>
          <a:lstStyle/>
          <a:p>
            <a:pPr algn="ctr"/>
            <a:r>
              <a:rPr lang="en-CA" dirty="0" smtClean="0"/>
              <a:t>I am </a:t>
            </a:r>
          </a:p>
          <a:p>
            <a:pPr algn="ctr"/>
            <a:r>
              <a:rPr lang="en-CA" dirty="0" smtClean="0"/>
              <a:t>peace </a:t>
            </a:r>
          </a:p>
          <a:p>
            <a:pPr algn="ctr"/>
            <a:r>
              <a:rPr lang="en-CA" dirty="0" smtClean="0"/>
              <a:t>with God</a:t>
            </a:r>
            <a:endParaRPr lang="en-CA"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dirty="0" smtClean="0">
                <a:solidFill>
                  <a:srgbClr val="FF0000"/>
                </a:solidFill>
              </a:rPr>
              <a:t>I am</a:t>
            </a:r>
          </a:p>
          <a:p>
            <a:pPr algn="ctr"/>
            <a:r>
              <a:rPr lang="en-CA" dirty="0" smtClean="0">
                <a:solidFill>
                  <a:srgbClr val="FF0000"/>
                </a:solidFill>
              </a:rPr>
              <a:t>at-one-</a:t>
            </a:r>
            <a:r>
              <a:rPr lang="en-CA" dirty="0" err="1" smtClean="0">
                <a:solidFill>
                  <a:srgbClr val="FF0000"/>
                </a:solidFill>
              </a:rPr>
              <a:t>ment</a:t>
            </a:r>
            <a:r>
              <a:rPr lang="en-CA" dirty="0" smtClean="0">
                <a:solidFill>
                  <a:srgbClr val="FF0000"/>
                </a:solidFill>
              </a:rPr>
              <a:t> with the Lord</a:t>
            </a:r>
          </a:p>
          <a:p>
            <a:pPr algn="ctr"/>
            <a:r>
              <a:rPr lang="en-CA" dirty="0" smtClean="0">
                <a:solidFill>
                  <a:srgbClr val="FF0000"/>
                </a:solidFill>
              </a:rPr>
              <a:t>God’s wrath turned away </a:t>
            </a:r>
          </a:p>
        </p:txBody>
      </p:sp>
      <p:sp>
        <p:nvSpPr>
          <p:cNvPr id="11" name="TextBox 10"/>
          <p:cNvSpPr txBox="1"/>
          <p:nvPr/>
        </p:nvSpPr>
        <p:spPr>
          <a:xfrm>
            <a:off x="-1353502" y="1844824"/>
            <a:ext cx="4032448" cy="1200329"/>
          </a:xfrm>
          <a:prstGeom prst="rect">
            <a:avLst/>
          </a:prstGeom>
          <a:noFill/>
        </p:spPr>
        <p:txBody>
          <a:bodyPr wrap="square" rtlCol="0">
            <a:spAutoFit/>
          </a:bodyPr>
          <a:lstStyle/>
          <a:p>
            <a:pPr algn="ctr"/>
            <a:r>
              <a:rPr lang="en-CA" dirty="0" smtClean="0"/>
              <a:t>I am </a:t>
            </a:r>
          </a:p>
          <a:p>
            <a:pPr algn="ctr"/>
            <a:r>
              <a:rPr lang="en-CA" dirty="0" smtClean="0"/>
              <a:t> ransom</a:t>
            </a:r>
          </a:p>
          <a:p>
            <a:pPr algn="ctr"/>
            <a:r>
              <a:rPr lang="en-CA" dirty="0" smtClean="0"/>
              <a:t>and </a:t>
            </a:r>
          </a:p>
          <a:p>
            <a:pPr algn="ctr"/>
            <a:r>
              <a:rPr lang="en-CA" dirty="0" smtClean="0"/>
              <a:t>redemption</a:t>
            </a:r>
            <a:endParaRPr lang="en-CA" dirty="0"/>
          </a:p>
        </p:txBody>
      </p:sp>
      <p:sp>
        <p:nvSpPr>
          <p:cNvPr id="12" name="TextBox 11"/>
          <p:cNvSpPr txBox="1"/>
          <p:nvPr/>
        </p:nvSpPr>
        <p:spPr>
          <a:xfrm>
            <a:off x="2987824" y="404664"/>
            <a:ext cx="1800200" cy="923330"/>
          </a:xfrm>
          <a:prstGeom prst="rect">
            <a:avLst/>
          </a:prstGeom>
          <a:noFill/>
        </p:spPr>
        <p:txBody>
          <a:bodyPr wrap="square" rtlCol="0">
            <a:spAutoFit/>
          </a:bodyPr>
          <a:lstStyle/>
          <a:p>
            <a:pPr algn="ctr"/>
            <a:r>
              <a:rPr lang="en-CA" dirty="0" smtClean="0"/>
              <a:t> I am reconciliation</a:t>
            </a:r>
          </a:p>
          <a:p>
            <a:pPr algn="ctr"/>
            <a:r>
              <a:rPr lang="en-CA" dirty="0" smtClean="0"/>
              <a:t>to God</a:t>
            </a:r>
            <a:endParaRPr lang="en-CA" dirty="0"/>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dirty="0" smtClean="0"/>
              <a:t>I am</a:t>
            </a:r>
          </a:p>
          <a:p>
            <a:pPr algn="ctr"/>
            <a:r>
              <a:rPr lang="en-CA" dirty="0" smtClean="0"/>
              <a:t>eternal</a:t>
            </a:r>
          </a:p>
          <a:p>
            <a:pPr algn="ctr"/>
            <a:r>
              <a:rPr lang="en-CA" dirty="0" smtClean="0"/>
              <a:t> life</a:t>
            </a:r>
            <a:endParaRPr lang="en-CA" dirty="0"/>
          </a:p>
        </p:txBody>
      </p:sp>
      <p:sp>
        <p:nvSpPr>
          <p:cNvPr id="15" name="TextBox 14"/>
          <p:cNvSpPr txBox="1"/>
          <p:nvPr/>
        </p:nvSpPr>
        <p:spPr>
          <a:xfrm>
            <a:off x="7668344" y="3212976"/>
            <a:ext cx="1440160" cy="2031325"/>
          </a:xfrm>
          <a:prstGeom prst="rect">
            <a:avLst/>
          </a:prstGeom>
          <a:noFill/>
        </p:spPr>
        <p:txBody>
          <a:bodyPr wrap="square" rtlCol="0">
            <a:spAutoFit/>
          </a:bodyPr>
          <a:lstStyle/>
          <a:p>
            <a:pPr algn="ctr"/>
            <a:r>
              <a:rPr lang="en-CA" dirty="0" smtClean="0">
                <a:solidFill>
                  <a:srgbClr val="0000FF"/>
                </a:solidFill>
              </a:rPr>
              <a:t>I am deliverance from darkness</a:t>
            </a:r>
          </a:p>
          <a:p>
            <a:pPr algn="ctr"/>
            <a:r>
              <a:rPr lang="en-CA" dirty="0" smtClean="0">
                <a:solidFill>
                  <a:srgbClr val="0000FF"/>
                </a:solidFill>
              </a:rPr>
              <a:t>into the kingdom of God’s Son</a:t>
            </a:r>
            <a:endParaRPr lang="en-CA" dirty="0">
              <a:solidFill>
                <a:srgbClr val="0000FF"/>
              </a:solidFill>
            </a:endParaRPr>
          </a:p>
        </p:txBody>
      </p:sp>
      <p:sp>
        <p:nvSpPr>
          <p:cNvPr id="16" name="TextBox 15"/>
          <p:cNvSpPr txBox="1"/>
          <p:nvPr/>
        </p:nvSpPr>
        <p:spPr>
          <a:xfrm>
            <a:off x="4716016" y="179348"/>
            <a:ext cx="3240360" cy="369332"/>
          </a:xfrm>
          <a:prstGeom prst="rect">
            <a:avLst/>
          </a:prstGeom>
          <a:noFill/>
        </p:spPr>
        <p:txBody>
          <a:bodyPr wrap="square" rtlCol="0">
            <a:spAutoFit/>
          </a:bodyPr>
          <a:lstStyle/>
          <a:p>
            <a:pPr algn="ctr"/>
            <a:r>
              <a:rPr lang="en-CA" dirty="0" smtClean="0">
                <a:solidFill>
                  <a:srgbClr val="0000FF"/>
                </a:solidFill>
              </a:rPr>
              <a:t>I am fullness in God</a:t>
            </a:r>
            <a:endParaRPr lang="en-CA" dirty="0">
              <a:solidFill>
                <a:srgbClr val="0000FF"/>
              </a:solidFill>
            </a:endParaRPr>
          </a:p>
        </p:txBody>
      </p:sp>
      <p:sp>
        <p:nvSpPr>
          <p:cNvPr id="19" name="TextBox 18"/>
          <p:cNvSpPr txBox="1"/>
          <p:nvPr/>
        </p:nvSpPr>
        <p:spPr>
          <a:xfrm rot="16200000">
            <a:off x="-391906" y="5518103"/>
            <a:ext cx="1512168" cy="646331"/>
          </a:xfrm>
          <a:prstGeom prst="rect">
            <a:avLst/>
          </a:prstGeom>
          <a:noFill/>
        </p:spPr>
        <p:txBody>
          <a:bodyPr wrap="square" rtlCol="0">
            <a:spAutoFit/>
          </a:bodyPr>
          <a:lstStyle/>
          <a:p>
            <a:pPr algn="ctr"/>
            <a:r>
              <a:rPr lang="en-CA" dirty="0" smtClean="0">
                <a:solidFill>
                  <a:srgbClr val="FFFF00"/>
                </a:solidFill>
              </a:rPr>
              <a:t>I am forgiveness</a:t>
            </a:r>
            <a:endParaRPr lang="en-CA" dirty="0">
              <a:solidFill>
                <a:srgbClr val="FFFF00"/>
              </a:solidFill>
            </a:endParaRPr>
          </a:p>
        </p:txBody>
      </p:sp>
      <p:sp>
        <p:nvSpPr>
          <p:cNvPr id="18" name="Title 1"/>
          <p:cNvSpPr txBox="1">
            <a:spLocks/>
          </p:cNvSpPr>
          <p:nvPr/>
        </p:nvSpPr>
        <p:spPr bwMode="auto">
          <a:xfrm rot="19958346">
            <a:off x="1493356" y="1980310"/>
            <a:ext cx="6473064" cy="2286000"/>
          </a:xfrm>
          <a:prstGeom prst="rect">
            <a:avLst/>
          </a:prstGeom>
          <a:solidFill>
            <a:srgbClr val="FF00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kern="0" noProof="0" dirty="0" smtClean="0">
                <a:solidFill>
                  <a:schemeClr val="bg1"/>
                </a:solidFill>
                <a:latin typeface="Arial Black" pitchFamily="34" charset="0"/>
                <a:ea typeface="+mj-ea"/>
                <a:cs typeface="+mj-cs"/>
              </a:rPr>
              <a:t>Find joy and satisfaction in God</a:t>
            </a:r>
            <a:r>
              <a:rPr lang="en-CA" sz="2800" kern="0" dirty="0" smtClean="0">
                <a:solidFill>
                  <a:schemeClr val="bg1"/>
                </a:solidFill>
                <a:latin typeface="Arial Black" pitchFamily="34" charset="0"/>
                <a:ea typeface="+mj-ea"/>
                <a:cs typeface="+mj-cs"/>
              </a:rPr>
              <a:t>. Open Christ’s gifts to enjoy the Lord by faith </a:t>
            </a:r>
            <a:r>
              <a:rPr lang="en-CA" sz="2800" kern="0" noProof="0" dirty="0" smtClean="0">
                <a:solidFill>
                  <a:schemeClr val="bg1"/>
                </a:solidFill>
                <a:latin typeface="Arial Black" pitchFamily="34" charset="0"/>
                <a:ea typeface="+mj-ea"/>
                <a:cs typeface="+mj-cs"/>
              </a:rPr>
              <a:t>in God’s promises expressed in praise!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0" i="0" u="none" strike="noStrike" kern="0" cap="none" spc="0" normalizeH="0" baseline="0" dirty="0" smtClean="0">
                <a:ln>
                  <a:noFill/>
                </a:ln>
                <a:solidFill>
                  <a:schemeClr val="bg1"/>
                </a:solidFill>
                <a:effectLst/>
                <a:uLnTx/>
                <a:uFillTx/>
                <a:latin typeface="Arial Black" pitchFamily="34" charset="0"/>
                <a:ea typeface="+mj-ea"/>
                <a:cs typeface="+mj-cs"/>
              </a:rPr>
              <a:t>Promises - Faith - Praise</a:t>
            </a:r>
            <a:endParaRPr kumimoji="0" lang="en-CA" sz="2800" b="0" i="0" u="none" strike="noStrike" kern="0" cap="none" spc="0" normalizeH="0" baseline="0" noProof="0" dirty="0">
              <a:ln>
                <a:noFill/>
              </a:ln>
              <a:solidFill>
                <a:schemeClr val="bg1"/>
              </a:solidFill>
              <a:effectLst/>
              <a:uLnTx/>
              <a:uFillTx/>
              <a:latin typeface="Arial Black" pitchFamily="34" charset="0"/>
              <a:ea typeface="+mj-ea"/>
              <a:cs typeface="+mj-cs"/>
            </a:endParaRPr>
          </a:p>
        </p:txBody>
      </p:sp>
      <p:sp>
        <p:nvSpPr>
          <p:cNvPr id="20" name="TextBox 19"/>
          <p:cNvSpPr txBox="1"/>
          <p:nvPr/>
        </p:nvSpPr>
        <p:spPr>
          <a:xfrm>
            <a:off x="860480" y="260648"/>
            <a:ext cx="2343368" cy="1477328"/>
          </a:xfrm>
          <a:prstGeom prst="rect">
            <a:avLst/>
          </a:prstGeom>
          <a:noFill/>
        </p:spPr>
        <p:txBody>
          <a:bodyPr wrap="square" rtlCol="0">
            <a:spAutoFit/>
          </a:bodyPr>
          <a:lstStyle/>
          <a:p>
            <a:pPr algn="ctr"/>
            <a:r>
              <a:rPr lang="en-CA" dirty="0" smtClean="0"/>
              <a:t>I am </a:t>
            </a:r>
          </a:p>
          <a:p>
            <a:pPr algn="ctr"/>
            <a:r>
              <a:rPr lang="en-CA" dirty="0" smtClean="0"/>
              <a:t>God blessing</a:t>
            </a:r>
          </a:p>
          <a:p>
            <a:pPr algn="ctr"/>
            <a:r>
              <a:rPr lang="en-CA" dirty="0" smtClean="0"/>
              <a:t>you with </a:t>
            </a:r>
          </a:p>
          <a:p>
            <a:pPr algn="ctr"/>
            <a:r>
              <a:rPr lang="en-CA" dirty="0" smtClean="0"/>
              <a:t>every spiritual blessing</a:t>
            </a:r>
            <a:endParaRPr lang="en-CA" dirty="0"/>
          </a:p>
        </p:txBody>
      </p:sp>
    </p:spTree>
    <p:extLst>
      <p:ext uri="{BB962C8B-B14F-4D97-AF65-F5344CB8AC3E}">
        <p14:creationId xmlns="" xmlns:p14="http://schemas.microsoft.com/office/powerpoint/2010/main" val="379158180"/>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67544" y="5445224"/>
            <a:ext cx="8229600" cy="1143000"/>
          </a:xfrm>
        </p:spPr>
        <p:txBody>
          <a:bodyPr/>
          <a:lstStyle/>
          <a:p>
            <a:r>
              <a:rPr lang="en-CA" sz="3200" b="1" dirty="0" smtClean="0">
                <a:solidFill>
                  <a:schemeClr val="tx1"/>
                </a:solidFill>
                <a:latin typeface="Calibri" pitchFamily="34" charset="0"/>
              </a:rPr>
              <a:t>Lord, without Jesus Christ . . . </a:t>
            </a:r>
            <a:br>
              <a:rPr lang="en-CA" sz="3200" b="1" dirty="0" smtClean="0">
                <a:solidFill>
                  <a:schemeClr val="tx1"/>
                </a:solidFill>
                <a:latin typeface="Calibri" pitchFamily="34" charset="0"/>
              </a:rPr>
            </a:br>
            <a:r>
              <a:rPr lang="en-CA" sz="2400" b="1" dirty="0" smtClean="0">
                <a:solidFill>
                  <a:schemeClr val="tx1"/>
                </a:solidFill>
                <a:latin typeface="Calibri" pitchFamily="34" charset="0"/>
              </a:rPr>
              <a:t/>
            </a:r>
            <a:br>
              <a:rPr lang="en-CA" sz="2400" b="1" dirty="0" smtClean="0">
                <a:solidFill>
                  <a:schemeClr val="tx1"/>
                </a:solidFill>
                <a:latin typeface="Calibri" pitchFamily="34" charset="0"/>
              </a:rPr>
            </a:br>
            <a:r>
              <a:rPr lang="en-CA" sz="3200" b="1" dirty="0" smtClean="0">
                <a:solidFill>
                  <a:schemeClr val="tx1"/>
                </a:solidFill>
                <a:latin typeface="Calibri" pitchFamily="34" charset="0"/>
              </a:rPr>
              <a:t>but I praise you that through Christ’s death . . . </a:t>
            </a:r>
            <a:endParaRPr lang="en-CA" sz="3200" b="1" dirty="0">
              <a:solidFill>
                <a:schemeClr val="tx1"/>
              </a:solidFill>
              <a:latin typeface="Calibri" pitchFamily="34" charset="0"/>
            </a:endParaRPr>
          </a:p>
        </p:txBody>
      </p:sp>
      <p:pic>
        <p:nvPicPr>
          <p:cNvPr id="4" name="Picture 3" descr="praise from pqhobbit.files.wordpress.com.jpg"/>
          <p:cNvPicPr>
            <a:picLocks noChangeAspect="1"/>
          </p:cNvPicPr>
          <p:nvPr/>
        </p:nvPicPr>
        <p:blipFill>
          <a:blip r:embed="rId2" cstate="print"/>
          <a:stretch>
            <a:fillRect/>
          </a:stretch>
        </p:blipFill>
        <p:spPr>
          <a:xfrm>
            <a:off x="1697586" y="1556792"/>
            <a:ext cx="5754734" cy="3683376"/>
          </a:xfrm>
          <a:prstGeom prst="rect">
            <a:avLst/>
          </a:prstGeom>
        </p:spPr>
      </p:pic>
      <p:sp>
        <p:nvSpPr>
          <p:cNvPr id="5" name="TextBox 4"/>
          <p:cNvSpPr txBox="1"/>
          <p:nvPr/>
        </p:nvSpPr>
        <p:spPr>
          <a:xfrm>
            <a:off x="2843808" y="4869160"/>
            <a:ext cx="6264696" cy="276999"/>
          </a:xfrm>
          <a:prstGeom prst="rect">
            <a:avLst/>
          </a:prstGeom>
          <a:noFill/>
        </p:spPr>
        <p:txBody>
          <a:bodyPr wrap="square" rtlCol="0">
            <a:spAutoFit/>
          </a:bodyPr>
          <a:lstStyle/>
          <a:p>
            <a:pPr algn="ctr"/>
            <a:r>
              <a:rPr lang="en-CA" sz="1200" dirty="0" smtClean="0">
                <a:solidFill>
                  <a:schemeClr val="bg1">
                    <a:lumMod val="50000"/>
                    <a:lumOff val="50000"/>
                  </a:schemeClr>
                </a:solidFill>
              </a:rPr>
              <a:t>from pqhobbit.files.wordpress.com</a:t>
            </a:r>
            <a:endParaRPr lang="en-CA" sz="1200" dirty="0">
              <a:solidFill>
                <a:schemeClr val="bg1">
                  <a:lumMod val="50000"/>
                  <a:lumOff val="50000"/>
                </a:schemeClr>
              </a:solidFill>
            </a:endParaRPr>
          </a:p>
        </p:txBody>
      </p:sp>
      <p:sp>
        <p:nvSpPr>
          <p:cNvPr id="6" name="TextBox 5"/>
          <p:cNvSpPr txBox="1"/>
          <p:nvPr/>
        </p:nvSpPr>
        <p:spPr>
          <a:xfrm>
            <a:off x="0" y="116632"/>
            <a:ext cx="9144001" cy="1384995"/>
          </a:xfrm>
          <a:prstGeom prst="rect">
            <a:avLst/>
          </a:prstGeom>
          <a:noFill/>
        </p:spPr>
        <p:txBody>
          <a:bodyPr wrap="square" rtlCol="0">
            <a:spAutoFit/>
          </a:bodyPr>
          <a:lstStyle/>
          <a:p>
            <a:pPr algn="ctr"/>
            <a:r>
              <a:rPr lang="en-CA" sz="2800" b="1" dirty="0" smtClean="0">
                <a:solidFill>
                  <a:srgbClr val="00FFFF"/>
                </a:solidFill>
                <a:latin typeface="Calibri" pitchFamily="34" charset="0"/>
              </a:rPr>
              <a:t>When you praise the Lord for what Christ has done, </a:t>
            </a:r>
          </a:p>
          <a:p>
            <a:pPr algn="ctr"/>
            <a:r>
              <a:rPr lang="en-CA" sz="2800" b="1" dirty="0" smtClean="0">
                <a:solidFill>
                  <a:srgbClr val="00FFFF"/>
                </a:solidFill>
                <a:latin typeface="Calibri" pitchFamily="34" charset="0"/>
              </a:rPr>
              <a:t>if you start by reflecting on the condition you would be in without Christ, it increases your praise and joy in Christ.</a:t>
            </a:r>
            <a:endParaRPr lang="en-CA" sz="2800" b="1" dirty="0">
              <a:solidFill>
                <a:srgbClr val="00FFFF"/>
              </a:solidFill>
              <a:latin typeface="Calibri" pitchFamily="34" charset="0"/>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366120"/>
            <a:ext cx="9144000" cy="1143000"/>
          </a:xfrm>
        </p:spPr>
        <p:txBody>
          <a:bodyPr/>
          <a:lstStyle/>
          <a:p>
            <a:r>
              <a:rPr lang="en-US" sz="4000" b="1" dirty="0" err="1" smtClean="0">
                <a:solidFill>
                  <a:srgbClr val="FFFF00"/>
                </a:solidFill>
                <a:latin typeface="SutonnyMJ" pitchFamily="2" charset="0"/>
                <a:cs typeface="SutonnyMJ" pitchFamily="2" charset="0"/>
              </a:rPr>
              <a:t>Lªx‡ó‡Z</a:t>
            </a:r>
            <a:r>
              <a:rPr lang="en-US" sz="4000" b="1" dirty="0" smtClean="0">
                <a:solidFill>
                  <a:srgbClr val="FFFF00"/>
                </a:solidFill>
                <a:latin typeface="SutonnyMJ" pitchFamily="2" charset="0"/>
                <a:cs typeface="SutonnyMJ" pitchFamily="2" charset="0"/>
              </a:rPr>
              <a:t> Ck¦‡ii †`</a:t>
            </a:r>
            <a:r>
              <a:rPr lang="en-US" sz="4000" b="1" dirty="0" err="1" smtClean="0">
                <a:solidFill>
                  <a:srgbClr val="FFFF00"/>
                </a:solidFill>
                <a:latin typeface="SutonnyMJ" pitchFamily="2" charset="0"/>
                <a:cs typeface="SutonnyMJ" pitchFamily="2" charset="0"/>
              </a:rPr>
              <a:t>Iqv</a:t>
            </a:r>
            <a:r>
              <a:rPr lang="en-US" sz="4000" b="1" dirty="0" smtClean="0">
                <a:solidFill>
                  <a:srgbClr val="FFFF00"/>
                </a:solidFill>
                <a:latin typeface="SutonnyMJ" pitchFamily="2" charset="0"/>
                <a:cs typeface="SutonnyMJ" pitchFamily="2" charset="0"/>
              </a:rPr>
              <a:t> </a:t>
            </a:r>
            <a:r>
              <a:rPr lang="en-US" sz="4000" b="1" dirty="0" err="1" smtClean="0">
                <a:solidFill>
                  <a:srgbClr val="FFFF00"/>
                </a:solidFill>
                <a:latin typeface="SutonnyMJ" pitchFamily="2" charset="0"/>
                <a:cs typeface="SutonnyMJ" pitchFamily="2" charset="0"/>
              </a:rPr>
              <a:t>Avb</a:t>
            </a:r>
            <a:r>
              <a:rPr lang="en-US" sz="4000" b="1" dirty="0" smtClean="0">
                <a:solidFill>
                  <a:srgbClr val="FFFF00"/>
                </a:solidFill>
                <a:latin typeface="SutonnyMJ" pitchFamily="2" charset="0"/>
                <a:cs typeface="SutonnyMJ" pitchFamily="2" charset="0"/>
              </a:rPr>
              <a:t>›`</a:t>
            </a:r>
            <a:r>
              <a:rPr lang="en-US" sz="3200" dirty="0" smtClean="0">
                <a:solidFill>
                  <a:srgbClr val="FFFF00"/>
                </a:solidFill>
                <a:latin typeface="SutonnyMJ" pitchFamily="2" charset="0"/>
                <a:cs typeface="SutonnyMJ" pitchFamily="2" charset="0"/>
              </a:rPr>
              <a:t/>
            </a:r>
            <a:br>
              <a:rPr lang="en-US" sz="3200" dirty="0" smtClean="0">
                <a:solidFill>
                  <a:srgbClr val="FFFF00"/>
                </a:solidFill>
                <a:latin typeface="SutonnyMJ" pitchFamily="2" charset="0"/>
                <a:cs typeface="SutonnyMJ" pitchFamily="2" charset="0"/>
              </a:rPr>
            </a:br>
            <a:r>
              <a:rPr lang="en-US" sz="3200" dirty="0" err="1" smtClean="0">
                <a:solidFill>
                  <a:srgbClr val="FFFF00"/>
                </a:solidFill>
                <a:latin typeface="SutonnyMJ" pitchFamily="2" charset="0"/>
                <a:cs typeface="SutonnyMJ" pitchFamily="2" charset="0"/>
              </a:rPr>
              <a:t>cÖfz</a:t>
            </a:r>
            <a:r>
              <a:rPr lang="en-US" sz="3200" dirty="0" smtClean="0">
                <a:solidFill>
                  <a:srgbClr val="FFFF00"/>
                </a:solidFill>
                <a:latin typeface="SutonnyMJ" pitchFamily="2" charset="0"/>
                <a:cs typeface="SutonnyMJ" pitchFamily="2" charset="0"/>
              </a:rPr>
              <a:t> </a:t>
            </a:r>
            <a:r>
              <a:rPr lang="en-US" sz="3200" dirty="0" err="1" smtClean="0">
                <a:solidFill>
                  <a:srgbClr val="FFFF00"/>
                </a:solidFill>
                <a:latin typeface="SutonnyMJ" pitchFamily="2" charset="0"/>
                <a:cs typeface="SutonnyMJ" pitchFamily="2" charset="0"/>
              </a:rPr>
              <a:t>hxï</a:t>
            </a:r>
            <a:r>
              <a:rPr lang="en-US" sz="3200" dirty="0" smtClean="0">
                <a:solidFill>
                  <a:srgbClr val="FFFF00"/>
                </a:solidFill>
                <a:latin typeface="SutonnyMJ" pitchFamily="2" charset="0"/>
                <a:cs typeface="SutonnyMJ" pitchFamily="2" charset="0"/>
              </a:rPr>
              <a:t> </a:t>
            </a:r>
            <a:r>
              <a:rPr lang="en-US" sz="3200" dirty="0" err="1" smtClean="0">
                <a:solidFill>
                  <a:srgbClr val="FFFF00"/>
                </a:solidFill>
                <a:latin typeface="SutonnyMJ" pitchFamily="2" charset="0"/>
                <a:cs typeface="SutonnyMJ" pitchFamily="2" charset="0"/>
              </a:rPr>
              <a:t>Lªx‡ói</a:t>
            </a:r>
            <a:r>
              <a:rPr lang="en-US" sz="3200" dirty="0" smtClean="0">
                <a:solidFill>
                  <a:srgbClr val="FFFF00"/>
                </a:solidFill>
                <a:latin typeface="SutonnyMJ" pitchFamily="2" charset="0"/>
                <a:cs typeface="SutonnyMJ" pitchFamily="2" charset="0"/>
              </a:rPr>
              <a:t> µ</a:t>
            </a:r>
            <a:r>
              <a:rPr lang="en-US" sz="3200" dirty="0" err="1" smtClean="0">
                <a:solidFill>
                  <a:srgbClr val="FFFF00"/>
                </a:solidFill>
                <a:latin typeface="SutonnyMJ" pitchFamily="2" charset="0"/>
                <a:cs typeface="SutonnyMJ" pitchFamily="2" charset="0"/>
              </a:rPr>
              <a:t>kv‡ivcb</a:t>
            </a:r>
            <a:r>
              <a:rPr lang="en-US" sz="3200" dirty="0" smtClean="0">
                <a:solidFill>
                  <a:srgbClr val="FFFF00"/>
                </a:solidFill>
                <a:latin typeface="SutonnyMJ" pitchFamily="2" charset="0"/>
                <a:cs typeface="SutonnyMJ" pitchFamily="2" charset="0"/>
              </a:rPr>
              <a:t> </a:t>
            </a:r>
            <a:r>
              <a:rPr lang="en-US" sz="3200" dirty="0" err="1" smtClean="0">
                <a:solidFill>
                  <a:srgbClr val="FFFF00"/>
                </a:solidFill>
                <a:latin typeface="SutonnyMJ" pitchFamily="2" charset="0"/>
                <a:cs typeface="SutonnyMJ" pitchFamily="2" charset="0"/>
              </a:rPr>
              <a:t>Ges</a:t>
            </a:r>
            <a:r>
              <a:rPr lang="en-US" sz="3200" dirty="0" smtClean="0">
                <a:solidFill>
                  <a:srgbClr val="FFFF00"/>
                </a:solidFill>
                <a:latin typeface="SutonnyMJ" pitchFamily="2" charset="0"/>
                <a:cs typeface="SutonnyMJ" pitchFamily="2" charset="0"/>
              </a:rPr>
              <a:t> </a:t>
            </a:r>
            <a:r>
              <a:rPr lang="en-US" sz="3200" dirty="0" err="1" smtClean="0">
                <a:solidFill>
                  <a:srgbClr val="FFFF00"/>
                </a:solidFill>
                <a:latin typeface="SutonnyMJ" pitchFamily="2" charset="0"/>
                <a:cs typeface="SutonnyMJ" pitchFamily="2" charset="0"/>
              </a:rPr>
              <a:t>cybiæÌvb</a:t>
            </a:r>
            <a:r>
              <a:rPr lang="en-US" sz="3200" dirty="0" smtClean="0">
                <a:solidFill>
                  <a:srgbClr val="FFFF00"/>
                </a:solidFill>
                <a:latin typeface="SutonnyMJ" pitchFamily="2" charset="0"/>
                <a:cs typeface="SutonnyMJ" pitchFamily="2" charset="0"/>
              </a:rPr>
              <a:t> </a:t>
            </a:r>
            <a:r>
              <a:rPr lang="en-US" sz="3200" dirty="0" err="1" smtClean="0">
                <a:solidFill>
                  <a:srgbClr val="FFFF00"/>
                </a:solidFill>
                <a:latin typeface="SutonnyMJ" pitchFamily="2" charset="0"/>
                <a:cs typeface="SutonnyMJ" pitchFamily="2" charset="0"/>
              </a:rPr>
              <a:t>Øviv</a:t>
            </a:r>
            <a:r>
              <a:rPr lang="en-US" sz="3200" dirty="0" smtClean="0">
                <a:solidFill>
                  <a:srgbClr val="FFFF00"/>
                </a:solidFill>
                <a:latin typeface="SutonnyMJ" pitchFamily="2" charset="0"/>
                <a:cs typeface="SutonnyMJ" pitchFamily="2" charset="0"/>
              </a:rPr>
              <a:t> </a:t>
            </a:r>
            <a:r>
              <a:rPr lang="en-US" sz="3200" dirty="0" err="1" smtClean="0">
                <a:solidFill>
                  <a:srgbClr val="FFFF00"/>
                </a:solidFill>
                <a:latin typeface="SutonnyMJ" pitchFamily="2" charset="0"/>
                <a:cs typeface="SutonnyMJ" pitchFamily="2" charset="0"/>
              </a:rPr>
              <a:t>Avgv‡`i</a:t>
            </a:r>
            <a:r>
              <a:rPr lang="en-US" sz="3200" dirty="0" smtClean="0">
                <a:solidFill>
                  <a:srgbClr val="FFFF00"/>
                </a:solidFill>
                <a:latin typeface="SutonnyMJ" pitchFamily="2" charset="0"/>
                <a:cs typeface="SutonnyMJ" pitchFamily="2" charset="0"/>
              </a:rPr>
              <a:t> </a:t>
            </a:r>
            <a:r>
              <a:rPr lang="en-US" sz="3200" dirty="0" err="1" smtClean="0">
                <a:solidFill>
                  <a:srgbClr val="FFFF00"/>
                </a:solidFill>
                <a:latin typeface="SutonnyMJ" pitchFamily="2" charset="0"/>
                <a:cs typeface="SutonnyMJ" pitchFamily="2" charset="0"/>
              </a:rPr>
              <a:t>cÖvß</a:t>
            </a:r>
            <a:r>
              <a:rPr lang="en-US" sz="3200" dirty="0" smtClean="0">
                <a:solidFill>
                  <a:srgbClr val="FFFF00"/>
                </a:solidFill>
                <a:latin typeface="SutonnyMJ" pitchFamily="2" charset="0"/>
                <a:cs typeface="SutonnyMJ" pitchFamily="2" charset="0"/>
              </a:rPr>
              <a:t> 100wU </a:t>
            </a:r>
            <a:r>
              <a:rPr lang="en-US" sz="3200" dirty="0" err="1" smtClean="0">
                <a:solidFill>
                  <a:srgbClr val="FFFF00"/>
                </a:solidFill>
                <a:latin typeface="SutonnyMJ" pitchFamily="2" charset="0"/>
                <a:cs typeface="SutonnyMJ" pitchFamily="2" charset="0"/>
              </a:rPr>
              <a:t>Avb</a:t>
            </a:r>
            <a:r>
              <a:rPr lang="en-US" sz="3200" dirty="0" smtClean="0">
                <a:solidFill>
                  <a:srgbClr val="FFFF00"/>
                </a:solidFill>
                <a:latin typeface="SutonnyMJ" pitchFamily="2" charset="0"/>
                <a:cs typeface="SutonnyMJ" pitchFamily="2" charset="0"/>
              </a:rPr>
              <a:t>‡›`</a:t>
            </a:r>
            <a:r>
              <a:rPr lang="en-US" sz="3200" dirty="0" err="1" smtClean="0">
                <a:solidFill>
                  <a:srgbClr val="FFFF00"/>
                </a:solidFill>
                <a:latin typeface="SutonnyMJ" pitchFamily="2" charset="0"/>
                <a:cs typeface="SutonnyMJ" pitchFamily="2" charset="0"/>
              </a:rPr>
              <a:t>i</a:t>
            </a:r>
            <a:r>
              <a:rPr lang="en-US" sz="3200" dirty="0" smtClean="0">
                <a:solidFill>
                  <a:srgbClr val="FFFF00"/>
                </a:solidFill>
                <a:latin typeface="SutonnyMJ" pitchFamily="2" charset="0"/>
                <a:cs typeface="SutonnyMJ" pitchFamily="2" charset="0"/>
              </a:rPr>
              <a:t> </a:t>
            </a:r>
            <a:r>
              <a:rPr lang="en-US" sz="3200" dirty="0" err="1" smtClean="0">
                <a:solidFill>
                  <a:srgbClr val="FFFF00"/>
                </a:solidFill>
                <a:latin typeface="SutonnyMJ" pitchFamily="2" charset="0"/>
                <a:cs typeface="SutonnyMJ" pitchFamily="2" charset="0"/>
              </a:rPr>
              <a:t>Dcnvimg~n</a:t>
            </a:r>
            <a:r>
              <a:rPr lang="en-US" sz="3200" b="1" dirty="0" smtClean="0">
                <a:solidFill>
                  <a:srgbClr val="FFFF00"/>
                </a:solidFill>
                <a:latin typeface="Calibri" pitchFamily="34" charset="0"/>
                <a:cs typeface="Calibri" pitchFamily="34" charset="0"/>
              </a:rPr>
              <a:t/>
            </a:r>
            <a:br>
              <a:rPr lang="en-US" sz="32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3200" b="1" dirty="0" smtClean="0">
                <a:solidFill>
                  <a:schemeClr val="tx1"/>
                </a:solidFill>
                <a:latin typeface="SutonnyMJ" pitchFamily="2" charset="0"/>
                <a:cs typeface="SutonnyMJ" pitchFamily="2" charset="0"/>
              </a:rPr>
              <a:t>‡h </a:t>
            </a:r>
            <a:r>
              <a:rPr lang="en-US" sz="3200" b="1" dirty="0" err="1" smtClean="0">
                <a:solidFill>
                  <a:schemeClr val="tx1"/>
                </a:solidFill>
                <a:latin typeface="SutonnyMJ" pitchFamily="2" charset="0"/>
                <a:cs typeface="SutonnyMJ" pitchFamily="2" charset="0"/>
              </a:rPr>
              <a:t>mKj</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Dcnvi</a:t>
            </a:r>
            <a:r>
              <a:rPr lang="en-US" sz="3200" b="1" dirty="0" smtClean="0">
                <a:solidFill>
                  <a:schemeClr val="tx1"/>
                </a:solidFill>
                <a:latin typeface="SutonnyMJ" pitchFamily="2" charset="0"/>
                <a:cs typeface="SutonnyMJ" pitchFamily="2" charset="0"/>
              </a:rPr>
              <a:t> wfw³g~j `„p </a:t>
            </a:r>
            <a:r>
              <a:rPr lang="en-US" sz="3200" b="1" dirty="0" err="1" smtClean="0">
                <a:solidFill>
                  <a:schemeClr val="tx1"/>
                </a:solidFill>
                <a:latin typeface="SutonnyMJ" pitchFamily="2" charset="0"/>
                <a:cs typeface="SutonnyMJ" pitchFamily="2" charset="0"/>
              </a:rPr>
              <a:t>K‡i</a:t>
            </a:r>
            <a:r>
              <a:rPr lang="en-US" sz="3200" dirty="0" smtClean="0">
                <a:solidFill>
                  <a:schemeClr val="tx1"/>
                </a:solidFill>
                <a:latin typeface="SutonnyMJ" pitchFamily="2" charset="0"/>
                <a:cs typeface="SutonnyMJ" pitchFamily="2" charset="0"/>
              </a:rPr>
              <a:t> 1-14</a:t>
            </a:r>
            <a:r>
              <a:rPr lang="en-US" sz="3200" b="1" dirty="0" smtClean="0">
                <a:solidFill>
                  <a:schemeClr val="tx1"/>
                </a:solidFill>
                <a:latin typeface="Calibri" pitchFamily="34" charset="0"/>
                <a:cs typeface="Calibri" pitchFamily="34" charset="0"/>
              </a:rPr>
              <a:t/>
            </a:r>
            <a:br>
              <a:rPr lang="en-US" sz="3200" b="1" dirty="0" smtClean="0">
                <a:solidFill>
                  <a:schemeClr val="tx1"/>
                </a:solidFill>
                <a:latin typeface="Calibri" pitchFamily="34" charset="0"/>
                <a:cs typeface="Calibri" pitchFamily="34" charset="0"/>
              </a:rPr>
            </a:br>
            <a:r>
              <a:rPr lang="en-US" sz="3200" b="1" dirty="0" err="1" smtClean="0">
                <a:solidFill>
                  <a:schemeClr val="tx1"/>
                </a:solidFill>
                <a:latin typeface="SutonnyMJ" pitchFamily="2" charset="0"/>
                <a:cs typeface="SutonnyMJ" pitchFamily="2" charset="0"/>
              </a:rPr>
              <a:t>wcZv</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cyÎ</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Ges</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cweÎ</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AvZ¥vi</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mv</a:t>
            </a:r>
            <a:r>
              <a:rPr lang="en-US" sz="3200" b="1" dirty="0" smtClean="0">
                <a:solidFill>
                  <a:schemeClr val="tx1"/>
                </a:solidFill>
                <a:latin typeface="SutonnyMJ" pitchFamily="2" charset="0"/>
                <a:cs typeface="SutonnyMJ" pitchFamily="2" charset="0"/>
              </a:rPr>
              <a:t>‡_ hy³ </a:t>
            </a:r>
            <a:r>
              <a:rPr lang="en-US" sz="3200" b="1" dirty="0" err="1" smtClean="0">
                <a:solidFill>
                  <a:schemeClr val="tx1"/>
                </a:solidFill>
                <a:latin typeface="SutonnyMJ" pitchFamily="2" charset="0"/>
                <a:cs typeface="SutonnyMJ" pitchFamily="2" charset="0"/>
              </a:rPr>
              <a:t>Dcnvi</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mg~n</a:t>
            </a:r>
            <a:r>
              <a:rPr lang="en-US" sz="3200" dirty="0" smtClean="0">
                <a:solidFill>
                  <a:schemeClr val="tx1"/>
                </a:solidFill>
                <a:latin typeface="SutonnyMJ" pitchFamily="2" charset="0"/>
                <a:cs typeface="SutonnyMJ" pitchFamily="2" charset="0"/>
              </a:rPr>
              <a:t> </a:t>
            </a:r>
            <a:r>
              <a:rPr lang="en-US" sz="3200" b="1" spc="-10" dirty="0" smtClean="0">
                <a:solidFill>
                  <a:schemeClr val="tx1"/>
                </a:solidFill>
                <a:latin typeface="SutonnyMJ" pitchFamily="2" charset="0"/>
                <a:cs typeface="SutonnyMJ" pitchFamily="2" charset="0"/>
              </a:rPr>
              <a:t>15-23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SutonnyMJ" pitchFamily="2" charset="0"/>
                <a:cs typeface="SutonnyMJ" pitchFamily="2" charset="0"/>
              </a:rPr>
              <a:t>Ck¦‡ii </a:t>
            </a:r>
            <a:r>
              <a:rPr lang="en-US" sz="3200" b="1" dirty="0" err="1" smtClean="0">
                <a:solidFill>
                  <a:schemeClr val="tx1"/>
                </a:solidFill>
                <a:latin typeface="SutonnyMJ" pitchFamily="2" charset="0"/>
                <a:cs typeface="SutonnyMJ" pitchFamily="2" charset="0"/>
              </a:rPr>
              <a:t>AbyMÖn-wmsnvm‡bi</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mvg‡b</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Rxe‡bi</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Dcnvi</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mg~n</a:t>
            </a:r>
            <a:r>
              <a:rPr lang="en-US" sz="3200" dirty="0" smtClean="0">
                <a:solidFill>
                  <a:schemeClr val="tx1"/>
                </a:solidFill>
                <a:latin typeface="SutonnyMJ" pitchFamily="2" charset="0"/>
                <a:cs typeface="SutonnyMJ" pitchFamily="2" charset="0"/>
              </a:rPr>
              <a:t> </a:t>
            </a:r>
            <a:r>
              <a:rPr lang="en-US" sz="3200" b="1" dirty="0" smtClean="0">
                <a:solidFill>
                  <a:schemeClr val="tx1"/>
                </a:solidFill>
                <a:latin typeface="SutonnyMJ" pitchFamily="2" charset="0"/>
                <a:cs typeface="SutonnyMJ" pitchFamily="2" charset="0"/>
              </a:rPr>
              <a:t>24-31</a:t>
            </a:r>
            <a:r>
              <a:rPr lang="en-US" sz="3200" b="1" dirty="0" smtClean="0">
                <a:solidFill>
                  <a:schemeClr val="tx1"/>
                </a:solidFill>
                <a:latin typeface="Calibri" pitchFamily="34" charset="0"/>
                <a:cs typeface="Calibri" pitchFamily="34" charset="0"/>
              </a:rPr>
              <a:t/>
            </a:r>
            <a:br>
              <a:rPr lang="en-US" sz="3200" b="1" dirty="0" smtClean="0">
                <a:solidFill>
                  <a:schemeClr val="tx1"/>
                </a:solidFill>
                <a:latin typeface="Calibri" pitchFamily="34" charset="0"/>
                <a:cs typeface="Calibri" pitchFamily="34" charset="0"/>
              </a:rPr>
            </a:br>
            <a:r>
              <a:rPr lang="en-US" sz="3200" b="1" dirty="0" smtClean="0">
                <a:latin typeface="SutonnyMJ" pitchFamily="2" charset="0"/>
                <a:cs typeface="SutonnyMJ" pitchFamily="2" charset="0"/>
              </a:rPr>
              <a:t>‡h </a:t>
            </a:r>
            <a:r>
              <a:rPr lang="en-US" sz="3200" b="1" dirty="0" err="1" smtClean="0">
                <a:latin typeface="SutonnyMJ" pitchFamily="2" charset="0"/>
                <a:cs typeface="SutonnyMJ" pitchFamily="2" charset="0"/>
              </a:rPr>
              <a:t>mKj</a:t>
            </a:r>
            <a:r>
              <a:rPr lang="en-US" sz="3200" b="1" dirty="0" smtClean="0">
                <a:latin typeface="SutonnyMJ" pitchFamily="2" charset="0"/>
                <a:cs typeface="SutonnyMJ" pitchFamily="2" charset="0"/>
              </a:rPr>
              <a:t> </a:t>
            </a:r>
            <a:r>
              <a:rPr lang="en-US" sz="3200" b="1" dirty="0" err="1" smtClean="0">
                <a:latin typeface="SutonnyMJ" pitchFamily="2" charset="0"/>
                <a:cs typeface="SutonnyMJ" pitchFamily="2" charset="0"/>
              </a:rPr>
              <a:t>Dcnvi</a:t>
            </a:r>
            <a:r>
              <a:rPr lang="en-US" sz="3200" b="1" dirty="0" smtClean="0">
                <a:latin typeface="SutonnyMJ" pitchFamily="2" charset="0"/>
                <a:cs typeface="SutonnyMJ" pitchFamily="2" charset="0"/>
              </a:rPr>
              <a:t> </a:t>
            </a:r>
            <a:r>
              <a:rPr lang="en-US" sz="3200" b="1" dirty="0" err="1" smtClean="0">
                <a:latin typeface="SutonnyMJ" pitchFamily="2" charset="0"/>
                <a:cs typeface="SutonnyMJ" pitchFamily="2" charset="0"/>
              </a:rPr>
              <a:t>mg~n</a:t>
            </a:r>
            <a:r>
              <a:rPr lang="en-US" sz="3200" b="1" dirty="0" smtClean="0">
                <a:latin typeface="SutonnyMJ" pitchFamily="2" charset="0"/>
                <a:cs typeface="SutonnyMJ" pitchFamily="2" charset="0"/>
              </a:rPr>
              <a:t> </a:t>
            </a:r>
            <a:r>
              <a:rPr lang="en-US" sz="3200" b="1" dirty="0" err="1" smtClean="0">
                <a:latin typeface="SutonnyMJ" pitchFamily="2" charset="0"/>
                <a:cs typeface="SutonnyMJ" pitchFamily="2" charset="0"/>
              </a:rPr>
              <a:t>cvc</a:t>
            </a:r>
            <a:r>
              <a:rPr lang="en-US" sz="3200" b="1" dirty="0" smtClean="0">
                <a:latin typeface="SutonnyMJ" pitchFamily="2" charset="0"/>
                <a:cs typeface="SutonnyMJ" pitchFamily="2" charset="0"/>
              </a:rPr>
              <a:t> †_‡K g~³ K‡I</a:t>
            </a:r>
            <a:r>
              <a:rPr lang="en-US" sz="3200" dirty="0" smtClean="0">
                <a:latin typeface="SutonnyMJ" pitchFamily="2" charset="0"/>
                <a:cs typeface="SutonnyMJ" pitchFamily="2" charset="0"/>
              </a:rPr>
              <a:t> </a:t>
            </a:r>
            <a:r>
              <a:rPr lang="en-US" sz="3200" b="1" dirty="0" smtClean="0">
                <a:solidFill>
                  <a:schemeClr val="tx1"/>
                </a:solidFill>
                <a:latin typeface="SutonnyMJ" pitchFamily="2" charset="0"/>
                <a:cs typeface="SutonnyMJ" pitchFamily="2" charset="0"/>
              </a:rPr>
              <a:t>32-48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err="1" smtClean="0">
                <a:solidFill>
                  <a:srgbClr val="66FF33"/>
                </a:solidFill>
                <a:latin typeface="SutonnyMJ" pitchFamily="2" charset="0"/>
                <a:cs typeface="SutonnyMJ" pitchFamily="2" charset="0"/>
              </a:rPr>
              <a:t>cweÎ</a:t>
            </a:r>
            <a:r>
              <a:rPr lang="en-US" sz="3200" b="1" dirty="0" smtClean="0">
                <a:solidFill>
                  <a:srgbClr val="66FF33"/>
                </a:solidFill>
                <a:latin typeface="SutonnyMJ" pitchFamily="2" charset="0"/>
                <a:cs typeface="SutonnyMJ" pitchFamily="2" charset="0"/>
              </a:rPr>
              <a:t> </a:t>
            </a:r>
            <a:r>
              <a:rPr lang="en-US" sz="3200" b="1" dirty="0" err="1" smtClean="0">
                <a:solidFill>
                  <a:srgbClr val="66FF33"/>
                </a:solidFill>
                <a:latin typeface="SutonnyMJ" pitchFamily="2" charset="0"/>
                <a:cs typeface="SutonnyMJ" pitchFamily="2" charset="0"/>
              </a:rPr>
              <a:t>AvZ¥vi</a:t>
            </a:r>
            <a:r>
              <a:rPr lang="en-US" sz="3200" b="1" dirty="0" smtClean="0">
                <a:solidFill>
                  <a:srgbClr val="66FF33"/>
                </a:solidFill>
                <a:latin typeface="SutonnyMJ" pitchFamily="2" charset="0"/>
                <a:cs typeface="SutonnyMJ" pitchFamily="2" charset="0"/>
              </a:rPr>
              <a:t> </a:t>
            </a:r>
            <a:r>
              <a:rPr lang="en-US" sz="3200" b="1" dirty="0" err="1" smtClean="0">
                <a:solidFill>
                  <a:srgbClr val="66FF33"/>
                </a:solidFill>
                <a:latin typeface="SutonnyMJ" pitchFamily="2" charset="0"/>
                <a:cs typeface="SutonnyMJ" pitchFamily="2" charset="0"/>
              </a:rPr>
              <a:t>Rxe‡bi</a:t>
            </a:r>
            <a:r>
              <a:rPr lang="en-US" sz="3200" b="1" dirty="0" smtClean="0">
                <a:solidFill>
                  <a:srgbClr val="66FF33"/>
                </a:solidFill>
                <a:latin typeface="SutonnyMJ" pitchFamily="2" charset="0"/>
                <a:cs typeface="SutonnyMJ" pitchFamily="2" charset="0"/>
              </a:rPr>
              <a:t> </a:t>
            </a:r>
            <a:r>
              <a:rPr lang="en-US" sz="3200" b="1" dirty="0" err="1" smtClean="0">
                <a:solidFill>
                  <a:srgbClr val="66FF33"/>
                </a:solidFill>
                <a:latin typeface="SutonnyMJ" pitchFamily="2" charset="0"/>
                <a:cs typeface="SutonnyMJ" pitchFamily="2" charset="0"/>
              </a:rPr>
              <a:t>cÖvß</a:t>
            </a:r>
            <a:r>
              <a:rPr lang="en-US" sz="3200" b="1" dirty="0" smtClean="0">
                <a:solidFill>
                  <a:srgbClr val="66FF33"/>
                </a:solidFill>
                <a:latin typeface="SutonnyMJ" pitchFamily="2" charset="0"/>
                <a:cs typeface="SutonnyMJ" pitchFamily="2" charset="0"/>
              </a:rPr>
              <a:t> </a:t>
            </a:r>
            <a:r>
              <a:rPr lang="en-US" sz="3200" b="1" dirty="0" err="1" smtClean="0">
                <a:solidFill>
                  <a:srgbClr val="66FF33"/>
                </a:solidFill>
                <a:latin typeface="SutonnyMJ" pitchFamily="2" charset="0"/>
                <a:cs typeface="SutonnyMJ" pitchFamily="2" charset="0"/>
              </a:rPr>
              <a:t>Dcnvi</a:t>
            </a:r>
            <a:r>
              <a:rPr lang="en-US" sz="3200" b="1" dirty="0" smtClean="0">
                <a:solidFill>
                  <a:srgbClr val="66FF33"/>
                </a:solidFill>
                <a:latin typeface="SutonnyMJ" pitchFamily="2" charset="0"/>
                <a:cs typeface="SutonnyMJ" pitchFamily="2" charset="0"/>
              </a:rPr>
              <a:t> </a:t>
            </a:r>
            <a:r>
              <a:rPr lang="en-US" sz="3200" b="1" dirty="0" err="1" smtClean="0">
                <a:solidFill>
                  <a:srgbClr val="66FF33"/>
                </a:solidFill>
                <a:latin typeface="SutonnyMJ" pitchFamily="2" charset="0"/>
                <a:cs typeface="SutonnyMJ" pitchFamily="2" charset="0"/>
              </a:rPr>
              <a:t>mg~n</a:t>
            </a:r>
            <a:r>
              <a:rPr lang="en-US" sz="3200" dirty="0" smtClean="0">
                <a:solidFill>
                  <a:srgbClr val="66FF33"/>
                </a:solidFill>
                <a:latin typeface="SutonnyMJ" pitchFamily="2" charset="0"/>
                <a:cs typeface="SutonnyMJ" pitchFamily="2" charset="0"/>
              </a:rPr>
              <a:t> </a:t>
            </a:r>
            <a:r>
              <a:rPr lang="en-US" sz="3200" b="1" dirty="0" smtClean="0">
                <a:solidFill>
                  <a:srgbClr val="66FF33"/>
                </a:solidFill>
                <a:latin typeface="SutonnyMJ" pitchFamily="2" charset="0"/>
                <a:cs typeface="SutonnyMJ" pitchFamily="2" charset="0"/>
              </a:rPr>
              <a:t>48-71 </a:t>
            </a:r>
            <a:r>
              <a:rPr lang="en-US" sz="3200" b="1" dirty="0" smtClean="0">
                <a:solidFill>
                  <a:schemeClr val="tx1"/>
                </a:solidFill>
                <a:latin typeface="Calibri" pitchFamily="34" charset="0"/>
                <a:cs typeface="Calibri" pitchFamily="34" charset="0"/>
              </a:rPr>
              <a:t/>
            </a:r>
            <a:br>
              <a:rPr lang="en-US" sz="3200" b="1" dirty="0" smtClean="0">
                <a:solidFill>
                  <a:schemeClr val="tx1"/>
                </a:solidFill>
                <a:latin typeface="Calibri" pitchFamily="34" charset="0"/>
                <a:cs typeface="Calibri" pitchFamily="34" charset="0"/>
              </a:rPr>
            </a:br>
            <a:r>
              <a:rPr lang="en-US" sz="3200" b="1" dirty="0" err="1" smtClean="0">
                <a:latin typeface="SutonnyMJ" pitchFamily="2" charset="0"/>
                <a:cs typeface="SutonnyMJ" pitchFamily="2" charset="0"/>
              </a:rPr>
              <a:t>Lªx‡ói</a:t>
            </a:r>
            <a:r>
              <a:rPr lang="en-US" sz="3200" b="1" dirty="0" smtClean="0">
                <a:latin typeface="SutonnyMJ" pitchFamily="2" charset="0"/>
                <a:cs typeface="SutonnyMJ" pitchFamily="2" charset="0"/>
              </a:rPr>
              <a:t> †`n nevi </a:t>
            </a:r>
            <a:r>
              <a:rPr lang="en-US" sz="3200" b="1" dirty="0" err="1" smtClean="0">
                <a:latin typeface="SutonnyMJ" pitchFamily="2" charset="0"/>
                <a:cs typeface="SutonnyMJ" pitchFamily="2" charset="0"/>
              </a:rPr>
              <a:t>Rb</a:t>
            </a:r>
            <a:r>
              <a:rPr lang="en-US" sz="3200" b="1" dirty="0" smtClean="0">
                <a:latin typeface="SutonnyMJ" pitchFamily="2" charset="0"/>
                <a:cs typeface="SutonnyMJ" pitchFamily="2" charset="0"/>
              </a:rPr>
              <a:t>¨ </a:t>
            </a:r>
            <a:r>
              <a:rPr lang="en-US" sz="3200" b="1" dirty="0" err="1" smtClean="0">
                <a:latin typeface="SutonnyMJ" pitchFamily="2" charset="0"/>
                <a:cs typeface="SutonnyMJ" pitchFamily="2" charset="0"/>
              </a:rPr>
              <a:t>Dcnvi</a:t>
            </a:r>
            <a:r>
              <a:rPr lang="en-US" sz="3200" b="1" dirty="0" smtClean="0">
                <a:latin typeface="SutonnyMJ" pitchFamily="2" charset="0"/>
                <a:cs typeface="SutonnyMJ" pitchFamily="2" charset="0"/>
              </a:rPr>
              <a:t> </a:t>
            </a:r>
            <a:r>
              <a:rPr lang="en-US" sz="3200" b="1" dirty="0" err="1" smtClean="0">
                <a:latin typeface="SutonnyMJ" pitchFamily="2" charset="0"/>
                <a:cs typeface="SutonnyMJ" pitchFamily="2" charset="0"/>
              </a:rPr>
              <a:t>mg~n</a:t>
            </a:r>
            <a:r>
              <a:rPr lang="en-US" sz="3200" dirty="0" smtClean="0">
                <a:latin typeface="SutonnyMJ" pitchFamily="2" charset="0"/>
                <a:cs typeface="SutonnyMJ" pitchFamily="2" charset="0"/>
              </a:rPr>
              <a:t> </a:t>
            </a:r>
            <a:r>
              <a:rPr lang="en-US" sz="3200" b="1" dirty="0" smtClean="0">
                <a:solidFill>
                  <a:schemeClr val="tx1"/>
                </a:solidFill>
                <a:latin typeface="SutonnyMJ" pitchFamily="2" charset="0"/>
                <a:cs typeface="SutonnyMJ" pitchFamily="2" charset="0"/>
              </a:rPr>
              <a:t>72-82 </a:t>
            </a:r>
            <a:r>
              <a:rPr lang="en-US" sz="3200" dirty="0" smtClean="0">
                <a:solidFill>
                  <a:schemeClr val="tx1"/>
                </a:solidFill>
                <a:latin typeface="SutonnyMJ" pitchFamily="2" charset="0"/>
                <a:cs typeface="SutonnyMJ" pitchFamily="2" charset="0"/>
              </a:rPr>
              <a:t/>
            </a:r>
            <a:br>
              <a:rPr lang="en-US" sz="3200" dirty="0" smtClean="0">
                <a:solidFill>
                  <a:schemeClr val="tx1"/>
                </a:solidFill>
                <a:latin typeface="SutonnyMJ" pitchFamily="2" charset="0"/>
                <a:cs typeface="SutonnyMJ" pitchFamily="2" charset="0"/>
              </a:rPr>
            </a:br>
            <a:r>
              <a:rPr lang="en-US" sz="3200" b="1" dirty="0" err="1" smtClean="0">
                <a:latin typeface="SutonnyMJ" pitchFamily="2" charset="0"/>
                <a:cs typeface="SutonnyMJ" pitchFamily="2" charset="0"/>
              </a:rPr>
              <a:t>fwel¨Z</a:t>
            </a:r>
            <a:r>
              <a:rPr lang="en-US" sz="3200" b="1" dirty="0" smtClean="0">
                <a:latin typeface="SutonnyMJ" pitchFamily="2" charset="0"/>
                <a:cs typeface="SutonnyMJ" pitchFamily="2" charset="0"/>
              </a:rPr>
              <a:t> †</a:t>
            </a:r>
            <a:r>
              <a:rPr lang="en-US" sz="3200" b="1" dirty="0" err="1" smtClean="0">
                <a:latin typeface="SutonnyMJ" pitchFamily="2" charset="0"/>
                <a:cs typeface="SutonnyMJ" pitchFamily="2" charset="0"/>
              </a:rPr>
              <a:t>MŠi‡ei</a:t>
            </a:r>
            <a:r>
              <a:rPr lang="en-US" sz="3200" b="1" dirty="0" smtClean="0">
                <a:latin typeface="SutonnyMJ" pitchFamily="2" charset="0"/>
                <a:cs typeface="SutonnyMJ" pitchFamily="2" charset="0"/>
              </a:rPr>
              <a:t> </a:t>
            </a:r>
            <a:r>
              <a:rPr lang="en-US" sz="3200" b="1" dirty="0" err="1" smtClean="0">
                <a:latin typeface="SutonnyMJ" pitchFamily="2" charset="0"/>
                <a:cs typeface="SutonnyMJ" pitchFamily="2" charset="0"/>
              </a:rPr>
              <a:t>Dcnvi</a:t>
            </a:r>
            <a:r>
              <a:rPr lang="en-US" sz="3200" b="1" dirty="0" smtClean="0">
                <a:latin typeface="SutonnyMJ" pitchFamily="2" charset="0"/>
                <a:cs typeface="SutonnyMJ" pitchFamily="2" charset="0"/>
              </a:rPr>
              <a:t> </a:t>
            </a:r>
            <a:r>
              <a:rPr lang="en-US" sz="3200" b="1" dirty="0" err="1" smtClean="0">
                <a:latin typeface="SutonnyMJ" pitchFamily="2" charset="0"/>
                <a:cs typeface="SutonnyMJ" pitchFamily="2" charset="0"/>
              </a:rPr>
              <a:t>mg~n</a:t>
            </a:r>
            <a:r>
              <a:rPr lang="en-US" sz="3200" dirty="0" smtClean="0">
                <a:latin typeface="SutonnyMJ" pitchFamily="2" charset="0"/>
                <a:cs typeface="SutonnyMJ" pitchFamily="2" charset="0"/>
              </a:rPr>
              <a:t> </a:t>
            </a:r>
            <a:r>
              <a:rPr lang="en-US" sz="3200" b="1" dirty="0" smtClean="0">
                <a:solidFill>
                  <a:schemeClr val="tx1"/>
                </a:solidFill>
                <a:latin typeface="SutonnyMJ" pitchFamily="2" charset="0"/>
                <a:cs typeface="SutonnyMJ" pitchFamily="2" charset="0"/>
              </a:rPr>
              <a:t>83-97</a:t>
            </a:r>
            <a:r>
              <a:rPr lang="en-CA" sz="3200" dirty="0" smtClean="0">
                <a:solidFill>
                  <a:schemeClr val="tx1"/>
                </a:solidFill>
                <a:latin typeface="SutonnyMJ" pitchFamily="2" charset="0"/>
                <a:cs typeface="SutonnyMJ" pitchFamily="2" charset="0"/>
              </a:rPr>
              <a:t/>
            </a:r>
            <a:br>
              <a:rPr lang="en-CA" sz="3200" dirty="0" smtClean="0">
                <a:solidFill>
                  <a:schemeClr val="tx1"/>
                </a:solidFill>
                <a:latin typeface="SutonnyMJ" pitchFamily="2" charset="0"/>
                <a:cs typeface="SutonnyMJ" pitchFamily="2" charset="0"/>
              </a:rPr>
            </a:br>
            <a:r>
              <a:rPr lang="en-US" sz="3200" b="1" dirty="0" smtClean="0">
                <a:latin typeface="SutonnyMJ" pitchFamily="2" charset="0"/>
                <a:cs typeface="SutonnyMJ" pitchFamily="2" charset="0"/>
              </a:rPr>
              <a:t>‡h </a:t>
            </a:r>
            <a:r>
              <a:rPr lang="en-US" sz="3200" b="1" dirty="0" err="1" smtClean="0">
                <a:latin typeface="SutonnyMJ" pitchFamily="2" charset="0"/>
                <a:cs typeface="SutonnyMJ" pitchFamily="2" charset="0"/>
              </a:rPr>
              <a:t>wZbwU</a:t>
            </a:r>
            <a:r>
              <a:rPr lang="en-US" sz="3200" b="1" dirty="0" smtClean="0">
                <a:latin typeface="SutonnyMJ" pitchFamily="2" charset="0"/>
                <a:cs typeface="SutonnyMJ" pitchFamily="2" charset="0"/>
              </a:rPr>
              <a:t> </a:t>
            </a:r>
            <a:r>
              <a:rPr lang="en-US" sz="3200" b="1" dirty="0" err="1" smtClean="0">
                <a:latin typeface="SutonnyMJ" pitchFamily="2" charset="0"/>
                <a:cs typeface="SutonnyMJ" pitchFamily="2" charset="0"/>
              </a:rPr>
              <a:t>Dcnvi</a:t>
            </a:r>
            <a:r>
              <a:rPr lang="en-US" sz="3200" b="1" dirty="0" smtClean="0">
                <a:latin typeface="SutonnyMJ" pitchFamily="2" charset="0"/>
                <a:cs typeface="SutonnyMJ" pitchFamily="2" charset="0"/>
              </a:rPr>
              <a:t> mg~‡n </a:t>
            </a:r>
            <a:r>
              <a:rPr lang="en-US" sz="3200" b="1" dirty="0" err="1" smtClean="0">
                <a:latin typeface="SutonnyMJ" pitchFamily="2" charset="0"/>
                <a:cs typeface="SutonnyMJ" pitchFamily="2" charset="0"/>
              </a:rPr>
              <a:t>Ab¨vb</a:t>
            </a:r>
            <a:r>
              <a:rPr lang="en-US" sz="3200" b="1" dirty="0" smtClean="0">
                <a:latin typeface="SutonnyMJ" pitchFamily="2" charset="0"/>
                <a:cs typeface="SutonnyMJ" pitchFamily="2" charset="0"/>
              </a:rPr>
              <a:t>¨ me </a:t>
            </a:r>
            <a:r>
              <a:rPr lang="en-US" sz="3200" b="1" dirty="0" err="1" smtClean="0">
                <a:latin typeface="SutonnyMJ" pitchFamily="2" charset="0"/>
                <a:cs typeface="SutonnyMJ" pitchFamily="2" charset="0"/>
              </a:rPr>
              <a:t>Dcnvi</a:t>
            </a:r>
            <a:r>
              <a:rPr lang="en-US" sz="3200" b="1" dirty="0" smtClean="0">
                <a:latin typeface="SutonnyMJ" pitchFamily="2" charset="0"/>
                <a:cs typeface="SutonnyMJ" pitchFamily="2" charset="0"/>
              </a:rPr>
              <a:t> ¸‡</a:t>
            </a:r>
            <a:r>
              <a:rPr lang="en-US" sz="3200" b="1" dirty="0" err="1" smtClean="0">
                <a:latin typeface="SutonnyMJ" pitchFamily="2" charset="0"/>
                <a:cs typeface="SutonnyMJ" pitchFamily="2" charset="0"/>
              </a:rPr>
              <a:t>jv</a:t>
            </a:r>
            <a:r>
              <a:rPr lang="en-US" sz="3200" b="1" dirty="0" smtClean="0">
                <a:latin typeface="SutonnyMJ" pitchFamily="2" charset="0"/>
                <a:cs typeface="SutonnyMJ" pitchFamily="2" charset="0"/>
              </a:rPr>
              <a:t> AšÍ©f~³</a:t>
            </a:r>
            <a:r>
              <a:rPr lang="en-US" sz="3200" dirty="0" smtClean="0">
                <a:latin typeface="SutonnyMJ" pitchFamily="2" charset="0"/>
                <a:cs typeface="SutonnyMJ" pitchFamily="2" charset="0"/>
              </a:rPr>
              <a:t> </a:t>
            </a:r>
            <a:r>
              <a:rPr lang="en-US" sz="3200" b="1" dirty="0" smtClean="0">
                <a:solidFill>
                  <a:schemeClr val="tx1"/>
                </a:solidFill>
                <a:latin typeface="SutonnyMJ" pitchFamily="2" charset="0"/>
                <a:cs typeface="SutonnyMJ" pitchFamily="2" charset="0"/>
              </a:rPr>
              <a:t>98-100 </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solidFill>
                  <a:srgbClr val="FF0000"/>
                </a:solidFill>
                <a:latin typeface="Calibri" pitchFamily="34" charset="0"/>
                <a:cs typeface="Calibri" pitchFamily="34" charset="0"/>
              </a:rPr>
              <a:t>Use “search” on your smart-phone</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1400" b="1" dirty="0" smtClean="0">
                <a:latin typeface="+mn-lt"/>
              </a:rPr>
              <a:t/>
            </a:r>
            <a:br>
              <a:rPr lang="en-US" sz="1400" b="1" dirty="0" smtClean="0">
                <a:latin typeface="+mn-lt"/>
              </a:rPr>
            </a:br>
            <a:r>
              <a:rPr lang="en-CA" sz="3200" dirty="0" smtClean="0"/>
              <a:t/>
            </a:r>
            <a:br>
              <a:rPr lang="en-CA" sz="3200" dirty="0" smtClean="0"/>
            </a:br>
            <a:endParaRPr lang="en-CA" sz="3200"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1944216" y="72008"/>
            <a:ext cx="7020272" cy="6669360"/>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23" name="Title 3"/>
          <p:cNvSpPr>
            <a:spLocks noGrp="1"/>
          </p:cNvSpPr>
          <p:nvPr>
            <p:ph type="title"/>
          </p:nvPr>
        </p:nvSpPr>
        <p:spPr>
          <a:xfrm>
            <a:off x="1310952" y="3006080"/>
            <a:ext cx="8229600" cy="1143000"/>
          </a:xfrm>
        </p:spPr>
        <p:txBody>
          <a:bodyPr>
            <a:normAutofit fontScale="90000"/>
          </a:bodyPr>
          <a:lstStyle/>
          <a:p>
            <a:pPr>
              <a:lnSpc>
                <a:spcPts val="2500"/>
              </a:lnSpc>
            </a:pPr>
            <a:r>
              <a:rPr lang="en-CA" sz="1300" b="1" dirty="0" smtClean="0">
                <a:latin typeface="Calibri" pitchFamily="34" charset="0"/>
              </a:rPr>
              <a:t/>
            </a:r>
            <a:br>
              <a:rPr lang="en-CA" sz="1300" b="1" dirty="0" smtClean="0">
                <a:latin typeface="Calibri" pitchFamily="34" charset="0"/>
              </a:rPr>
            </a:br>
            <a:r>
              <a:rPr lang="en-US" sz="2900" b="1" dirty="0" smtClean="0">
                <a:solidFill>
                  <a:schemeClr val="bg1"/>
                </a:solidFill>
                <a:latin typeface="Calibri" pitchFamily="34" charset="0"/>
              </a:rPr>
              <a:t>under the law of the Spirit of life    </a:t>
            </a:r>
            <a:r>
              <a:rPr lang="en-CA" sz="2900" b="1" dirty="0" smtClean="0">
                <a:solidFill>
                  <a:schemeClr val="bg1"/>
                </a:solidFill>
                <a:latin typeface="Calibri" pitchFamily="34" charset="0"/>
              </a:rPr>
              <a:t/>
            </a:r>
            <a:br>
              <a:rPr lang="en-CA" sz="2900" b="1" dirty="0" smtClean="0">
                <a:solidFill>
                  <a:schemeClr val="bg1"/>
                </a:solidFill>
                <a:latin typeface="Calibri" pitchFamily="34" charset="0"/>
              </a:rPr>
            </a:br>
            <a:r>
              <a:rPr lang="en-US" sz="2900" b="1" dirty="0" smtClean="0">
                <a:solidFill>
                  <a:schemeClr val="bg1"/>
                </a:solidFill>
                <a:latin typeface="Calibri" pitchFamily="34" charset="0"/>
              </a:rPr>
              <a:t>  </a:t>
            </a:r>
            <a:r>
              <a:rPr lang="en-US" sz="2900" b="1" dirty="0" smtClean="0">
                <a:solidFill>
                  <a:schemeClr val="tx1"/>
                </a:solidFill>
                <a:latin typeface="Calibri" pitchFamily="34" charset="0"/>
              </a:rPr>
              <a:t>the Spirit and God’s love is poured out  </a:t>
            </a:r>
            <a:r>
              <a:rPr lang="en-US" sz="2900" b="1" dirty="0" smtClean="0">
                <a:solidFill>
                  <a:schemeClr val="bg1"/>
                </a:solidFill>
                <a:latin typeface="Calibri" pitchFamily="34" charset="0"/>
              </a:rPr>
              <a:t/>
            </a:r>
            <a:br>
              <a:rPr lang="en-US" sz="2900" b="1" dirty="0" smtClean="0">
                <a:solidFill>
                  <a:schemeClr val="bg1"/>
                </a:solidFill>
                <a:latin typeface="Calibri" pitchFamily="34" charset="0"/>
              </a:rPr>
            </a:br>
            <a:r>
              <a:rPr lang="en-US" sz="2900" b="1" dirty="0" smtClean="0">
                <a:solidFill>
                  <a:schemeClr val="bg1"/>
                </a:solidFill>
                <a:latin typeface="Calibri" pitchFamily="34" charset="0"/>
              </a:rPr>
              <a:t>   rivers of living water of the Spirit</a:t>
            </a:r>
            <a:br>
              <a:rPr lang="en-US" sz="2900" b="1" dirty="0" smtClean="0">
                <a:solidFill>
                  <a:schemeClr val="bg1"/>
                </a:solidFill>
                <a:latin typeface="Calibri" pitchFamily="34" charset="0"/>
              </a:rPr>
            </a:br>
            <a:r>
              <a:rPr lang="en-US" sz="2900" b="1" dirty="0" smtClean="0">
                <a:solidFill>
                  <a:schemeClr val="tx1"/>
                </a:solidFill>
                <a:latin typeface="Calibri" pitchFamily="34" charset="0"/>
              </a:rPr>
              <a:t>immersed in the Holy Spirit     </a:t>
            </a:r>
            <a:r>
              <a:rPr lang="en-CA" sz="2900" b="1" dirty="0" smtClean="0">
                <a:solidFill>
                  <a:schemeClr val="bg1"/>
                </a:solidFill>
                <a:latin typeface="Calibri" pitchFamily="34" charset="0"/>
              </a:rPr>
              <a:t/>
            </a:r>
            <a:br>
              <a:rPr lang="en-CA" sz="2900" b="1" dirty="0" smtClean="0">
                <a:solidFill>
                  <a:schemeClr val="bg1"/>
                </a:solidFill>
                <a:latin typeface="Calibri" pitchFamily="34" charset="0"/>
              </a:rPr>
            </a:br>
            <a:r>
              <a:rPr lang="en-US" sz="2900" b="1" dirty="0" smtClean="0">
                <a:solidFill>
                  <a:schemeClr val="bg1"/>
                </a:solidFill>
                <a:latin typeface="Calibri" pitchFamily="34" charset="0"/>
              </a:rPr>
              <a:t>  given, receive, have the gift of the Spirit </a:t>
            </a:r>
            <a:br>
              <a:rPr lang="en-US" sz="2900" b="1" dirty="0" smtClean="0">
                <a:solidFill>
                  <a:schemeClr val="bg1"/>
                </a:solidFill>
                <a:latin typeface="Calibri" pitchFamily="34" charset="0"/>
              </a:rPr>
            </a:br>
            <a:r>
              <a:rPr lang="en-US" sz="2900" b="1" dirty="0" smtClean="0">
                <a:solidFill>
                  <a:schemeClr val="tx1"/>
                </a:solidFill>
                <a:latin typeface="Calibri" pitchFamily="34" charset="0"/>
              </a:rPr>
              <a:t> the Spirit comes on us, falls on us</a:t>
            </a:r>
            <a:r>
              <a:rPr lang="en-US" sz="2900" b="1" dirty="0" smtClean="0">
                <a:solidFill>
                  <a:schemeClr val="bg1"/>
                </a:solidFill>
                <a:latin typeface="Calibri" pitchFamily="34" charset="0"/>
              </a:rPr>
              <a:t/>
            </a:r>
            <a:br>
              <a:rPr lang="en-US" sz="2900" b="1" dirty="0" smtClean="0">
                <a:solidFill>
                  <a:schemeClr val="bg1"/>
                </a:solidFill>
                <a:latin typeface="Calibri" pitchFamily="34" charset="0"/>
              </a:rPr>
            </a:br>
            <a:r>
              <a:rPr lang="en-US" sz="2900" b="1" dirty="0" smtClean="0">
                <a:solidFill>
                  <a:schemeClr val="bg1"/>
                </a:solidFill>
                <a:latin typeface="Calibri" pitchFamily="34" charset="0"/>
              </a:rPr>
              <a:t>anointed and sealed with the Spirit of guarantee </a:t>
            </a:r>
            <a:br>
              <a:rPr lang="en-US" sz="2900" b="1" dirty="0" smtClean="0">
                <a:solidFill>
                  <a:schemeClr val="bg1"/>
                </a:solidFill>
                <a:latin typeface="Calibri" pitchFamily="34" charset="0"/>
              </a:rPr>
            </a:br>
            <a:r>
              <a:rPr lang="en-US" sz="2900" b="1" dirty="0" smtClean="0">
                <a:solidFill>
                  <a:schemeClr val="tx1"/>
                </a:solidFill>
                <a:latin typeface="Calibri" pitchFamily="34" charset="0"/>
              </a:rPr>
              <a:t>born of the Spirit, born of God </a:t>
            </a:r>
            <a:r>
              <a:rPr lang="en-US" sz="2900" b="1" dirty="0" smtClean="0">
                <a:solidFill>
                  <a:schemeClr val="bg1"/>
                </a:solidFill>
                <a:latin typeface="Calibri" pitchFamily="34" charset="0"/>
              </a:rPr>
              <a:t/>
            </a:r>
            <a:br>
              <a:rPr lang="en-US" sz="2900" b="1" dirty="0" smtClean="0">
                <a:solidFill>
                  <a:schemeClr val="bg1"/>
                </a:solidFill>
                <a:latin typeface="Calibri" pitchFamily="34" charset="0"/>
              </a:rPr>
            </a:br>
            <a:r>
              <a:rPr lang="en-US" sz="2900" b="1" dirty="0" smtClean="0">
                <a:solidFill>
                  <a:schemeClr val="bg1"/>
                </a:solidFill>
                <a:latin typeface="Calibri" pitchFamily="34" charset="0"/>
              </a:rPr>
              <a:t>the</a:t>
            </a:r>
            <a:r>
              <a:rPr lang="en-US" sz="2200" b="1" dirty="0" smtClean="0">
                <a:solidFill>
                  <a:schemeClr val="bg1"/>
                </a:solidFill>
                <a:latin typeface="Calibri" pitchFamily="34" charset="0"/>
              </a:rPr>
              <a:t> </a:t>
            </a:r>
            <a:r>
              <a:rPr lang="en-US" sz="2900" b="1" dirty="0" smtClean="0">
                <a:solidFill>
                  <a:schemeClr val="bg1"/>
                </a:solidFill>
                <a:latin typeface="Calibri" pitchFamily="34" charset="0"/>
              </a:rPr>
              <a:t>Spirit</a:t>
            </a:r>
            <a:r>
              <a:rPr lang="en-US" sz="2200" b="1" dirty="0" smtClean="0">
                <a:solidFill>
                  <a:schemeClr val="bg1"/>
                </a:solidFill>
                <a:latin typeface="Calibri" pitchFamily="34" charset="0"/>
              </a:rPr>
              <a:t> </a:t>
            </a:r>
            <a:r>
              <a:rPr lang="en-US" sz="2900" b="1" dirty="0" smtClean="0">
                <a:solidFill>
                  <a:schemeClr val="bg1"/>
                </a:solidFill>
                <a:latin typeface="Calibri" pitchFamily="34" charset="0"/>
              </a:rPr>
              <a:t>of</a:t>
            </a:r>
            <a:r>
              <a:rPr lang="en-US" sz="2200" b="1" dirty="0" smtClean="0">
                <a:solidFill>
                  <a:schemeClr val="bg1"/>
                </a:solidFill>
                <a:latin typeface="Calibri" pitchFamily="34" charset="0"/>
              </a:rPr>
              <a:t> </a:t>
            </a:r>
            <a:r>
              <a:rPr lang="en-US" sz="2900" b="1" dirty="0" smtClean="0">
                <a:solidFill>
                  <a:schemeClr val="bg1"/>
                </a:solidFill>
                <a:latin typeface="Calibri" pitchFamily="34" charset="0"/>
              </a:rPr>
              <a:t>truth</a:t>
            </a:r>
            <a:r>
              <a:rPr lang="en-US" sz="2200" b="1" dirty="0" smtClean="0">
                <a:solidFill>
                  <a:schemeClr val="bg1"/>
                </a:solidFill>
                <a:latin typeface="Calibri" pitchFamily="34" charset="0"/>
              </a:rPr>
              <a:t> </a:t>
            </a:r>
            <a:r>
              <a:rPr lang="en-US" sz="2900" b="1" dirty="0" smtClean="0">
                <a:solidFill>
                  <a:schemeClr val="bg1"/>
                </a:solidFill>
                <a:latin typeface="Calibri" pitchFamily="34" charset="0"/>
              </a:rPr>
              <a:t>helps</a:t>
            </a:r>
            <a:r>
              <a:rPr lang="en-US" sz="2200" b="1" dirty="0" smtClean="0">
                <a:solidFill>
                  <a:schemeClr val="bg1"/>
                </a:solidFill>
                <a:latin typeface="Calibri" pitchFamily="34" charset="0"/>
              </a:rPr>
              <a:t> </a:t>
            </a:r>
            <a:r>
              <a:rPr lang="en-US" sz="2900" b="1" dirty="0" smtClean="0">
                <a:solidFill>
                  <a:schemeClr val="bg1"/>
                </a:solidFill>
                <a:latin typeface="Calibri" pitchFamily="34" charset="0"/>
              </a:rPr>
              <a:t>and</a:t>
            </a:r>
            <a:r>
              <a:rPr lang="en-US" sz="2200" b="1" dirty="0" smtClean="0">
                <a:solidFill>
                  <a:schemeClr val="bg1"/>
                </a:solidFill>
                <a:latin typeface="Calibri" pitchFamily="34" charset="0"/>
              </a:rPr>
              <a:t> </a:t>
            </a:r>
            <a:r>
              <a:rPr lang="en-US" sz="2900" b="1" dirty="0" smtClean="0">
                <a:solidFill>
                  <a:schemeClr val="bg1"/>
                </a:solidFill>
                <a:latin typeface="Calibri" pitchFamily="34" charset="0"/>
              </a:rPr>
              <a:t>teaches</a:t>
            </a:r>
            <a:r>
              <a:rPr lang="en-US" sz="2200" b="1" dirty="0" smtClean="0">
                <a:solidFill>
                  <a:schemeClr val="bg1"/>
                </a:solidFill>
                <a:latin typeface="Calibri" pitchFamily="34" charset="0"/>
              </a:rPr>
              <a:t> </a:t>
            </a:r>
            <a:r>
              <a:rPr lang="en-US" sz="2900" b="1" dirty="0" smtClean="0">
                <a:solidFill>
                  <a:schemeClr val="bg1"/>
                </a:solidFill>
                <a:latin typeface="Calibri" pitchFamily="34" charset="0"/>
              </a:rPr>
              <a:t>us</a:t>
            </a:r>
            <a:r>
              <a:rPr lang="en-US" sz="2200" b="1" dirty="0" smtClean="0">
                <a:solidFill>
                  <a:schemeClr val="bg1"/>
                </a:solidFill>
                <a:latin typeface="Calibri" pitchFamily="34" charset="0"/>
              </a:rPr>
              <a:t> </a:t>
            </a:r>
            <a:r>
              <a:rPr lang="en-US" sz="2900" b="1" dirty="0" smtClean="0">
                <a:solidFill>
                  <a:schemeClr val="bg1"/>
                </a:solidFill>
                <a:latin typeface="Calibri" pitchFamily="34" charset="0"/>
              </a:rPr>
              <a:t>God’s</a:t>
            </a:r>
            <a:r>
              <a:rPr lang="en-US" sz="2200" b="1" dirty="0" smtClean="0">
                <a:solidFill>
                  <a:schemeClr val="bg1"/>
                </a:solidFill>
                <a:latin typeface="Calibri" pitchFamily="34" charset="0"/>
              </a:rPr>
              <a:t> </a:t>
            </a:r>
            <a:r>
              <a:rPr lang="en-US" sz="2900" b="1" dirty="0" smtClean="0">
                <a:solidFill>
                  <a:schemeClr val="bg1"/>
                </a:solidFill>
                <a:latin typeface="Calibri" pitchFamily="34" charset="0"/>
              </a:rPr>
              <a:t>word </a:t>
            </a:r>
            <a:br>
              <a:rPr lang="en-US" sz="2900" b="1" dirty="0" smtClean="0">
                <a:solidFill>
                  <a:schemeClr val="bg1"/>
                </a:solidFill>
                <a:latin typeface="Calibri" pitchFamily="34" charset="0"/>
              </a:rPr>
            </a:br>
            <a:r>
              <a:rPr lang="en-US" sz="2900" b="1" dirty="0" smtClean="0">
                <a:solidFill>
                  <a:schemeClr val="tx1"/>
                </a:solidFill>
                <a:latin typeface="Calibri" pitchFamily="34" charset="0"/>
              </a:rPr>
              <a:t>the Spirit leads and sanctifies us</a:t>
            </a:r>
            <a:br>
              <a:rPr lang="en-US" sz="2900" b="1" dirty="0" smtClean="0">
                <a:solidFill>
                  <a:schemeClr val="tx1"/>
                </a:solidFill>
                <a:latin typeface="Calibri" pitchFamily="34" charset="0"/>
              </a:rPr>
            </a:br>
            <a:r>
              <a:rPr lang="en-US" sz="2900" b="1" dirty="0" smtClean="0">
                <a:solidFill>
                  <a:schemeClr val="bg1"/>
                </a:solidFill>
                <a:latin typeface="Calibri" pitchFamily="34" charset="0"/>
              </a:rPr>
              <a:t>adopted as sons with the Spirit of the Son</a:t>
            </a:r>
            <a:r>
              <a:rPr lang="en-US" sz="2900" b="1" dirty="0" smtClean="0">
                <a:solidFill>
                  <a:schemeClr val="tx1"/>
                </a:solidFill>
                <a:latin typeface="Calibri" pitchFamily="34" charset="0"/>
              </a:rPr>
              <a:t/>
            </a:r>
            <a:br>
              <a:rPr lang="en-US" sz="2900" b="1" dirty="0" smtClean="0">
                <a:solidFill>
                  <a:schemeClr val="tx1"/>
                </a:solidFill>
                <a:latin typeface="Calibri" pitchFamily="34" charset="0"/>
              </a:rPr>
            </a:br>
            <a:r>
              <a:rPr lang="en-US" sz="2900" b="1" dirty="0" smtClean="0">
                <a:solidFill>
                  <a:schemeClr val="tx1"/>
                </a:solidFill>
                <a:latin typeface="Calibri" pitchFamily="34" charset="0"/>
              </a:rPr>
              <a:t>the Spirit gifts us for service to others </a:t>
            </a:r>
            <a:r>
              <a:rPr lang="en-CA" sz="2900" b="1" dirty="0" smtClean="0">
                <a:solidFill>
                  <a:schemeClr val="tx1"/>
                </a:solidFill>
                <a:latin typeface="Calibri" pitchFamily="34" charset="0"/>
              </a:rPr>
              <a:t/>
            </a:r>
            <a:br>
              <a:rPr lang="en-CA" sz="2900" b="1" dirty="0" smtClean="0">
                <a:solidFill>
                  <a:schemeClr val="tx1"/>
                </a:solidFill>
                <a:latin typeface="Calibri" pitchFamily="34" charset="0"/>
              </a:rPr>
            </a:br>
            <a:r>
              <a:rPr lang="en-US" sz="2900" b="1" dirty="0" smtClean="0">
                <a:solidFill>
                  <a:schemeClr val="bg1"/>
                </a:solidFill>
                <a:latin typeface="Calibri" pitchFamily="34" charset="0"/>
              </a:rPr>
              <a:t>the Spirit fills us to do the Lord’s will</a:t>
            </a:r>
            <a:r>
              <a:rPr lang="en-US" sz="2900" b="1" dirty="0" smtClean="0">
                <a:solidFill>
                  <a:schemeClr val="tx1"/>
                </a:solidFill>
                <a:latin typeface="Calibri" pitchFamily="34" charset="0"/>
              </a:rPr>
              <a:t> </a:t>
            </a:r>
            <a:br>
              <a:rPr lang="en-US" sz="2900" b="1" dirty="0" smtClean="0">
                <a:solidFill>
                  <a:schemeClr val="tx1"/>
                </a:solidFill>
                <a:latin typeface="Calibri" pitchFamily="34" charset="0"/>
              </a:rPr>
            </a:br>
            <a:r>
              <a:rPr lang="en-US" sz="2900" b="1" dirty="0" smtClean="0">
                <a:solidFill>
                  <a:schemeClr val="tx1"/>
                </a:solidFill>
                <a:latin typeface="Calibri" pitchFamily="34" charset="0"/>
              </a:rPr>
              <a:t>circumcised, set apart in the Spirit</a:t>
            </a:r>
            <a:br>
              <a:rPr lang="en-US" sz="2900" b="1" dirty="0" smtClean="0">
                <a:solidFill>
                  <a:schemeClr val="tx1"/>
                </a:solidFill>
                <a:latin typeface="Calibri" pitchFamily="34" charset="0"/>
              </a:rPr>
            </a:br>
            <a:r>
              <a:rPr lang="en-US" sz="2900" b="1" dirty="0" smtClean="0">
                <a:solidFill>
                  <a:schemeClr val="bg1"/>
                </a:solidFill>
                <a:latin typeface="Calibri" pitchFamily="34" charset="0"/>
              </a:rPr>
              <a:t>immeasurably great power</a:t>
            </a:r>
            <a:br>
              <a:rPr lang="en-US" sz="2900" b="1" dirty="0" smtClean="0">
                <a:solidFill>
                  <a:schemeClr val="bg1"/>
                </a:solidFill>
                <a:latin typeface="Calibri" pitchFamily="34" charset="0"/>
              </a:rPr>
            </a:br>
            <a:r>
              <a:rPr lang="en-US" sz="2900" b="1" dirty="0" smtClean="0">
                <a:solidFill>
                  <a:schemeClr val="tx1"/>
                </a:solidFill>
                <a:latin typeface="Calibri" pitchFamily="34" charset="0"/>
              </a:rPr>
              <a:t>God’s workmanship</a:t>
            </a:r>
            <a:br>
              <a:rPr lang="en-US" sz="2900" b="1" dirty="0" smtClean="0">
                <a:solidFill>
                  <a:schemeClr val="tx1"/>
                </a:solidFill>
                <a:latin typeface="Calibri" pitchFamily="34" charset="0"/>
              </a:rPr>
            </a:br>
            <a:r>
              <a:rPr lang="en-US" sz="2900" b="1" dirty="0" smtClean="0">
                <a:solidFill>
                  <a:schemeClr val="bg1"/>
                </a:solidFill>
                <a:latin typeface="Calibri" pitchFamily="34" charset="0"/>
              </a:rPr>
              <a:t>led in triumph and victory</a:t>
            </a:r>
            <a:r>
              <a:rPr lang="en-US" sz="3100" b="1" dirty="0" smtClean="0">
                <a:solidFill>
                  <a:schemeClr val="bg1"/>
                </a:solidFill>
                <a:latin typeface="Calibri" pitchFamily="34" charset="0"/>
              </a:rPr>
              <a:t/>
            </a:r>
            <a:br>
              <a:rPr lang="en-US" sz="3100" b="1" dirty="0" smtClean="0">
                <a:solidFill>
                  <a:schemeClr val="bg1"/>
                </a:solidFill>
                <a:latin typeface="Calibri" pitchFamily="34" charset="0"/>
              </a:rPr>
            </a:br>
            <a:endParaRPr lang="en-US" sz="3100" b="1" dirty="0" smtClean="0">
              <a:solidFill>
                <a:schemeClr val="bg1"/>
              </a:solidFill>
              <a:latin typeface="Calibri" pitchFamily="34" charset="0"/>
            </a:endParaRPr>
          </a:p>
        </p:txBody>
      </p:sp>
      <p:sp>
        <p:nvSpPr>
          <p:cNvPr id="9" name="Right Arrow 8"/>
          <p:cNvSpPr/>
          <p:nvPr/>
        </p:nvSpPr>
        <p:spPr>
          <a:xfrm>
            <a:off x="1115616" y="1412776"/>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 Box 4"/>
          <p:cNvSpPr txBox="1">
            <a:spLocks noChangeArrowheads="1"/>
          </p:cNvSpPr>
          <p:nvPr/>
        </p:nvSpPr>
        <p:spPr bwMode="auto">
          <a:xfrm>
            <a:off x="611560" y="581779"/>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13" name="Title 3"/>
          <p:cNvSpPr txBox="1">
            <a:spLocks/>
          </p:cNvSpPr>
          <p:nvPr/>
        </p:nvSpPr>
        <p:spPr>
          <a:xfrm>
            <a:off x="2483768" y="-90264"/>
            <a:ext cx="5976664"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1200" cap="none" spc="0" normalizeH="0" baseline="0" noProof="0" dirty="0" smtClean="0">
                <a:ln>
                  <a:noFill/>
                </a:ln>
                <a:solidFill>
                  <a:schemeClr val="bg1"/>
                </a:solidFill>
                <a:effectLst/>
                <a:uLnTx/>
                <a:uFillTx/>
                <a:latin typeface="Calibri" pitchFamily="34" charset="0"/>
                <a:ea typeface="+mj-ea"/>
                <a:cs typeface="+mj-cs"/>
              </a:rPr>
              <a:t>in Christ</a:t>
            </a:r>
          </a:p>
        </p:txBody>
      </p:sp>
      <p:sp>
        <p:nvSpPr>
          <p:cNvPr id="11" name="TextBox 5"/>
          <p:cNvSpPr txBox="1">
            <a:spLocks noChangeArrowheads="1"/>
          </p:cNvSpPr>
          <p:nvPr/>
        </p:nvSpPr>
        <p:spPr bwMode="auto">
          <a:xfrm>
            <a:off x="1691680" y="6320933"/>
            <a:ext cx="7488609" cy="492443"/>
          </a:xfrm>
          <a:prstGeom prst="rect">
            <a:avLst/>
          </a:prstGeom>
          <a:noFill/>
          <a:ln w="9525">
            <a:noFill/>
            <a:miter lim="800000"/>
            <a:headEnd/>
            <a:tailEnd/>
          </a:ln>
        </p:spPr>
        <p:txBody>
          <a:bodyPr wrap="square">
            <a:spAutoFit/>
          </a:bodyPr>
          <a:lstStyle/>
          <a:p>
            <a:pPr algn="ctr"/>
            <a:r>
              <a:rPr lang="en-CA" sz="2600" b="1" dirty="0">
                <a:solidFill>
                  <a:srgbClr val="FFFF00"/>
                </a:solidFill>
                <a:latin typeface="Calibri" pitchFamily="34" charset="0"/>
              </a:rPr>
              <a:t>in order to walk </a:t>
            </a:r>
            <a:r>
              <a:rPr lang="en-CA" sz="2600" b="1" dirty="0" smtClean="0">
                <a:solidFill>
                  <a:srgbClr val="FFFF00"/>
                </a:solidFill>
                <a:latin typeface="Calibri" pitchFamily="34" charset="0"/>
              </a:rPr>
              <a:t>in Christ in </a:t>
            </a:r>
            <a:r>
              <a:rPr lang="en-CA" sz="2600" b="1" dirty="0">
                <a:solidFill>
                  <a:srgbClr val="FFFF00"/>
                </a:solidFill>
                <a:latin typeface="Calibri" pitchFamily="34" charset="0"/>
              </a:rPr>
              <a:t>the </a:t>
            </a:r>
            <a:r>
              <a:rPr lang="en-CA" sz="2600" b="1" dirty="0" smtClean="0">
                <a:solidFill>
                  <a:srgbClr val="FFFF00"/>
                </a:solidFill>
                <a:latin typeface="Calibri" pitchFamily="34" charset="0"/>
              </a:rPr>
              <a:t>Spirit in </a:t>
            </a:r>
            <a:r>
              <a:rPr lang="en-CA" sz="2600" b="1" i="1" dirty="0" smtClean="0">
                <a:solidFill>
                  <a:srgbClr val="FFFF00"/>
                </a:solidFill>
                <a:latin typeface="Calibri" pitchFamily="34" charset="0"/>
              </a:rPr>
              <a:t>agape</a:t>
            </a:r>
            <a:r>
              <a:rPr lang="en-CA" sz="2600" b="1" dirty="0" smtClean="0">
                <a:solidFill>
                  <a:srgbClr val="FFFF00"/>
                </a:solidFill>
                <a:latin typeface="Calibri" pitchFamily="34" charset="0"/>
              </a:rPr>
              <a:t> love</a:t>
            </a:r>
            <a:endParaRPr lang="en-CA" sz="2600" b="1" dirty="0">
              <a:solidFill>
                <a:srgbClr val="FFFF00"/>
              </a:solidFill>
              <a:latin typeface="Calibri" pitchFamily="34" charset="0"/>
            </a:endParaRPr>
          </a:p>
        </p:txBody>
      </p:sp>
      <p:sp>
        <p:nvSpPr>
          <p:cNvPr id="12" name="TextBox 11"/>
          <p:cNvSpPr txBox="1">
            <a:spLocks noChangeArrowheads="1"/>
          </p:cNvSpPr>
          <p:nvPr/>
        </p:nvSpPr>
        <p:spPr bwMode="auto">
          <a:xfrm>
            <a:off x="-36512" y="1980123"/>
            <a:ext cx="2339752" cy="4401205"/>
          </a:xfrm>
          <a:prstGeom prst="rect">
            <a:avLst/>
          </a:prstGeom>
          <a:noFill/>
          <a:ln w="9525">
            <a:noFill/>
            <a:miter lim="800000"/>
            <a:headEnd/>
            <a:tailEnd/>
          </a:ln>
        </p:spPr>
        <p:txBody>
          <a:bodyPr wrap="square">
            <a:spAutoFit/>
          </a:bodyPr>
          <a:lstStyle/>
          <a:p>
            <a:pPr algn="ctr"/>
            <a:r>
              <a:rPr lang="en-CA" sz="2800" b="1" dirty="0" smtClean="0">
                <a:latin typeface="Calibri" pitchFamily="34" charset="0"/>
              </a:rPr>
              <a:t>Thank you </a:t>
            </a:r>
          </a:p>
          <a:p>
            <a:pPr algn="ctr"/>
            <a:r>
              <a:rPr lang="en-CA" sz="2800" b="1" dirty="0" smtClean="0">
                <a:latin typeface="Calibri" pitchFamily="34" charset="0"/>
              </a:rPr>
              <a:t>for the</a:t>
            </a:r>
          </a:p>
          <a:p>
            <a:pPr algn="ctr"/>
            <a:r>
              <a:rPr lang="en-CA" sz="2800" b="1" dirty="0" smtClean="0">
                <a:latin typeface="Calibri" pitchFamily="34" charset="0"/>
              </a:rPr>
              <a:t>grace </a:t>
            </a:r>
          </a:p>
          <a:p>
            <a:pPr algn="ctr"/>
            <a:r>
              <a:rPr lang="en-CA" sz="2800" b="1" dirty="0" smtClean="0">
                <a:latin typeface="Calibri" pitchFamily="34" charset="0"/>
              </a:rPr>
              <a:t>of the </a:t>
            </a:r>
          </a:p>
          <a:p>
            <a:pPr algn="ctr"/>
            <a:r>
              <a:rPr lang="en-CA" sz="2800" b="1" dirty="0" smtClean="0">
                <a:latin typeface="Calibri" pitchFamily="34" charset="0"/>
              </a:rPr>
              <a:t>Holy </a:t>
            </a:r>
          </a:p>
          <a:p>
            <a:pPr algn="ctr"/>
            <a:r>
              <a:rPr lang="en-CA" sz="2800" b="1" dirty="0" smtClean="0">
                <a:latin typeface="Calibri" pitchFamily="34" charset="0"/>
              </a:rPr>
              <a:t>Spirit</a:t>
            </a:r>
          </a:p>
          <a:p>
            <a:pPr algn="ctr"/>
            <a:r>
              <a:rPr lang="en-CA" sz="2800" b="1" dirty="0" smtClean="0">
                <a:latin typeface="Calibri" pitchFamily="34" charset="0"/>
              </a:rPr>
              <a:t>given </a:t>
            </a:r>
          </a:p>
          <a:p>
            <a:pPr algn="ctr"/>
            <a:r>
              <a:rPr lang="en-CA" sz="2800" b="1" dirty="0" smtClean="0">
                <a:latin typeface="Calibri" pitchFamily="34" charset="0"/>
              </a:rPr>
              <a:t>through</a:t>
            </a:r>
          </a:p>
          <a:p>
            <a:pPr algn="ctr"/>
            <a:r>
              <a:rPr lang="en-CA" sz="2800" b="1" dirty="0" smtClean="0">
                <a:latin typeface="Calibri" pitchFamily="34" charset="0"/>
              </a:rPr>
              <a:t>Christ’s </a:t>
            </a:r>
          </a:p>
          <a:p>
            <a:pPr algn="ctr"/>
            <a:r>
              <a:rPr lang="en-CA" sz="2800" b="1" dirty="0" smtClean="0">
                <a:latin typeface="Calibri" pitchFamily="34" charset="0"/>
              </a:rPr>
              <a:t>death!</a:t>
            </a:r>
            <a:endParaRPr lang="en-CA" sz="2800" b="1" dirty="0">
              <a:latin typeface="Calibri" pitchFamily="34" charset="0"/>
            </a:endParaRPr>
          </a:p>
        </p:txBody>
      </p:sp>
      <p:sp>
        <p:nvSpPr>
          <p:cNvPr id="14" name="Text Box 4"/>
          <p:cNvSpPr txBox="1">
            <a:spLocks noChangeArrowheads="1"/>
          </p:cNvSpPr>
          <p:nvPr/>
        </p:nvSpPr>
        <p:spPr bwMode="auto">
          <a:xfrm>
            <a:off x="7092280" y="44624"/>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48-71</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36866" name="Picture 4" descr="F16 Falcon US jet"/>
          <p:cNvPicPr>
            <a:picLocks noChangeAspect="1" noChangeArrowheads="1"/>
          </p:cNvPicPr>
          <p:nvPr/>
        </p:nvPicPr>
        <p:blipFill>
          <a:blip r:embed="rId2" cstate="print"/>
          <a:srcRect/>
          <a:stretch>
            <a:fillRect/>
          </a:stretch>
        </p:blipFill>
        <p:spPr bwMode="auto">
          <a:xfrm>
            <a:off x="0" y="-72629"/>
            <a:ext cx="9251950" cy="6958013"/>
          </a:xfrm>
          <a:prstGeom prst="rect">
            <a:avLst/>
          </a:prstGeom>
          <a:noFill/>
          <a:ln w="9525">
            <a:noFill/>
            <a:miter lim="800000"/>
            <a:headEnd/>
            <a:tailEnd/>
          </a:ln>
        </p:spPr>
      </p:pic>
      <p:sp>
        <p:nvSpPr>
          <p:cNvPr id="36867" name="TextBox 2"/>
          <p:cNvSpPr txBox="1">
            <a:spLocks noChangeArrowheads="1"/>
          </p:cNvSpPr>
          <p:nvPr/>
        </p:nvSpPr>
        <p:spPr bwMode="auto">
          <a:xfrm>
            <a:off x="755576" y="154375"/>
            <a:ext cx="8143875" cy="2554545"/>
          </a:xfrm>
          <a:prstGeom prst="rect">
            <a:avLst/>
          </a:prstGeom>
          <a:noFill/>
          <a:ln w="9525">
            <a:noFill/>
            <a:miter lim="800000"/>
            <a:headEnd/>
            <a:tailEnd/>
          </a:ln>
        </p:spPr>
        <p:txBody>
          <a:bodyPr wrap="square">
            <a:spAutoFit/>
          </a:bodyPr>
          <a:lstStyle/>
          <a:p>
            <a:pPr algn="ctr"/>
            <a:r>
              <a:rPr lang="en-CA" sz="3200" b="1" dirty="0" smtClean="0">
                <a:latin typeface="Calibri" pitchFamily="34" charset="0"/>
              </a:rPr>
              <a:t>Life in the Spirit:</a:t>
            </a:r>
          </a:p>
          <a:p>
            <a:pPr algn="ctr"/>
            <a:r>
              <a:rPr lang="en-CA" sz="3200" b="1" dirty="0" smtClean="0">
                <a:latin typeface="Calibri" pitchFamily="34" charset="0"/>
              </a:rPr>
              <a:t>The </a:t>
            </a:r>
            <a:r>
              <a:rPr lang="en-CA" sz="3200" b="1" dirty="0">
                <a:latin typeface="Calibri" pitchFamily="34" charset="0"/>
              </a:rPr>
              <a:t>law of </a:t>
            </a:r>
            <a:r>
              <a:rPr lang="en-CA" sz="3200" b="1" dirty="0" smtClean="0">
                <a:latin typeface="Calibri" pitchFamily="34" charset="0"/>
              </a:rPr>
              <a:t>the Spirit of life in Christ </a:t>
            </a:r>
          </a:p>
          <a:p>
            <a:pPr algn="ctr"/>
            <a:r>
              <a:rPr lang="en-CA" sz="3200" b="1" dirty="0" smtClean="0">
                <a:latin typeface="Calibri" pitchFamily="34" charset="0"/>
              </a:rPr>
              <a:t>sets us free from sin and the flesh </a:t>
            </a:r>
          </a:p>
          <a:p>
            <a:pPr algn="ctr"/>
            <a:r>
              <a:rPr lang="en-CA" sz="3200" b="1" dirty="0" smtClean="0">
                <a:latin typeface="Calibri" pitchFamily="34" charset="0"/>
              </a:rPr>
              <a:t>like the law of aerodynamics </a:t>
            </a:r>
          </a:p>
          <a:p>
            <a:pPr algn="ctr"/>
            <a:r>
              <a:rPr lang="en-CA" sz="3200" b="1" dirty="0" smtClean="0">
                <a:latin typeface="Calibri" pitchFamily="34" charset="0"/>
              </a:rPr>
              <a:t>overcomes </a:t>
            </a:r>
            <a:r>
              <a:rPr lang="en-CA" sz="3200" b="1" dirty="0">
                <a:latin typeface="Calibri" pitchFamily="34" charset="0"/>
              </a:rPr>
              <a:t>the law of </a:t>
            </a:r>
            <a:r>
              <a:rPr lang="en-CA" sz="3200" b="1" dirty="0" smtClean="0">
                <a:latin typeface="Calibri" pitchFamily="34" charset="0"/>
              </a:rPr>
              <a:t>gravity.</a:t>
            </a:r>
            <a:endParaRPr lang="en-CA" sz="3200" b="1" dirty="0">
              <a:latin typeface="Calibri" pitchFamily="34" charset="0"/>
            </a:endParaRPr>
          </a:p>
        </p:txBody>
      </p:sp>
      <p:sp>
        <p:nvSpPr>
          <p:cNvPr id="5" name="TextBox 4"/>
          <p:cNvSpPr txBox="1"/>
          <p:nvPr/>
        </p:nvSpPr>
        <p:spPr>
          <a:xfrm>
            <a:off x="7020272" y="4077072"/>
            <a:ext cx="1604927" cy="246221"/>
          </a:xfrm>
          <a:prstGeom prst="rect">
            <a:avLst/>
          </a:prstGeom>
          <a:noFill/>
        </p:spPr>
        <p:txBody>
          <a:bodyPr wrap="none" rtlCol="0">
            <a:spAutoFit/>
          </a:bodyPr>
          <a:lstStyle/>
          <a:p>
            <a:r>
              <a:rPr lang="en-CA" sz="1000" dirty="0" smtClean="0"/>
              <a:t>F 16 from raahistory.com</a:t>
            </a:r>
            <a:endParaRPr lang="en-CA" sz="1000"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sp>
        <p:nvSpPr>
          <p:cNvPr id="23" name="Title 2"/>
          <p:cNvSpPr txBox="1">
            <a:spLocks/>
          </p:cNvSpPr>
          <p:nvPr/>
        </p:nvSpPr>
        <p:spPr bwMode="auto">
          <a:xfrm>
            <a:off x="323528" y="44624"/>
            <a:ext cx="8604448" cy="73152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algn="ctr">
              <a:lnSpc>
                <a:spcPts val="3000"/>
              </a:lnSpc>
            </a:pPr>
            <a:r>
              <a:rPr lang="en-CA" sz="2800" b="1" dirty="0" smtClean="0">
                <a:solidFill>
                  <a:srgbClr val="FF0000"/>
                </a:solidFill>
                <a:latin typeface="SutonnyMJ" pitchFamily="2" charset="0"/>
                <a:cs typeface="SutonnyMJ" pitchFamily="2" charset="0"/>
              </a:rPr>
              <a:t>48. </a:t>
            </a:r>
            <a:r>
              <a:rPr lang="en-US" sz="2800" b="1" dirty="0" err="1" smtClean="0">
                <a:solidFill>
                  <a:srgbClr val="FF0000"/>
                </a:solidFill>
                <a:latin typeface="SutonnyMJ" pitchFamily="2" charset="0"/>
                <a:cs typeface="SutonnyMJ" pitchFamily="2" charset="0"/>
              </a:rPr>
              <a:t>Rxe‡bi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AvZ¥vi</a:t>
            </a:r>
            <a:r>
              <a:rPr lang="en-US" sz="2800" b="1" dirty="0" smtClean="0">
                <a:solidFill>
                  <a:srgbClr val="FF0000"/>
                </a:solidFill>
                <a:latin typeface="SutonnyMJ" pitchFamily="2" charset="0"/>
                <a:cs typeface="SutonnyMJ" pitchFamily="2" charset="0"/>
              </a:rPr>
              <a:t> †h </a:t>
            </a:r>
            <a:r>
              <a:rPr lang="en-US" sz="2800" b="1" dirty="0" err="1" smtClean="0">
                <a:solidFill>
                  <a:srgbClr val="FF0000"/>
                </a:solidFill>
                <a:latin typeface="SutonnyMJ" pitchFamily="2" charset="0"/>
                <a:cs typeface="SutonnyMJ" pitchFamily="2" charset="0"/>
              </a:rPr>
              <a:t>e¨e¯’v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Zv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Avgv‡`i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Lªxó</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hxï‡Z</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cvc</a:t>
            </a:r>
            <a:r>
              <a:rPr lang="en-US" sz="2800" b="1" dirty="0" smtClean="0">
                <a:solidFill>
                  <a:srgbClr val="FF0000"/>
                </a:solidFill>
                <a:latin typeface="SutonnyMJ" pitchFamily="2" charset="0"/>
                <a:cs typeface="SutonnyMJ" pitchFamily="2" charset="0"/>
              </a:rPr>
              <a:t> I </a:t>
            </a:r>
            <a:r>
              <a:rPr lang="en-US" sz="2800" b="1" dirty="0" err="1" smtClean="0">
                <a:solidFill>
                  <a:srgbClr val="FF0000"/>
                </a:solidFill>
                <a:latin typeface="SutonnyMJ" pitchFamily="2" charset="0"/>
                <a:cs typeface="SutonnyMJ" pitchFamily="2" charset="0"/>
              </a:rPr>
              <a:t>e¨e¯’v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nB‡Z</a:t>
            </a:r>
            <a:r>
              <a:rPr lang="en-US" sz="2800" b="1" dirty="0" smtClean="0">
                <a:solidFill>
                  <a:srgbClr val="FF0000"/>
                </a:solidFill>
                <a:latin typeface="SutonnyMJ" pitchFamily="2" charset="0"/>
                <a:cs typeface="SutonnyMJ" pitchFamily="2" charset="0"/>
              </a:rPr>
              <a:t> gy³ </a:t>
            </a:r>
            <a:r>
              <a:rPr lang="en-US" sz="2800" b="1" dirty="0" err="1" smtClean="0">
                <a:solidFill>
                  <a:srgbClr val="FF0000"/>
                </a:solidFill>
                <a:latin typeface="SutonnyMJ" pitchFamily="2" charset="0"/>
                <a:cs typeface="SutonnyMJ" pitchFamily="2" charset="0"/>
              </a:rPr>
              <a:t>K‡i‡Q</a:t>
            </a:r>
            <a:r>
              <a:rPr lang="en-CA" sz="2800" b="1" dirty="0" smtClean="0">
                <a:solidFill>
                  <a:srgbClr val="FF0000"/>
                </a:solidFill>
                <a:latin typeface="SutonnyMJ" pitchFamily="2" charset="0"/>
                <a:cs typeface="SutonnyMJ" pitchFamily="2" charset="0"/>
              </a:rPr>
              <a:t>!  </a:t>
            </a:r>
            <a:r>
              <a:rPr lang="en-CA" sz="2800" b="1" dirty="0" err="1" smtClean="0">
                <a:solidFill>
                  <a:srgbClr val="FF0000"/>
                </a:solidFill>
                <a:latin typeface="SutonnyMJ" pitchFamily="2" charset="0"/>
                <a:cs typeface="SutonnyMJ" pitchFamily="2" charset="0"/>
              </a:rPr>
              <a:t>n¨v</a:t>
            </a:r>
            <a:r>
              <a:rPr lang="en-CA" sz="2800" b="1" dirty="0" smtClean="0">
                <a:solidFill>
                  <a:srgbClr val="FF0000"/>
                </a:solidFill>
                <a:latin typeface="SutonnyMJ" pitchFamily="2" charset="0"/>
                <a:cs typeface="SutonnyMJ" pitchFamily="2" charset="0"/>
              </a:rPr>
              <a:t> </a:t>
            </a:r>
            <a:r>
              <a:rPr lang="en-CA" sz="2800" b="1" dirty="0" err="1" smtClean="0">
                <a:solidFill>
                  <a:srgbClr val="FF0000"/>
                </a:solidFill>
                <a:latin typeface="SutonnyMJ" pitchFamily="2" charset="0"/>
                <a:cs typeface="SutonnyMJ" pitchFamily="2" charset="0"/>
              </a:rPr>
              <a:t>cÖfz</a:t>
            </a:r>
            <a:r>
              <a:rPr lang="en-CA" sz="2800" b="1" dirty="0" smtClean="0">
                <a:solidFill>
                  <a:srgbClr val="FF0000"/>
                </a:solidFill>
                <a:latin typeface="SutonnyMJ" pitchFamily="2" charset="0"/>
                <a:cs typeface="SutonnyMJ" pitchFamily="2" charset="0"/>
              </a:rPr>
              <a:t>!</a:t>
            </a:r>
            <a:endParaRPr lang="en-CA" sz="2400" b="1" dirty="0" smtClean="0">
              <a:solidFill>
                <a:srgbClr val="FF0000"/>
              </a:solidFill>
              <a:latin typeface="SutonnyMJ" pitchFamily="2" charset="0"/>
              <a:cs typeface="SutonnyMJ" pitchFamily="2" charset="0"/>
            </a:endParaRPr>
          </a:p>
        </p:txBody>
      </p:sp>
      <p:pic>
        <p:nvPicPr>
          <p:cNvPr id="58370" name="Picture 2" descr="msotw9_temp0"/>
          <p:cNvPicPr>
            <a:picLocks noChangeAspect="1" noChangeArrowheads="1"/>
          </p:cNvPicPr>
          <p:nvPr/>
        </p:nvPicPr>
        <p:blipFill>
          <a:blip r:embed="rId2" cstate="print">
            <a:duotone>
              <a:prstClr val="black"/>
              <a:srgbClr val="FFFF00">
                <a:tint val="45000"/>
                <a:satMod val="400000"/>
              </a:srgbClr>
            </a:duotone>
          </a:blip>
          <a:srcRect t="2329" b="2338"/>
          <a:stretch>
            <a:fillRect/>
          </a:stretch>
        </p:blipFill>
        <p:spPr bwMode="auto">
          <a:xfrm>
            <a:off x="0" y="1268760"/>
            <a:ext cx="9144000" cy="4680520"/>
          </a:xfrm>
          <a:prstGeom prst="rect">
            <a:avLst/>
          </a:prstGeom>
          <a:noFill/>
          <a:ln w="9525">
            <a:noFill/>
            <a:miter lim="800000"/>
            <a:headEnd/>
            <a:tailEnd/>
          </a:ln>
        </p:spPr>
      </p:pic>
      <p:sp>
        <p:nvSpPr>
          <p:cNvPr id="28" name="Text Box 3"/>
          <p:cNvSpPr txBox="1">
            <a:spLocks noChangeArrowheads="1"/>
          </p:cNvSpPr>
          <p:nvPr/>
        </p:nvSpPr>
        <p:spPr bwMode="auto">
          <a:xfrm>
            <a:off x="6984776" y="5085184"/>
            <a:ext cx="1907704" cy="215444"/>
          </a:xfrm>
          <a:prstGeom prst="rect">
            <a:avLst/>
          </a:prstGeom>
          <a:noFill/>
          <a:ln w="9525">
            <a:noFill/>
            <a:miter lim="800000"/>
            <a:headEnd/>
            <a:tailEnd/>
          </a:ln>
        </p:spPr>
        <p:txBody>
          <a:bodyPr wrap="square">
            <a:spAutoFit/>
          </a:bodyPr>
          <a:lstStyle/>
          <a:p>
            <a:pPr>
              <a:spcAft>
                <a:spcPts val="1000"/>
              </a:spcAft>
            </a:pPr>
            <a:r>
              <a:rPr lang="en-CA" sz="800" dirty="0" smtClean="0">
                <a:solidFill>
                  <a:schemeClr val="tx1">
                    <a:lumMod val="50000"/>
                  </a:schemeClr>
                </a:solidFill>
              </a:rPr>
              <a:t>soccer teams by Kim Graham </a:t>
            </a:r>
            <a:endParaRPr lang="en-US" altLang="ko-KR" sz="800" dirty="0">
              <a:solidFill>
                <a:schemeClr val="tx1">
                  <a:lumMod val="50000"/>
                </a:schemeClr>
              </a:solidFill>
              <a:ea typeface="Gulim" pitchFamily="34" charset="-127"/>
            </a:endParaRPr>
          </a:p>
        </p:txBody>
      </p:sp>
      <p:sp>
        <p:nvSpPr>
          <p:cNvPr id="29" name="Rectangle 28"/>
          <p:cNvSpPr/>
          <p:nvPr/>
        </p:nvSpPr>
        <p:spPr>
          <a:xfrm>
            <a:off x="35496" y="4952781"/>
            <a:ext cx="3456384" cy="492443"/>
          </a:xfrm>
          <a:prstGeom prst="rect">
            <a:avLst/>
          </a:prstGeom>
        </p:spPr>
        <p:txBody>
          <a:bodyPr wrap="square">
            <a:spAutoFit/>
          </a:bodyPr>
          <a:lstStyle/>
          <a:p>
            <a:pPr algn="ctr"/>
            <a:r>
              <a:rPr lang="en-CA" sz="800" dirty="0" smtClean="0">
                <a:solidFill>
                  <a:schemeClr val="tx1">
                    <a:lumMod val="50000"/>
                  </a:schemeClr>
                </a:solidFill>
              </a:rPr>
              <a:t>Dove and Bible Microsoft clip art © 2013 </a:t>
            </a:r>
          </a:p>
          <a:p>
            <a:pPr algn="ctr"/>
            <a:r>
              <a:rPr lang="en-CA" sz="800" dirty="0" smtClean="0">
                <a:solidFill>
                  <a:schemeClr val="tx1">
                    <a:lumMod val="50000"/>
                  </a:schemeClr>
                </a:solidFill>
              </a:rPr>
              <a:t>Microsoft Corporation. </a:t>
            </a:r>
          </a:p>
          <a:p>
            <a:pPr algn="ctr"/>
            <a:endParaRPr lang="en-CA" sz="1000" dirty="0">
              <a:solidFill>
                <a:schemeClr val="tx1">
                  <a:lumMod val="50000"/>
                </a:schemeClr>
              </a:solidFill>
            </a:endParaRPr>
          </a:p>
        </p:txBody>
      </p:sp>
      <p:sp>
        <p:nvSpPr>
          <p:cNvPr id="32" name="TextBox 31"/>
          <p:cNvSpPr txBox="1"/>
          <p:nvPr/>
        </p:nvSpPr>
        <p:spPr>
          <a:xfrm>
            <a:off x="755576" y="1052736"/>
            <a:ext cx="7848872" cy="400110"/>
          </a:xfrm>
          <a:prstGeom prst="rect">
            <a:avLst/>
          </a:prstGeom>
          <a:noFill/>
        </p:spPr>
        <p:txBody>
          <a:bodyPr wrap="square" rtlCol="0">
            <a:spAutoFit/>
          </a:bodyPr>
          <a:lstStyle/>
          <a:p>
            <a:r>
              <a:rPr lang="en-CA" sz="2000" b="1" dirty="0" smtClean="0">
                <a:solidFill>
                  <a:schemeClr val="bg1"/>
                </a:solidFill>
                <a:latin typeface="Calibri" pitchFamily="34" charset="0"/>
              </a:rPr>
              <a:t>Christ is the coach of the                 crucified-and-raised-with-Christ team</a:t>
            </a:r>
            <a:endParaRPr lang="en-CA" sz="2000" b="1" dirty="0">
              <a:solidFill>
                <a:schemeClr val="bg1"/>
              </a:solidFill>
              <a:latin typeface="Calibri" pitchFamily="34" charset="0"/>
            </a:endParaRPr>
          </a:p>
        </p:txBody>
      </p:sp>
      <p:sp>
        <p:nvSpPr>
          <p:cNvPr id="33" name="TextBox 32"/>
          <p:cNvSpPr txBox="1"/>
          <p:nvPr/>
        </p:nvSpPr>
        <p:spPr>
          <a:xfrm>
            <a:off x="899592" y="5477162"/>
            <a:ext cx="6768752" cy="400110"/>
          </a:xfrm>
          <a:prstGeom prst="rect">
            <a:avLst/>
          </a:prstGeom>
          <a:noFill/>
        </p:spPr>
        <p:txBody>
          <a:bodyPr wrap="square" rtlCol="0">
            <a:spAutoFit/>
          </a:bodyPr>
          <a:lstStyle/>
          <a:p>
            <a:r>
              <a:rPr lang="en-CA" sz="2000" b="1" dirty="0" smtClean="0">
                <a:solidFill>
                  <a:schemeClr val="bg1"/>
                </a:solidFill>
                <a:latin typeface="Calibri" pitchFamily="34" charset="0"/>
              </a:rPr>
              <a:t>our old coach Sin             no longer has authority to rule us </a:t>
            </a:r>
            <a:endParaRPr lang="en-CA" sz="2000" b="1" dirty="0">
              <a:solidFill>
                <a:schemeClr val="bg1"/>
              </a:solidFill>
              <a:latin typeface="Calibri" pitchFamily="34" charset="0"/>
            </a:endParaRPr>
          </a:p>
        </p:txBody>
      </p:sp>
      <p:pic>
        <p:nvPicPr>
          <p:cNvPr id="31" name="Picture 30" descr="small dove.png"/>
          <p:cNvPicPr>
            <a:picLocks noChangeAspect="1"/>
          </p:cNvPicPr>
          <p:nvPr/>
        </p:nvPicPr>
        <p:blipFill>
          <a:blip r:embed="rId3" cstate="print"/>
          <a:stretch>
            <a:fillRect/>
          </a:stretch>
        </p:blipFill>
        <p:spPr>
          <a:xfrm>
            <a:off x="4644008" y="1556792"/>
            <a:ext cx="554243" cy="576064"/>
          </a:xfrm>
          <a:prstGeom prst="rect">
            <a:avLst/>
          </a:prstGeom>
        </p:spPr>
      </p:pic>
      <p:pic>
        <p:nvPicPr>
          <p:cNvPr id="34" name="Picture 33" descr="small dove.png"/>
          <p:cNvPicPr>
            <a:picLocks noChangeAspect="1"/>
          </p:cNvPicPr>
          <p:nvPr/>
        </p:nvPicPr>
        <p:blipFill>
          <a:blip r:embed="rId3" cstate="print"/>
          <a:stretch>
            <a:fillRect/>
          </a:stretch>
        </p:blipFill>
        <p:spPr>
          <a:xfrm>
            <a:off x="6732240" y="3501008"/>
            <a:ext cx="554243" cy="576064"/>
          </a:xfrm>
          <a:prstGeom prst="rect">
            <a:avLst/>
          </a:prstGeom>
        </p:spPr>
      </p:pic>
      <p:pic>
        <p:nvPicPr>
          <p:cNvPr id="35" name="Picture 34" descr="small dove.png"/>
          <p:cNvPicPr>
            <a:picLocks noChangeAspect="1"/>
          </p:cNvPicPr>
          <p:nvPr/>
        </p:nvPicPr>
        <p:blipFill>
          <a:blip r:embed="rId3" cstate="print"/>
          <a:stretch>
            <a:fillRect/>
          </a:stretch>
        </p:blipFill>
        <p:spPr>
          <a:xfrm>
            <a:off x="6826069" y="1700808"/>
            <a:ext cx="554243" cy="576064"/>
          </a:xfrm>
          <a:prstGeom prst="rect">
            <a:avLst/>
          </a:prstGeom>
        </p:spPr>
      </p:pic>
      <p:pic>
        <p:nvPicPr>
          <p:cNvPr id="36" name="Picture 35" descr="small dove.png"/>
          <p:cNvPicPr>
            <a:picLocks noChangeAspect="1"/>
          </p:cNvPicPr>
          <p:nvPr/>
        </p:nvPicPr>
        <p:blipFill>
          <a:blip r:embed="rId3" cstate="print"/>
          <a:stretch>
            <a:fillRect/>
          </a:stretch>
        </p:blipFill>
        <p:spPr>
          <a:xfrm>
            <a:off x="1547664" y="2564904"/>
            <a:ext cx="554243" cy="576064"/>
          </a:xfrm>
          <a:prstGeom prst="rect">
            <a:avLst/>
          </a:prstGeom>
        </p:spPr>
      </p:pic>
      <p:pic>
        <p:nvPicPr>
          <p:cNvPr id="37" name="Picture 36" descr="small dove.png"/>
          <p:cNvPicPr>
            <a:picLocks noChangeAspect="1"/>
          </p:cNvPicPr>
          <p:nvPr/>
        </p:nvPicPr>
        <p:blipFill>
          <a:blip r:embed="rId3" cstate="print"/>
          <a:stretch>
            <a:fillRect/>
          </a:stretch>
        </p:blipFill>
        <p:spPr>
          <a:xfrm>
            <a:off x="2433581" y="1844824"/>
            <a:ext cx="554243" cy="576064"/>
          </a:xfrm>
          <a:prstGeom prst="rect">
            <a:avLst/>
          </a:prstGeom>
        </p:spPr>
      </p:pic>
      <p:pic>
        <p:nvPicPr>
          <p:cNvPr id="38" name="Picture 37" descr="small dove.png"/>
          <p:cNvPicPr>
            <a:picLocks noChangeAspect="1"/>
          </p:cNvPicPr>
          <p:nvPr/>
        </p:nvPicPr>
        <p:blipFill>
          <a:blip r:embed="rId3" cstate="print"/>
          <a:stretch>
            <a:fillRect/>
          </a:stretch>
        </p:blipFill>
        <p:spPr>
          <a:xfrm>
            <a:off x="6012160" y="2492896"/>
            <a:ext cx="554243" cy="576064"/>
          </a:xfrm>
          <a:prstGeom prst="rect">
            <a:avLst/>
          </a:prstGeom>
        </p:spPr>
      </p:pic>
      <p:pic>
        <p:nvPicPr>
          <p:cNvPr id="39" name="Picture 38" descr="small dove.png"/>
          <p:cNvPicPr>
            <a:picLocks noChangeAspect="1"/>
          </p:cNvPicPr>
          <p:nvPr/>
        </p:nvPicPr>
        <p:blipFill>
          <a:blip r:embed="rId3" cstate="print"/>
          <a:stretch>
            <a:fillRect/>
          </a:stretch>
        </p:blipFill>
        <p:spPr>
          <a:xfrm>
            <a:off x="3923928" y="3789040"/>
            <a:ext cx="554243" cy="576064"/>
          </a:xfrm>
          <a:prstGeom prst="rect">
            <a:avLst/>
          </a:prstGeom>
        </p:spPr>
      </p:pic>
      <p:pic>
        <p:nvPicPr>
          <p:cNvPr id="40" name="Picture 39" descr="small dove.png"/>
          <p:cNvPicPr>
            <a:picLocks noChangeAspect="1"/>
          </p:cNvPicPr>
          <p:nvPr/>
        </p:nvPicPr>
        <p:blipFill>
          <a:blip r:embed="rId3" cstate="print"/>
          <a:stretch>
            <a:fillRect/>
          </a:stretch>
        </p:blipFill>
        <p:spPr>
          <a:xfrm>
            <a:off x="4211960" y="2492896"/>
            <a:ext cx="554243" cy="576064"/>
          </a:xfrm>
          <a:prstGeom prst="rect">
            <a:avLst/>
          </a:prstGeom>
        </p:spPr>
      </p:pic>
      <p:pic>
        <p:nvPicPr>
          <p:cNvPr id="41" name="Picture 40" descr="small dove.png"/>
          <p:cNvPicPr>
            <a:picLocks noChangeAspect="1"/>
          </p:cNvPicPr>
          <p:nvPr/>
        </p:nvPicPr>
        <p:blipFill>
          <a:blip r:embed="rId3" cstate="print"/>
          <a:stretch>
            <a:fillRect/>
          </a:stretch>
        </p:blipFill>
        <p:spPr>
          <a:xfrm>
            <a:off x="1835696" y="3501008"/>
            <a:ext cx="554243" cy="576064"/>
          </a:xfrm>
          <a:prstGeom prst="rect">
            <a:avLst/>
          </a:prstGeom>
        </p:spPr>
      </p:pic>
      <p:pic>
        <p:nvPicPr>
          <p:cNvPr id="42" name="Picture 41" descr="small dove.png"/>
          <p:cNvPicPr>
            <a:picLocks noChangeAspect="1"/>
          </p:cNvPicPr>
          <p:nvPr/>
        </p:nvPicPr>
        <p:blipFill>
          <a:blip r:embed="rId3" cstate="print"/>
          <a:stretch>
            <a:fillRect/>
          </a:stretch>
        </p:blipFill>
        <p:spPr>
          <a:xfrm>
            <a:off x="7042093" y="2420888"/>
            <a:ext cx="554243" cy="576064"/>
          </a:xfrm>
          <a:prstGeom prst="rect">
            <a:avLst/>
          </a:prstGeom>
        </p:spPr>
      </p:pic>
      <p:sp>
        <p:nvSpPr>
          <p:cNvPr id="22" name="Title 2"/>
          <p:cNvSpPr txBox="1">
            <a:spLocks/>
          </p:cNvSpPr>
          <p:nvPr/>
        </p:nvSpPr>
        <p:spPr bwMode="auto">
          <a:xfrm>
            <a:off x="179512" y="5877272"/>
            <a:ext cx="8964488" cy="86409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gn="ctr"/>
            <a:r>
              <a:rPr lang="en-US" sz="2800" b="1" dirty="0" smtClean="0">
                <a:solidFill>
                  <a:schemeClr val="bg1"/>
                </a:solidFill>
                <a:latin typeface="SutonnyMJ" pitchFamily="2" charset="0"/>
                <a:cs typeface="SutonnyMJ" pitchFamily="2" charset="0"/>
              </a:rPr>
              <a:t>†iv: 8:2-4; Mvjv:5:16</a:t>
            </a:r>
            <a:endParaRPr lang="en-US" sz="2800" b="1" dirty="0">
              <a:solidFill>
                <a:schemeClr val="bg1"/>
              </a:solidFill>
              <a:latin typeface="SutonnyMJ" pitchFamily="2" charset="0"/>
              <a:cs typeface="SutonnyMJ" pitchFamily="2" charset="0"/>
            </a:endParaRPr>
          </a:p>
        </p:txBody>
      </p:sp>
      <p:sp>
        <p:nvSpPr>
          <p:cNvPr id="20" name="TextBox 19"/>
          <p:cNvSpPr txBox="1"/>
          <p:nvPr/>
        </p:nvSpPr>
        <p:spPr>
          <a:xfrm>
            <a:off x="107504" y="6381328"/>
            <a:ext cx="576064" cy="369332"/>
          </a:xfrm>
          <a:prstGeom prst="rect">
            <a:avLst/>
          </a:prstGeom>
          <a:noFill/>
        </p:spPr>
        <p:txBody>
          <a:bodyPr wrap="square" rtlCol="0">
            <a:spAutoFit/>
          </a:bodyPr>
          <a:lstStyle/>
          <a:p>
            <a:pPr algn="ctr"/>
            <a:r>
              <a:rPr lang="en-CA" dirty="0" smtClean="0">
                <a:solidFill>
                  <a:schemeClr val="bg1"/>
                </a:solidFill>
              </a:rPr>
              <a:t>48</a:t>
            </a:r>
            <a:endParaRPr lang="en-CA" dirty="0">
              <a:solidFill>
                <a:schemeClr val="bg1"/>
              </a:solidFill>
            </a:endParaRPr>
          </a:p>
        </p:txBody>
      </p:sp>
      <p:pic>
        <p:nvPicPr>
          <p:cNvPr id="21" name="Picture 20" descr="lord-jesus-christ-coming-293608.gif"/>
          <p:cNvPicPr>
            <a:picLocks noChangeAspect="1"/>
          </p:cNvPicPr>
          <p:nvPr/>
        </p:nvPicPr>
        <p:blipFill>
          <a:blip r:embed="rId4" cstate="print"/>
          <a:stretch>
            <a:fillRect/>
          </a:stretch>
        </p:blipFill>
        <p:spPr>
          <a:xfrm>
            <a:off x="3491880" y="820770"/>
            <a:ext cx="851520" cy="1240078"/>
          </a:xfrm>
          <a:prstGeom prst="rect">
            <a:avLst/>
          </a:prstGeom>
        </p:spPr>
      </p:pic>
      <p:sp>
        <p:nvSpPr>
          <p:cNvPr id="24" name="TextBox 8"/>
          <p:cNvSpPr txBox="1">
            <a:spLocks noChangeArrowheads="1"/>
          </p:cNvSpPr>
          <p:nvPr/>
        </p:nvSpPr>
        <p:spPr bwMode="auto">
          <a:xfrm>
            <a:off x="2339752" y="1485364"/>
            <a:ext cx="1368152"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http://www.google.com/url?source=imglanding&amp;ct=img&amp;q=http://pariasprings.typepad.com/photos/courtenays_adventures/imgp6398.jpg&amp;sa=X&amp;ei=b_P8TvXlAcfJmQXj4NWmDQ&amp;ved=0CAwQ8wc&amp;usg=AFQjCNEEp1aGkxTyTG311y1obqVUxfP0Qg"/>
          <p:cNvPicPr>
            <a:picLocks noChangeAspect="1" noChangeArrowheads="1"/>
          </p:cNvPicPr>
          <p:nvPr/>
        </p:nvPicPr>
        <p:blipFill>
          <a:blip r:embed="rId2" cstate="print"/>
          <a:srcRect/>
          <a:stretch>
            <a:fillRect/>
          </a:stretch>
        </p:blipFill>
        <p:spPr bwMode="auto">
          <a:xfrm>
            <a:off x="71438" y="142875"/>
            <a:ext cx="9001125" cy="6751638"/>
          </a:xfrm>
          <a:prstGeom prst="rect">
            <a:avLst/>
          </a:prstGeom>
          <a:noFill/>
          <a:ln w="9525">
            <a:noFill/>
            <a:miter lim="800000"/>
            <a:headEnd/>
            <a:tailEnd/>
          </a:ln>
        </p:spPr>
      </p:pic>
      <p:sp>
        <p:nvSpPr>
          <p:cNvPr id="7" name="TextBox 6"/>
          <p:cNvSpPr txBox="1"/>
          <p:nvPr/>
        </p:nvSpPr>
        <p:spPr>
          <a:xfrm>
            <a:off x="251520" y="2116013"/>
            <a:ext cx="2872680" cy="1384995"/>
          </a:xfrm>
          <a:prstGeom prst="rect">
            <a:avLst/>
          </a:prstGeom>
          <a:noFill/>
        </p:spPr>
        <p:txBody>
          <a:bodyPr wrap="square" rtlCol="0">
            <a:spAutoFit/>
          </a:bodyPr>
          <a:lstStyle/>
          <a:p>
            <a:pPr algn="ctr"/>
            <a:r>
              <a:rPr lang="en-US" sz="2800" b="1" dirty="0" smtClean="0">
                <a:latin typeface="SutonnyMJ" pitchFamily="2" charset="0"/>
                <a:cs typeface="SutonnyMJ" pitchFamily="2" charset="0"/>
              </a:rPr>
              <a:t>‡</a:t>
            </a:r>
            <a:r>
              <a:rPr lang="en-US" sz="2800" b="1" dirty="0" err="1" smtClean="0">
                <a:latin typeface="SutonnyMJ" pitchFamily="2" charset="0"/>
                <a:cs typeface="SutonnyMJ" pitchFamily="2" charset="0"/>
              </a:rPr>
              <a:t>cÖwiZ</a:t>
            </a:r>
            <a:r>
              <a:rPr lang="en-US" sz="2800" b="1" dirty="0" smtClean="0">
                <a:latin typeface="SutonnyMJ" pitchFamily="2" charset="0"/>
                <a:cs typeface="SutonnyMJ" pitchFamily="2" charset="0"/>
              </a:rPr>
              <a:t> 2:17-18</a:t>
            </a:r>
          </a:p>
          <a:p>
            <a:pPr algn="ctr"/>
            <a:r>
              <a:rPr lang="en-US" sz="2800" b="1" dirty="0" smtClean="0">
                <a:latin typeface="SutonnyMJ" pitchFamily="2" charset="0"/>
                <a:cs typeface="SutonnyMJ" pitchFamily="2" charset="0"/>
              </a:rPr>
              <a:t>‡</a:t>
            </a:r>
            <a:r>
              <a:rPr lang="en-US" sz="2800" b="1" dirty="0" err="1" smtClean="0">
                <a:latin typeface="SutonnyMJ" pitchFamily="2" charset="0"/>
                <a:cs typeface="SutonnyMJ" pitchFamily="2" charset="0"/>
              </a:rPr>
              <a:t>ivgxq</a:t>
            </a:r>
            <a:r>
              <a:rPr lang="en-US" sz="2800" b="1" dirty="0" smtClean="0">
                <a:latin typeface="SutonnyMJ" pitchFamily="2" charset="0"/>
                <a:cs typeface="SutonnyMJ" pitchFamily="2" charset="0"/>
              </a:rPr>
              <a:t>  5:5</a:t>
            </a:r>
          </a:p>
          <a:p>
            <a:pPr algn="ctr"/>
            <a:r>
              <a:rPr lang="en-US" sz="2800" b="1" dirty="0" err="1" smtClean="0">
                <a:latin typeface="SutonnyMJ" pitchFamily="2" charset="0"/>
                <a:cs typeface="SutonnyMJ" pitchFamily="2" charset="0"/>
              </a:rPr>
              <a:t>ZxZ</a:t>
            </a:r>
            <a:r>
              <a:rPr lang="en-US" sz="2800" b="1" dirty="0" smtClean="0">
                <a:latin typeface="SutonnyMJ" pitchFamily="2" charset="0"/>
                <a:cs typeface="SutonnyMJ" pitchFamily="2" charset="0"/>
              </a:rPr>
              <a:t> 3:4-7</a:t>
            </a:r>
            <a:endParaRPr lang="en-CA" sz="2800" b="1" dirty="0">
              <a:latin typeface="SutonnyMJ" pitchFamily="2" charset="0"/>
              <a:cs typeface="SutonnyMJ" pitchFamily="2" charset="0"/>
            </a:endParaRPr>
          </a:p>
        </p:txBody>
      </p:sp>
      <p:pic>
        <p:nvPicPr>
          <p:cNvPr id="9" name="Picture 8" descr="small dove.png"/>
          <p:cNvPicPr>
            <a:picLocks noChangeAspect="1"/>
          </p:cNvPicPr>
          <p:nvPr/>
        </p:nvPicPr>
        <p:blipFill>
          <a:blip r:embed="rId3" cstate="print"/>
          <a:stretch>
            <a:fillRect/>
          </a:stretch>
        </p:blipFill>
        <p:spPr>
          <a:xfrm>
            <a:off x="3513702" y="1874308"/>
            <a:ext cx="1346330" cy="1399336"/>
          </a:xfrm>
          <a:prstGeom prst="rect">
            <a:avLst/>
          </a:prstGeom>
        </p:spPr>
      </p:pic>
      <p:sp>
        <p:nvSpPr>
          <p:cNvPr id="10" name="Rectangle 9"/>
          <p:cNvSpPr/>
          <p:nvPr/>
        </p:nvSpPr>
        <p:spPr>
          <a:xfrm>
            <a:off x="2483768" y="1445295"/>
            <a:ext cx="3456384" cy="615553"/>
          </a:xfrm>
          <a:prstGeom prst="rect">
            <a:avLst/>
          </a:prstGeom>
        </p:spPr>
        <p:txBody>
          <a:bodyPr wrap="square">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
        <p:nvSpPr>
          <p:cNvPr id="11" name="Title 1"/>
          <p:cNvSpPr txBox="1">
            <a:spLocks/>
          </p:cNvSpPr>
          <p:nvPr/>
        </p:nvSpPr>
        <p:spPr bwMode="auto">
          <a:xfrm>
            <a:off x="153184" y="188640"/>
            <a:ext cx="2834640" cy="180020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SutonnyMJ" pitchFamily="2" charset="0"/>
                <a:ea typeface="+mj-ea"/>
                <a:cs typeface="SutonnyMJ" pitchFamily="2" charset="0"/>
              </a:rPr>
              <a:t>49. ‡</a:t>
            </a:r>
            <a:r>
              <a:rPr kumimoji="0" lang="en-CA" sz="2800" b="1" i="0" u="none" strike="noStrike" kern="0" cap="none" spc="0" normalizeH="0" baseline="0" noProof="0" dirty="0" err="1" smtClean="0">
                <a:ln>
                  <a:noFill/>
                </a:ln>
                <a:solidFill>
                  <a:srgbClr val="FF0000"/>
                </a:solidFill>
                <a:effectLst/>
                <a:uLnTx/>
                <a:uFillTx/>
                <a:latin typeface="SutonnyMJ" pitchFamily="2" charset="0"/>
                <a:ea typeface="+mj-ea"/>
                <a:cs typeface="SutonnyMJ" pitchFamily="2" charset="0"/>
              </a:rPr>
              <a:t>mB</a:t>
            </a:r>
            <a:r>
              <a:rPr kumimoji="0" lang="en-CA" sz="2800" b="1" i="0" u="none" strike="noStrike" kern="0" cap="none" spc="0" normalizeH="0" noProof="0" dirty="0" smtClean="0">
                <a:ln>
                  <a:noFill/>
                </a:ln>
                <a:solidFill>
                  <a:srgbClr val="FF0000"/>
                </a:solidFill>
                <a:effectLst/>
                <a:uLnTx/>
                <a:uFillTx/>
                <a:latin typeface="SutonnyMJ" pitchFamily="2" charset="0"/>
                <a:ea typeface="+mj-ea"/>
                <a:cs typeface="SutonnyMJ" pitchFamily="2" charset="0"/>
              </a:rPr>
              <a:t> </a:t>
            </a:r>
            <a:r>
              <a:rPr kumimoji="0" lang="en-CA" sz="2800" b="1" i="0" u="none" strike="noStrike" kern="0" cap="none" spc="0" normalizeH="0" noProof="0" dirty="0" err="1" smtClean="0">
                <a:ln>
                  <a:noFill/>
                </a:ln>
                <a:solidFill>
                  <a:srgbClr val="FF0000"/>
                </a:solidFill>
                <a:effectLst/>
                <a:uLnTx/>
                <a:uFillTx/>
                <a:latin typeface="SutonnyMJ" pitchFamily="2" charset="0"/>
                <a:ea typeface="+mj-ea"/>
                <a:cs typeface="SutonnyMJ" pitchFamily="2" charset="0"/>
              </a:rPr>
              <a:t>AvZ¥v</a:t>
            </a:r>
            <a:r>
              <a:rPr kumimoji="0" lang="en-CA" sz="2800" b="1" i="0" u="none" strike="noStrike" kern="0" cap="none" spc="0" normalizeH="0" noProof="0" dirty="0" smtClean="0">
                <a:ln>
                  <a:noFill/>
                </a:ln>
                <a:solidFill>
                  <a:srgbClr val="FF0000"/>
                </a:solidFill>
                <a:effectLst/>
                <a:uLnTx/>
                <a:uFillTx/>
                <a:latin typeface="SutonnyMJ" pitchFamily="2" charset="0"/>
                <a:ea typeface="+mj-ea"/>
                <a:cs typeface="SutonnyMJ" pitchFamily="2" charset="0"/>
              </a:rPr>
              <a:t> </a:t>
            </a:r>
            <a:r>
              <a:rPr kumimoji="0" lang="en-CA" sz="2800" b="1" i="0" u="none" strike="noStrike" kern="0" cap="none" spc="0" normalizeH="0" noProof="0" dirty="0" err="1" smtClean="0">
                <a:ln>
                  <a:noFill/>
                </a:ln>
                <a:solidFill>
                  <a:srgbClr val="FF0000"/>
                </a:solidFill>
                <a:effectLst/>
                <a:uLnTx/>
                <a:uFillTx/>
                <a:latin typeface="SutonnyMJ" pitchFamily="2" charset="0"/>
                <a:ea typeface="+mj-ea"/>
                <a:cs typeface="SutonnyMJ" pitchFamily="2" charset="0"/>
              </a:rPr>
              <a:t>Avgv‡`i</a:t>
            </a:r>
            <a:r>
              <a:rPr kumimoji="0" lang="en-CA" sz="2800" b="1" i="0" u="none" strike="noStrike" kern="0" cap="none" spc="0" normalizeH="0" noProof="0" dirty="0" smtClean="0">
                <a:ln>
                  <a:noFill/>
                </a:ln>
                <a:solidFill>
                  <a:srgbClr val="FF0000"/>
                </a:solidFill>
                <a:effectLst/>
                <a:uLnTx/>
                <a:uFillTx/>
                <a:latin typeface="SutonnyMJ" pitchFamily="2" charset="0"/>
                <a:ea typeface="+mj-ea"/>
                <a:cs typeface="SutonnyMJ" pitchFamily="2" charset="0"/>
              </a:rPr>
              <a:t> </a:t>
            </a:r>
            <a:r>
              <a:rPr kumimoji="0" lang="en-CA" sz="2800" b="1" i="0" u="none" strike="noStrike" kern="0" cap="none" spc="0" normalizeH="0" noProof="0" dirty="0" err="1" smtClean="0">
                <a:ln>
                  <a:noFill/>
                </a:ln>
                <a:solidFill>
                  <a:srgbClr val="FF0000"/>
                </a:solidFill>
                <a:effectLst/>
                <a:uLnTx/>
                <a:uFillTx/>
                <a:latin typeface="SutonnyMJ" pitchFamily="2" charset="0"/>
                <a:ea typeface="+mj-ea"/>
                <a:cs typeface="SutonnyMJ" pitchFamily="2" charset="0"/>
              </a:rPr>
              <a:t>ü`‡q</a:t>
            </a:r>
            <a:r>
              <a:rPr lang="en-CA" sz="2800" b="1" kern="0" dirty="0" smtClean="0">
                <a:solidFill>
                  <a:srgbClr val="FF0000"/>
                </a:solidFill>
                <a:latin typeface="SutonnyMJ" pitchFamily="2" charset="0"/>
                <a:ea typeface="+mj-ea"/>
                <a:cs typeface="SutonnyMJ" pitchFamily="2" charset="0"/>
              </a:rPr>
              <a:t> †</a:t>
            </a:r>
            <a:r>
              <a:rPr lang="en-CA" sz="2800" b="1" kern="0" dirty="0" err="1" smtClean="0">
                <a:solidFill>
                  <a:srgbClr val="FF0000"/>
                </a:solidFill>
                <a:latin typeface="SutonnyMJ" pitchFamily="2" charset="0"/>
                <a:ea typeface="+mj-ea"/>
                <a:cs typeface="SutonnyMJ" pitchFamily="2" charset="0"/>
              </a:rPr>
              <a:t>X‡j</a:t>
            </a:r>
            <a:r>
              <a:rPr lang="en-CA" sz="2800" b="1" kern="0" dirty="0" smtClean="0">
                <a:solidFill>
                  <a:srgbClr val="FF0000"/>
                </a:solidFill>
                <a:latin typeface="SutonnyMJ" pitchFamily="2" charset="0"/>
                <a:ea typeface="+mj-ea"/>
                <a:cs typeface="SutonnyMJ" pitchFamily="2" charset="0"/>
              </a:rPr>
              <a:t> †`</a:t>
            </a:r>
            <a:r>
              <a:rPr lang="en-CA" sz="2800" b="1" kern="0" dirty="0" err="1" smtClean="0">
                <a:solidFill>
                  <a:srgbClr val="FF0000"/>
                </a:solidFill>
                <a:latin typeface="SutonnyMJ" pitchFamily="2" charset="0"/>
                <a:ea typeface="+mj-ea"/>
                <a:cs typeface="SutonnyMJ" pitchFamily="2" charset="0"/>
              </a:rPr>
              <a:t>qv</a:t>
            </a:r>
            <a:r>
              <a:rPr lang="en-CA" sz="2800" b="1" kern="0" dirty="0" smtClean="0">
                <a:solidFill>
                  <a:srgbClr val="FF0000"/>
                </a:solidFill>
                <a:latin typeface="SutonnyMJ" pitchFamily="2" charset="0"/>
                <a:ea typeface="+mj-ea"/>
                <a:cs typeface="SutonnyMJ" pitchFamily="2" charset="0"/>
              </a:rPr>
              <a:t> </a:t>
            </a:r>
            <a:r>
              <a:rPr lang="en-CA" sz="2800" b="1" kern="0" dirty="0" err="1" smtClean="0">
                <a:solidFill>
                  <a:srgbClr val="FF0000"/>
                </a:solidFill>
                <a:latin typeface="SutonnyMJ" pitchFamily="2" charset="0"/>
                <a:ea typeface="+mj-ea"/>
                <a:cs typeface="SutonnyMJ" pitchFamily="2" charset="0"/>
              </a:rPr>
              <a:t>n‡q‡Q</a:t>
            </a:r>
            <a:r>
              <a:rPr lang="en-CA" sz="2800" b="1" kern="0" dirty="0" smtClean="0">
                <a:solidFill>
                  <a:srgbClr val="FF0000"/>
                </a:solidFill>
                <a:latin typeface="SutonnyMJ" pitchFamily="2" charset="0"/>
                <a:ea typeface="+mj-ea"/>
                <a:cs typeface="SutonnyMJ" pitchFamily="2"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b="1" kern="0" dirty="0" err="1" smtClean="0">
                <a:solidFill>
                  <a:srgbClr val="FF0000"/>
                </a:solidFill>
                <a:latin typeface="SutonnyMJ" pitchFamily="2" charset="0"/>
                <a:ea typeface="+mj-ea"/>
                <a:cs typeface="SutonnyMJ" pitchFamily="2" charset="0"/>
              </a:rPr>
              <a:t>cÖksmv</a:t>
            </a:r>
            <a:r>
              <a:rPr lang="en-CA" sz="2800" b="1" kern="0" dirty="0" smtClean="0">
                <a:solidFill>
                  <a:srgbClr val="FF0000"/>
                </a:solidFill>
                <a:latin typeface="SutonnyMJ" pitchFamily="2" charset="0"/>
                <a:ea typeface="+mj-ea"/>
                <a:cs typeface="SutonnyMJ" pitchFamily="2" charset="0"/>
              </a:rPr>
              <a:t> †</a:t>
            </a:r>
            <a:r>
              <a:rPr lang="en-CA" sz="2800" b="1" kern="0" dirty="0" err="1" smtClean="0">
                <a:solidFill>
                  <a:srgbClr val="FF0000"/>
                </a:solidFill>
                <a:latin typeface="SutonnyMJ" pitchFamily="2" charset="0"/>
                <a:ea typeface="+mj-ea"/>
                <a:cs typeface="SutonnyMJ" pitchFamily="2" charset="0"/>
              </a:rPr>
              <a:t>nvK</a:t>
            </a:r>
            <a:r>
              <a:rPr lang="en-CA" sz="2800" b="1" kern="0" dirty="0" smtClean="0">
                <a:solidFill>
                  <a:srgbClr val="FF0000"/>
                </a:solidFill>
                <a:latin typeface="SutonnyMJ" pitchFamily="2" charset="0"/>
                <a:ea typeface="+mj-ea"/>
                <a:cs typeface="SutonnyMJ" pitchFamily="2" charset="0"/>
              </a:rPr>
              <a:t> </a:t>
            </a:r>
            <a:r>
              <a:rPr lang="en-CA" sz="2800" b="1" kern="0" dirty="0" err="1" smtClean="0">
                <a:solidFill>
                  <a:srgbClr val="FF0000"/>
                </a:solidFill>
                <a:latin typeface="SutonnyMJ" pitchFamily="2" charset="0"/>
                <a:ea typeface="+mj-ea"/>
                <a:cs typeface="SutonnyMJ" pitchFamily="2" charset="0"/>
              </a:rPr>
              <a:t>cÖfz</a:t>
            </a:r>
            <a:r>
              <a:rPr lang="en-CA" sz="2800" b="1" kern="0" dirty="0" smtClean="0">
                <a:solidFill>
                  <a:srgbClr val="FF0000"/>
                </a:solidFill>
                <a:latin typeface="SutonnyMJ" pitchFamily="2" charset="0"/>
                <a:ea typeface="+mj-ea"/>
                <a:cs typeface="SutonnyMJ" pitchFamily="2" charset="0"/>
              </a:rPr>
              <a:t>!</a:t>
            </a:r>
            <a:endParaRPr kumimoji="0" lang="en-CA" sz="2800" b="1" i="0" u="none" strike="noStrike" kern="0" cap="none" spc="0" normalizeH="0" baseline="0" noProof="0" dirty="0" smtClean="0">
              <a:ln>
                <a:noFill/>
              </a:ln>
              <a:solidFill>
                <a:srgbClr val="FF0000"/>
              </a:solidFill>
              <a:effectLst/>
              <a:uLnTx/>
              <a:uFillTx/>
              <a:latin typeface="SutonnyMJ" pitchFamily="2" charset="0"/>
              <a:ea typeface="+mj-ea"/>
              <a:cs typeface="SutonnyMJ" pitchFamily="2" charset="0"/>
            </a:endParaRPr>
          </a:p>
        </p:txBody>
      </p:sp>
      <p:pic>
        <p:nvPicPr>
          <p:cNvPr id="8" name="Picture 7" descr="angry-face-01s.gif"/>
          <p:cNvPicPr>
            <a:picLocks noChangeAspect="1"/>
          </p:cNvPicPr>
          <p:nvPr/>
        </p:nvPicPr>
        <p:blipFill>
          <a:blip r:embed="rId4" cstate="print"/>
          <a:stretch>
            <a:fillRect/>
          </a:stretch>
        </p:blipFill>
        <p:spPr>
          <a:xfrm>
            <a:off x="179512" y="5877272"/>
            <a:ext cx="864096" cy="864096"/>
          </a:xfrm>
          <a:prstGeom prst="ellipse">
            <a:avLst/>
          </a:prstGeom>
        </p:spPr>
      </p:pic>
      <p:sp>
        <p:nvSpPr>
          <p:cNvPr id="12" name="TextBox 11"/>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3"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14" name="TextBox 13"/>
          <p:cNvSpPr txBox="1"/>
          <p:nvPr/>
        </p:nvSpPr>
        <p:spPr>
          <a:xfrm>
            <a:off x="8532440" y="6381328"/>
            <a:ext cx="576064" cy="369332"/>
          </a:xfrm>
          <a:prstGeom prst="rect">
            <a:avLst/>
          </a:prstGeom>
          <a:noFill/>
        </p:spPr>
        <p:txBody>
          <a:bodyPr wrap="square" rtlCol="0">
            <a:spAutoFit/>
          </a:bodyPr>
          <a:lstStyle/>
          <a:p>
            <a:r>
              <a:rPr lang="en-CA" dirty="0" smtClean="0"/>
              <a:t>49</a:t>
            </a:r>
            <a:endParaRPr lang="en-CA" dirty="0"/>
          </a:p>
        </p:txBody>
      </p:sp>
      <p:sp>
        <p:nvSpPr>
          <p:cNvPr id="15" name="Title 1"/>
          <p:cNvSpPr txBox="1">
            <a:spLocks/>
          </p:cNvSpPr>
          <p:nvPr/>
        </p:nvSpPr>
        <p:spPr bwMode="auto">
          <a:xfrm>
            <a:off x="72008" y="5301208"/>
            <a:ext cx="9108504" cy="136815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CA" sz="2400" b="1" kern="0" noProof="0" dirty="0" smtClean="0">
                <a:solidFill>
                  <a:srgbClr val="00FF00"/>
                </a:solidFill>
                <a:latin typeface="Calibri" pitchFamily="34" charset="0"/>
                <a:ea typeface="+mj-ea"/>
                <a:cs typeface="+mj-cs"/>
              </a:rPr>
              <a:t>P</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rophesy = </a:t>
            </a:r>
            <a:r>
              <a:rPr lang="en-CA" sz="2400" b="1" kern="0" dirty="0" smtClean="0">
                <a:solidFill>
                  <a:srgbClr val="00FF00"/>
                </a:solidFill>
                <a:latin typeface="Calibri" pitchFamily="34" charset="0"/>
                <a:ea typeface="+mj-ea"/>
                <a:cs typeface="+mj-cs"/>
              </a:rPr>
              <a:t>saying what the Lord says about Jesus </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(Ezek 34:2; 35:2-3),   </a:t>
            </a: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400" b="1" kern="0" dirty="0" smtClean="0">
                <a:solidFill>
                  <a:srgbClr val="00FF00"/>
                </a:solidFill>
                <a:latin typeface="Calibri" pitchFamily="34" charset="0"/>
                <a:ea typeface="+mj-ea"/>
                <a:cs typeface="+mj-cs"/>
              </a:rPr>
              <a:t>    </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witnessing</a:t>
            </a:r>
            <a:r>
              <a:rPr kumimoji="0" lang="en-CA" sz="2400" b="1" i="0" u="none" strike="noStrike" kern="0" cap="none" spc="0" normalizeH="0" noProof="0" dirty="0" smtClean="0">
                <a:ln>
                  <a:noFill/>
                </a:ln>
                <a:solidFill>
                  <a:srgbClr val="00FF00"/>
                </a:solidFill>
                <a:effectLst/>
                <a:uLnTx/>
                <a:uFillTx/>
                <a:latin typeface="Calibri" pitchFamily="34" charset="0"/>
                <a:ea typeface="+mj-ea"/>
                <a:cs typeface="+mj-cs"/>
              </a:rPr>
              <a:t> about</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 </a:t>
            </a:r>
            <a:r>
              <a:rPr lang="en-CA" sz="2400" b="1" kern="0" dirty="0" smtClean="0">
                <a:solidFill>
                  <a:srgbClr val="00FF00"/>
                </a:solidFill>
                <a:latin typeface="Calibri" pitchFamily="34" charset="0"/>
                <a:ea typeface="+mj-ea"/>
                <a:cs typeface="+mj-cs"/>
              </a:rPr>
              <a:t>Jesus (Acts 1:8), and preaching the word </a:t>
            </a: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400" b="1" kern="0" dirty="0" smtClean="0">
                <a:solidFill>
                  <a:srgbClr val="00FF00"/>
                </a:solidFill>
                <a:latin typeface="Calibri" pitchFamily="34" charset="0"/>
                <a:ea typeface="+mj-ea"/>
                <a:cs typeface="+mj-cs"/>
              </a:rPr>
              <a:t>of Christ crucified and risen (Acts 8:4).</a:t>
            </a:r>
            <a:endPar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sp>
        <p:nvSpPr>
          <p:cNvPr id="16" name="TextBox 15"/>
          <p:cNvSpPr txBox="1"/>
          <p:nvPr/>
        </p:nvSpPr>
        <p:spPr>
          <a:xfrm>
            <a:off x="179512" y="4109010"/>
            <a:ext cx="2520280" cy="400110"/>
          </a:xfrm>
          <a:prstGeom prst="rect">
            <a:avLst/>
          </a:prstGeom>
          <a:noFill/>
        </p:spPr>
        <p:txBody>
          <a:bodyPr wrap="square" rtlCol="0">
            <a:spAutoFit/>
          </a:bodyPr>
          <a:lstStyle/>
          <a:p>
            <a:r>
              <a:rPr lang="en-CA" sz="1000" dirty="0" smtClean="0">
                <a:solidFill>
                  <a:schemeClr val="tx1">
                    <a:lumMod val="50000"/>
                  </a:schemeClr>
                </a:solidFill>
              </a:rPr>
              <a:t>Pariah Springs Trinidad and Tobago </a:t>
            </a:r>
          </a:p>
          <a:p>
            <a:r>
              <a:rPr lang="en-CA" sz="1000" dirty="0" smtClean="0">
                <a:solidFill>
                  <a:schemeClr val="tx1">
                    <a:lumMod val="50000"/>
                  </a:schemeClr>
                </a:solidFill>
              </a:rPr>
              <a:t>Eco Adventure Tours</a:t>
            </a:r>
            <a:endParaRPr lang="en-CA" sz="1000" dirty="0">
              <a:solidFill>
                <a:schemeClr val="tx1">
                  <a:lumMod val="50000"/>
                </a:schemeClr>
              </a:solidFill>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http://www.google.com/url?source=imglanding&amp;ct=img&amp;q=http://pariasprings.typepad.com/photos/courtenays_adventures/imgp6398.jpg&amp;sa=X&amp;ei=b_P8TvXlAcfJmQXj4NWmDQ&amp;ved=0CAwQ8wc&amp;usg=AFQjCNEEp1aGkxTyTG311y1obqVUxfP0Qg"/>
          <p:cNvPicPr>
            <a:picLocks noChangeAspect="1" noChangeArrowheads="1"/>
          </p:cNvPicPr>
          <p:nvPr/>
        </p:nvPicPr>
        <p:blipFill>
          <a:blip r:embed="rId2" cstate="print"/>
          <a:srcRect/>
          <a:stretch>
            <a:fillRect/>
          </a:stretch>
        </p:blipFill>
        <p:spPr bwMode="auto">
          <a:xfrm>
            <a:off x="71438" y="142875"/>
            <a:ext cx="9001125" cy="6751638"/>
          </a:xfrm>
          <a:prstGeom prst="rect">
            <a:avLst/>
          </a:prstGeom>
          <a:noFill/>
          <a:ln w="9525">
            <a:noFill/>
            <a:miter lim="800000"/>
            <a:headEnd/>
            <a:tailEnd/>
          </a:ln>
        </p:spPr>
      </p:pic>
      <p:sp>
        <p:nvSpPr>
          <p:cNvPr id="5" name="TextBox 4"/>
          <p:cNvSpPr txBox="1"/>
          <p:nvPr/>
        </p:nvSpPr>
        <p:spPr>
          <a:xfrm>
            <a:off x="179512" y="4109010"/>
            <a:ext cx="2520280" cy="400110"/>
          </a:xfrm>
          <a:prstGeom prst="rect">
            <a:avLst/>
          </a:prstGeom>
          <a:noFill/>
        </p:spPr>
        <p:txBody>
          <a:bodyPr wrap="square" rtlCol="0">
            <a:spAutoFit/>
          </a:bodyPr>
          <a:lstStyle/>
          <a:p>
            <a:r>
              <a:rPr lang="en-CA" sz="1000" dirty="0" smtClean="0">
                <a:solidFill>
                  <a:schemeClr val="tx1">
                    <a:lumMod val="50000"/>
                  </a:schemeClr>
                </a:solidFill>
              </a:rPr>
              <a:t>Pariah Springs Trinidad and Tobago </a:t>
            </a:r>
          </a:p>
          <a:p>
            <a:r>
              <a:rPr lang="en-CA" sz="1000" dirty="0" smtClean="0">
                <a:solidFill>
                  <a:schemeClr val="tx1">
                    <a:lumMod val="50000"/>
                  </a:schemeClr>
                </a:solidFill>
              </a:rPr>
              <a:t>Eco Adventure Tours</a:t>
            </a:r>
            <a:endParaRPr lang="en-CA" sz="1000" dirty="0">
              <a:solidFill>
                <a:schemeClr val="tx1">
                  <a:lumMod val="50000"/>
                </a:schemeClr>
              </a:solidFill>
            </a:endParaRPr>
          </a:p>
        </p:txBody>
      </p:sp>
      <p:sp>
        <p:nvSpPr>
          <p:cNvPr id="7" name="TextBox 6"/>
          <p:cNvSpPr txBox="1"/>
          <p:nvPr/>
        </p:nvSpPr>
        <p:spPr>
          <a:xfrm>
            <a:off x="0" y="3284984"/>
            <a:ext cx="2627784" cy="523220"/>
          </a:xfrm>
          <a:prstGeom prst="rect">
            <a:avLst/>
          </a:prstGeom>
          <a:noFill/>
        </p:spPr>
        <p:txBody>
          <a:bodyPr wrap="square" rtlCol="0">
            <a:spAutoFit/>
          </a:bodyPr>
          <a:lstStyle/>
          <a:p>
            <a:pPr algn="ctr"/>
            <a:r>
              <a:rPr lang="en-US" sz="2800" b="1" dirty="0" smtClean="0">
                <a:latin typeface="SutonnyMJ" pitchFamily="2" charset="0"/>
                <a:cs typeface="SutonnyMJ" pitchFamily="2" charset="0"/>
              </a:rPr>
              <a:t>‡</a:t>
            </a:r>
            <a:r>
              <a:rPr lang="en-US" sz="2800" b="1" dirty="0" err="1" smtClean="0">
                <a:latin typeface="SutonnyMJ" pitchFamily="2" charset="0"/>
                <a:cs typeface="SutonnyMJ" pitchFamily="2" charset="0"/>
              </a:rPr>
              <a:t>ivgxq</a:t>
            </a:r>
            <a:r>
              <a:rPr lang="en-CA" sz="2800" b="1" dirty="0" smtClean="0">
                <a:latin typeface="SutonnyMJ" pitchFamily="2" charset="0"/>
                <a:cs typeface="SutonnyMJ" pitchFamily="2" charset="0"/>
              </a:rPr>
              <a:t> 5:5-10</a:t>
            </a:r>
            <a:endParaRPr lang="en-CA" sz="2800" b="1" dirty="0">
              <a:latin typeface="SutonnyMJ" pitchFamily="2" charset="0"/>
              <a:cs typeface="SutonnyMJ" pitchFamily="2" charset="0"/>
            </a:endParaRPr>
          </a:p>
        </p:txBody>
      </p:sp>
      <p:sp>
        <p:nvSpPr>
          <p:cNvPr id="8" name="Rectangle 7"/>
          <p:cNvSpPr/>
          <p:nvPr/>
        </p:nvSpPr>
        <p:spPr>
          <a:xfrm>
            <a:off x="2483768" y="1208365"/>
            <a:ext cx="3456384" cy="492443"/>
          </a:xfrm>
          <a:prstGeom prst="rect">
            <a:avLst/>
          </a:prstGeom>
        </p:spPr>
        <p:txBody>
          <a:bodyPr wrap="square">
            <a:spAutoFit/>
          </a:bodyPr>
          <a:lstStyle/>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
        <p:nvSpPr>
          <p:cNvPr id="13" name="Heart 12"/>
          <p:cNvSpPr/>
          <p:nvPr/>
        </p:nvSpPr>
        <p:spPr>
          <a:xfrm>
            <a:off x="3923854" y="3789040"/>
            <a:ext cx="1008186" cy="864096"/>
          </a:xfrm>
          <a:prstGeom prst="hear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14" name="Straight Connector 13"/>
          <p:cNvCxnSpPr/>
          <p:nvPr/>
        </p:nvCxnSpPr>
        <p:spPr>
          <a:xfrm flipH="1">
            <a:off x="4427984" y="4005064"/>
            <a:ext cx="0" cy="5400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211960" y="4149080"/>
            <a:ext cx="43200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Picture 15" descr="dove and sword large cropped.png"/>
          <p:cNvPicPr>
            <a:picLocks noChangeAspect="1"/>
          </p:cNvPicPr>
          <p:nvPr/>
        </p:nvPicPr>
        <p:blipFill>
          <a:blip r:embed="rId3" cstate="print"/>
          <a:stretch>
            <a:fillRect/>
          </a:stretch>
        </p:blipFill>
        <p:spPr>
          <a:xfrm>
            <a:off x="3707904" y="1588724"/>
            <a:ext cx="1152128" cy="1192204"/>
          </a:xfrm>
          <a:prstGeom prst="rect">
            <a:avLst/>
          </a:prstGeom>
        </p:spPr>
      </p:pic>
      <p:sp>
        <p:nvSpPr>
          <p:cNvPr id="18" name="Title 1"/>
          <p:cNvSpPr txBox="1">
            <a:spLocks/>
          </p:cNvSpPr>
          <p:nvPr/>
        </p:nvSpPr>
        <p:spPr bwMode="auto">
          <a:xfrm>
            <a:off x="35496" y="44624"/>
            <a:ext cx="2783904" cy="3024336"/>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algn="ctr"/>
            <a:r>
              <a:rPr lang="en-CA" sz="2800" b="1" dirty="0" smtClean="0">
                <a:solidFill>
                  <a:srgbClr val="FF0000"/>
                </a:solidFill>
                <a:latin typeface="SutonnyMJ" pitchFamily="2" charset="0"/>
                <a:cs typeface="SutonnyMJ" pitchFamily="2" charset="0"/>
              </a:rPr>
              <a:t>50. </a:t>
            </a:r>
            <a:r>
              <a:rPr lang="en-US" sz="2800" b="1" dirty="0" smtClean="0">
                <a:solidFill>
                  <a:srgbClr val="FF0000"/>
                </a:solidFill>
                <a:latin typeface="SutonnyMJ" pitchFamily="2" charset="0"/>
                <a:cs typeface="SutonnyMJ" pitchFamily="2" charset="0"/>
              </a:rPr>
              <a:t>Ck¦‡ii </a:t>
            </a:r>
            <a:r>
              <a:rPr lang="en-US" sz="2800" b="1" dirty="0" err="1" smtClean="0">
                <a:solidFill>
                  <a:srgbClr val="FF0000"/>
                </a:solidFill>
                <a:latin typeface="SutonnyMJ" pitchFamily="2" charset="0"/>
                <a:cs typeface="SutonnyMJ" pitchFamily="2" charset="0"/>
              </a:rPr>
              <a:t>fvjevmv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Ges</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cweÎ</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AvZ¥v‡K</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Avgv‡`i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ü`‡q</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X‡j</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Iqv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n‡q‡Q</a:t>
            </a:r>
            <a:r>
              <a:rPr lang="en-CA" sz="2800" b="1" dirty="0" smtClean="0">
                <a:solidFill>
                  <a:srgbClr val="FF0000"/>
                </a:solidFill>
                <a:latin typeface="SutonnyMJ" pitchFamily="2" charset="0"/>
                <a:cs typeface="SutonnyMJ" pitchFamily="2" charset="0"/>
              </a:rPr>
              <a:t>!</a:t>
            </a:r>
          </a:p>
          <a:p>
            <a:pPr algn="ctr" eaLnBrk="0" hangingPunct="0">
              <a:defRPr/>
            </a:pPr>
            <a:r>
              <a:rPr lang="en-CA" sz="2800" b="1" kern="0" dirty="0" err="1" smtClean="0">
                <a:solidFill>
                  <a:srgbClr val="FF0000"/>
                </a:solidFill>
                <a:latin typeface="SutonnyMJ" pitchFamily="2" charset="0"/>
                <a:cs typeface="SutonnyMJ" pitchFamily="2" charset="0"/>
              </a:rPr>
              <a:t>ab¨ev</a:t>
            </a:r>
            <a:r>
              <a:rPr lang="en-CA" sz="2800" b="1" kern="0" dirty="0" smtClean="0">
                <a:solidFill>
                  <a:srgbClr val="FF0000"/>
                </a:solidFill>
                <a:latin typeface="SutonnyMJ" pitchFamily="2" charset="0"/>
                <a:cs typeface="SutonnyMJ" pitchFamily="2" charset="0"/>
              </a:rPr>
              <a:t>` </a:t>
            </a:r>
            <a:r>
              <a:rPr lang="en-CA" sz="2800" b="1" kern="0" dirty="0" err="1" smtClean="0">
                <a:solidFill>
                  <a:srgbClr val="FF0000"/>
                </a:solidFill>
                <a:latin typeface="SutonnyMJ" pitchFamily="2" charset="0"/>
                <a:cs typeface="SutonnyMJ" pitchFamily="2" charset="0"/>
              </a:rPr>
              <a:t>cÖfz</a:t>
            </a:r>
            <a:r>
              <a:rPr lang="en-CA" sz="2800" b="1" kern="0" dirty="0" smtClean="0">
                <a:solidFill>
                  <a:srgbClr val="FF0000"/>
                </a:solidFill>
                <a:latin typeface="SutonnyMJ" pitchFamily="2" charset="0"/>
                <a:cs typeface="SutonnyMJ" pitchFamily="2" charset="0"/>
              </a:rPr>
              <a:t>!</a:t>
            </a:r>
            <a:endParaRPr lang="en-CA" sz="2800" b="1" kern="0" dirty="0">
              <a:solidFill>
                <a:srgbClr val="FF0000"/>
              </a:solidFill>
              <a:latin typeface="SutonnyMJ" pitchFamily="2" charset="0"/>
              <a:cs typeface="SutonnyMJ" pitchFamily="2" charset="0"/>
            </a:endParaRPr>
          </a:p>
        </p:txBody>
      </p:sp>
      <p:sp>
        <p:nvSpPr>
          <p:cNvPr id="17" name="TextBox 16"/>
          <p:cNvSpPr txBox="1"/>
          <p:nvPr/>
        </p:nvSpPr>
        <p:spPr>
          <a:xfrm>
            <a:off x="145032" y="5120605"/>
            <a:ext cx="9035480" cy="1692771"/>
          </a:xfrm>
          <a:prstGeom prst="rect">
            <a:avLst/>
          </a:prstGeom>
          <a:noFill/>
        </p:spPr>
        <p:txBody>
          <a:bodyPr wrap="square" rtlCol="0">
            <a:spAutoFit/>
          </a:bodyPr>
          <a:lstStyle/>
          <a:p>
            <a:pPr algn="ctr"/>
            <a:endParaRPr lang="en-CA" sz="800" b="1" dirty="0" smtClean="0">
              <a:solidFill>
                <a:srgbClr val="FF0000"/>
              </a:solidFill>
              <a:latin typeface="Calibri" pitchFamily="34" charset="0"/>
            </a:endParaRPr>
          </a:p>
          <a:p>
            <a:pPr algn="ctr"/>
            <a:r>
              <a:rPr lang="en-CA" sz="2400" b="1" dirty="0" smtClean="0">
                <a:solidFill>
                  <a:srgbClr val="00FF00"/>
                </a:solidFill>
                <a:latin typeface="Calibri" pitchFamily="34" charset="0"/>
              </a:rPr>
              <a:t>God’s love poured into our hearts is the love of Christ dying for us </a:t>
            </a:r>
          </a:p>
          <a:p>
            <a:pPr algn="ctr"/>
            <a:r>
              <a:rPr lang="en-CA" sz="2400" b="1" dirty="0" smtClean="0">
                <a:solidFill>
                  <a:srgbClr val="00FF00"/>
                </a:solidFill>
                <a:latin typeface="Calibri" pitchFamily="34" charset="0"/>
              </a:rPr>
              <a:t>so we are justified and reconciled to God, </a:t>
            </a:r>
          </a:p>
          <a:p>
            <a:pPr algn="ctr"/>
            <a:r>
              <a:rPr lang="en-CA" sz="2400" b="1" dirty="0" smtClean="0">
                <a:solidFill>
                  <a:srgbClr val="00FF00"/>
                </a:solidFill>
                <a:latin typeface="Calibri" pitchFamily="34" charset="0"/>
              </a:rPr>
              <a:t>  and Christ living for us so we are given the Spirit of </a:t>
            </a:r>
            <a:r>
              <a:rPr lang="en-CA" sz="2400" b="1" i="1" dirty="0" smtClean="0">
                <a:solidFill>
                  <a:srgbClr val="00FF00"/>
                </a:solidFill>
                <a:latin typeface="Calibri" pitchFamily="34" charset="0"/>
              </a:rPr>
              <a:t>agape</a:t>
            </a:r>
            <a:r>
              <a:rPr lang="en-CA" sz="2400" b="1" dirty="0" smtClean="0">
                <a:solidFill>
                  <a:srgbClr val="00FF00"/>
                </a:solidFill>
                <a:latin typeface="Calibri" pitchFamily="34" charset="0"/>
              </a:rPr>
              <a:t> </a:t>
            </a:r>
          </a:p>
          <a:p>
            <a:pPr algn="ctr"/>
            <a:r>
              <a:rPr lang="en-CA" sz="2400" b="1" dirty="0" smtClean="0">
                <a:solidFill>
                  <a:srgbClr val="00FF00"/>
                </a:solidFill>
                <a:latin typeface="Calibri" pitchFamily="34" charset="0"/>
              </a:rPr>
              <a:t>and much more saved from the wrath of God (5:5-10)!</a:t>
            </a:r>
          </a:p>
        </p:txBody>
      </p:sp>
      <p:pic>
        <p:nvPicPr>
          <p:cNvPr id="12" name="Picture 11" descr="angry-face-01s.gif"/>
          <p:cNvPicPr>
            <a:picLocks noChangeAspect="1"/>
          </p:cNvPicPr>
          <p:nvPr/>
        </p:nvPicPr>
        <p:blipFill>
          <a:blip r:embed="rId4" cstate="print"/>
          <a:stretch>
            <a:fillRect/>
          </a:stretch>
        </p:blipFill>
        <p:spPr>
          <a:xfrm>
            <a:off x="179512" y="5877272"/>
            <a:ext cx="864096" cy="864096"/>
          </a:xfrm>
          <a:prstGeom prst="ellipse">
            <a:avLst/>
          </a:prstGeom>
        </p:spPr>
      </p:pic>
      <p:sp>
        <p:nvSpPr>
          <p:cNvPr id="19" name="TextBox 18"/>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0"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22" name="TextBox 21"/>
          <p:cNvSpPr txBox="1"/>
          <p:nvPr/>
        </p:nvSpPr>
        <p:spPr>
          <a:xfrm>
            <a:off x="8424936" y="6372036"/>
            <a:ext cx="611560" cy="369332"/>
          </a:xfrm>
          <a:prstGeom prst="rect">
            <a:avLst/>
          </a:prstGeom>
          <a:noFill/>
        </p:spPr>
        <p:txBody>
          <a:bodyPr wrap="square" rtlCol="0">
            <a:spAutoFit/>
          </a:bodyPr>
          <a:lstStyle/>
          <a:p>
            <a:pPr algn="ctr"/>
            <a:r>
              <a:rPr lang="en-CA" dirty="0" smtClean="0"/>
              <a:t>50</a:t>
            </a:r>
            <a:endParaRPr lang="en-CA" dirty="0"/>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3" name="Oval 2"/>
          <p:cNvSpPr/>
          <p:nvPr/>
        </p:nvSpPr>
        <p:spPr>
          <a:xfrm>
            <a:off x="1137320" y="1218456"/>
            <a:ext cx="914400" cy="914400"/>
          </a:xfrm>
          <a:prstGeom prst="ellipse">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4" name="Rounded Rectangle 3"/>
          <p:cNvSpPr/>
          <p:nvPr/>
        </p:nvSpPr>
        <p:spPr>
          <a:xfrm>
            <a:off x="876712" y="2176264"/>
            <a:ext cx="1463040" cy="1828800"/>
          </a:xfrm>
          <a:prstGeom prst="round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6" name="Rectangle 5"/>
          <p:cNvSpPr/>
          <p:nvPr/>
        </p:nvSpPr>
        <p:spPr>
          <a:xfrm>
            <a:off x="1273344" y="3861048"/>
            <a:ext cx="274320" cy="155448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7" name="Rectangle 6"/>
          <p:cNvSpPr/>
          <p:nvPr/>
        </p:nvSpPr>
        <p:spPr>
          <a:xfrm>
            <a:off x="1691680" y="3861048"/>
            <a:ext cx="274320" cy="155448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74758" name="Title 1"/>
          <p:cNvSpPr txBox="1">
            <a:spLocks/>
          </p:cNvSpPr>
          <p:nvPr/>
        </p:nvSpPr>
        <p:spPr bwMode="auto">
          <a:xfrm>
            <a:off x="3131840" y="4869160"/>
            <a:ext cx="2735858" cy="638944"/>
          </a:xfrm>
          <a:prstGeom prst="rect">
            <a:avLst/>
          </a:prstGeom>
          <a:noFill/>
          <a:ln w="9525">
            <a:noFill/>
            <a:miter lim="800000"/>
            <a:headEnd/>
            <a:tailEnd/>
          </a:ln>
        </p:spPr>
        <p:txBody>
          <a:bodyPr/>
          <a:lstStyle/>
          <a:p>
            <a:r>
              <a:rPr lang="en-US" sz="2800" b="1" dirty="0" smtClean="0">
                <a:solidFill>
                  <a:schemeClr val="bg1"/>
                </a:solidFill>
                <a:latin typeface="SutonnyMJ" pitchFamily="2" charset="0"/>
                <a:cs typeface="SutonnyMJ" pitchFamily="2" charset="0"/>
              </a:rPr>
              <a:t>†</a:t>
            </a:r>
            <a:r>
              <a:rPr lang="en-US" sz="2800" b="1" dirty="0" err="1" smtClean="0">
                <a:solidFill>
                  <a:schemeClr val="bg1"/>
                </a:solidFill>
                <a:latin typeface="SutonnyMJ" pitchFamily="2" charset="0"/>
                <a:cs typeface="SutonnyMJ" pitchFamily="2" charset="0"/>
              </a:rPr>
              <a:t>hv</a:t>
            </a:r>
            <a:r>
              <a:rPr lang="en-US" sz="2800" b="1" dirty="0" smtClean="0">
                <a:solidFill>
                  <a:schemeClr val="bg1"/>
                </a:solidFill>
                <a:latin typeface="SutonnyMJ" pitchFamily="2" charset="0"/>
                <a:cs typeface="SutonnyMJ" pitchFamily="2" charset="0"/>
              </a:rPr>
              <a:t>: 7:37-39</a:t>
            </a:r>
            <a:endParaRPr lang="en-US" sz="2800" b="1" dirty="0">
              <a:solidFill>
                <a:schemeClr val="bg1"/>
              </a:solidFill>
              <a:latin typeface="SutonnyMJ" pitchFamily="2" charset="0"/>
              <a:cs typeface="SutonnyMJ" pitchFamily="2" charset="0"/>
            </a:endParaRPr>
          </a:p>
        </p:txBody>
      </p:sp>
      <p:sp>
        <p:nvSpPr>
          <p:cNvPr id="31" name="Oval 30"/>
          <p:cNvSpPr/>
          <p:nvPr/>
        </p:nvSpPr>
        <p:spPr>
          <a:xfrm>
            <a:off x="6228184" y="3645024"/>
            <a:ext cx="720725" cy="6477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2" name="Oval 31"/>
          <p:cNvSpPr/>
          <p:nvPr/>
        </p:nvSpPr>
        <p:spPr>
          <a:xfrm>
            <a:off x="4716016" y="1988840"/>
            <a:ext cx="720725" cy="647700"/>
          </a:xfrm>
          <a:prstGeom prst="ellipse">
            <a:avLst/>
          </a:prstGeom>
          <a:solidFill>
            <a:srgbClr val="00CC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3" name="Oval 32"/>
          <p:cNvSpPr/>
          <p:nvPr/>
        </p:nvSpPr>
        <p:spPr>
          <a:xfrm>
            <a:off x="7452320" y="2565276"/>
            <a:ext cx="719137" cy="64770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6" name="Rounded Rectangle 35"/>
          <p:cNvSpPr/>
          <p:nvPr/>
        </p:nvSpPr>
        <p:spPr>
          <a:xfrm>
            <a:off x="4572000" y="2637532"/>
            <a:ext cx="1008063" cy="1079500"/>
          </a:xfrm>
          <a:prstGeom prst="roundRect">
            <a:avLst/>
          </a:prstGeom>
          <a:solidFill>
            <a:srgbClr val="00CC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8" name="Rectangle 37"/>
          <p:cNvSpPr/>
          <p:nvPr/>
        </p:nvSpPr>
        <p:spPr>
          <a:xfrm>
            <a:off x="4788148" y="3284984"/>
            <a:ext cx="215900" cy="1223963"/>
          </a:xfrm>
          <a:prstGeom prst="rect">
            <a:avLst/>
          </a:prstGeom>
          <a:solidFill>
            <a:srgbClr val="00CC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9" name="Rectangle 38"/>
          <p:cNvSpPr/>
          <p:nvPr/>
        </p:nvSpPr>
        <p:spPr>
          <a:xfrm>
            <a:off x="6660232" y="4725144"/>
            <a:ext cx="214313" cy="122555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40" name="Rectangle 39"/>
          <p:cNvSpPr/>
          <p:nvPr/>
        </p:nvSpPr>
        <p:spPr>
          <a:xfrm>
            <a:off x="5148188" y="3284984"/>
            <a:ext cx="215900" cy="1223963"/>
          </a:xfrm>
          <a:prstGeom prst="rect">
            <a:avLst/>
          </a:prstGeom>
          <a:solidFill>
            <a:srgbClr val="00CC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41" name="Rectangle 40"/>
          <p:cNvSpPr/>
          <p:nvPr/>
        </p:nvSpPr>
        <p:spPr>
          <a:xfrm>
            <a:off x="6300192" y="4725144"/>
            <a:ext cx="215900" cy="122555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42" name="Rectangle 41"/>
          <p:cNvSpPr/>
          <p:nvPr/>
        </p:nvSpPr>
        <p:spPr>
          <a:xfrm>
            <a:off x="7884368" y="3933056"/>
            <a:ext cx="215900" cy="1223963"/>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43" name="Rectangle 42"/>
          <p:cNvSpPr/>
          <p:nvPr/>
        </p:nvSpPr>
        <p:spPr>
          <a:xfrm>
            <a:off x="7524328" y="3933056"/>
            <a:ext cx="215900" cy="1223963"/>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44" name="Rounded Rectangle 43"/>
          <p:cNvSpPr/>
          <p:nvPr/>
        </p:nvSpPr>
        <p:spPr>
          <a:xfrm>
            <a:off x="7308304" y="3213596"/>
            <a:ext cx="1008063" cy="10795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45" name="Rounded Rectangle 44"/>
          <p:cNvSpPr/>
          <p:nvPr/>
        </p:nvSpPr>
        <p:spPr>
          <a:xfrm>
            <a:off x="6156176" y="4293096"/>
            <a:ext cx="863624" cy="936104"/>
          </a:xfrm>
          <a:prstGeom prst="round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74772" name="TextBox 45"/>
          <p:cNvSpPr txBox="1">
            <a:spLocks noChangeArrowheads="1"/>
          </p:cNvSpPr>
          <p:nvPr/>
        </p:nvSpPr>
        <p:spPr bwMode="auto">
          <a:xfrm>
            <a:off x="2123728" y="99789"/>
            <a:ext cx="5760640" cy="1384995"/>
          </a:xfrm>
          <a:prstGeom prst="rect">
            <a:avLst/>
          </a:prstGeom>
          <a:solidFill>
            <a:schemeClr val="tx1"/>
          </a:solidFill>
          <a:ln w="9525">
            <a:noFill/>
            <a:miter lim="800000"/>
            <a:headEnd/>
            <a:tailEnd/>
          </a:ln>
        </p:spPr>
        <p:txBody>
          <a:bodyPr wrap="square">
            <a:spAutoFit/>
          </a:bodyPr>
          <a:lstStyle/>
          <a:p>
            <a:pPr algn="ctr" eaLnBrk="0" hangingPunct="0"/>
            <a:r>
              <a:rPr lang="en-US" sz="2800" b="1" dirty="0" smtClean="0">
                <a:solidFill>
                  <a:srgbClr val="FF0000"/>
                </a:solidFill>
                <a:latin typeface="SutonnyMJ" pitchFamily="2" charset="0"/>
                <a:cs typeface="SutonnyMJ" pitchFamily="2" charset="0"/>
              </a:rPr>
              <a:t>51. </a:t>
            </a:r>
            <a:r>
              <a:rPr lang="en-US" sz="2800" b="1" dirty="0" err="1" smtClean="0">
                <a:solidFill>
                  <a:srgbClr val="FF0000"/>
                </a:solidFill>
                <a:latin typeface="SutonnyMJ" pitchFamily="2" charset="0"/>
                <a:cs typeface="SutonnyMJ" pitchFamily="2" charset="0"/>
              </a:rPr>
              <a:t>Avgv‡`i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AšÍi</a:t>
            </a:r>
            <a:r>
              <a:rPr lang="en-US" sz="2800" b="1" dirty="0" smtClean="0">
                <a:solidFill>
                  <a:srgbClr val="FF0000"/>
                </a:solidFill>
                <a:latin typeface="SutonnyMJ" pitchFamily="2" charset="0"/>
                <a:cs typeface="SutonnyMJ" pitchFamily="2" charset="0"/>
              </a:rPr>
              <a:t> †_‡K </a:t>
            </a:r>
            <a:r>
              <a:rPr lang="en-US" sz="2800" b="1" dirty="0" err="1" smtClean="0">
                <a:solidFill>
                  <a:srgbClr val="FF0000"/>
                </a:solidFill>
                <a:latin typeface="SutonnyMJ" pitchFamily="2" charset="0"/>
                <a:cs typeface="SutonnyMJ" pitchFamily="2" charset="0"/>
              </a:rPr>
              <a:t>cweÎ</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AvZ¥vi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RxešÍ</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R‡ji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b`x</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e‡q</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hv‡e</a:t>
            </a:r>
            <a:endParaRPr lang="en-US" sz="2800" b="1" dirty="0" smtClean="0">
              <a:solidFill>
                <a:srgbClr val="FF0000"/>
              </a:solidFill>
              <a:latin typeface="SutonnyMJ" pitchFamily="2" charset="0"/>
              <a:cs typeface="SutonnyMJ" pitchFamily="2" charset="0"/>
            </a:endParaRPr>
          </a:p>
          <a:p>
            <a:pPr algn="ctr" eaLnBrk="0" hangingPunct="0"/>
            <a:r>
              <a:rPr lang="en-US" sz="2800" b="1" dirty="0" err="1" smtClean="0">
                <a:solidFill>
                  <a:srgbClr val="FF0000"/>
                </a:solidFill>
                <a:latin typeface="SutonnyMJ" pitchFamily="2" charset="0"/>
                <a:cs typeface="SutonnyMJ" pitchFamily="2" charset="0"/>
              </a:rPr>
              <a:t>ab¨ev</a:t>
            </a:r>
            <a:r>
              <a:rPr lang="en-US" sz="2800" b="1" dirty="0" smtClean="0">
                <a:solidFill>
                  <a:srgbClr val="FF0000"/>
                </a:solidFill>
                <a:latin typeface="SutonnyMJ" pitchFamily="2" charset="0"/>
                <a:cs typeface="SutonnyMJ" pitchFamily="2" charset="0"/>
              </a:rPr>
              <a:t>`</a:t>
            </a:r>
            <a:endParaRPr lang="en-US" sz="2800" b="1" dirty="0">
              <a:solidFill>
                <a:srgbClr val="FF0000"/>
              </a:solidFill>
              <a:latin typeface="SutonnyMJ" pitchFamily="2" charset="0"/>
              <a:cs typeface="SutonnyMJ" pitchFamily="2" charset="0"/>
            </a:endParaRPr>
          </a:p>
        </p:txBody>
      </p:sp>
      <p:sp>
        <p:nvSpPr>
          <p:cNvPr id="21" name="Freeform 20"/>
          <p:cNvSpPr/>
          <p:nvPr/>
        </p:nvSpPr>
        <p:spPr>
          <a:xfrm>
            <a:off x="1979712" y="2492896"/>
            <a:ext cx="5241925" cy="1049337"/>
          </a:xfrm>
          <a:custGeom>
            <a:avLst/>
            <a:gdLst>
              <a:gd name="connsiteX0" fmla="*/ 16549 w 5241692"/>
              <a:gd name="connsiteY0" fmla="*/ 33098 h 1049098"/>
              <a:gd name="connsiteX1" fmla="*/ 60092 w 5241692"/>
              <a:gd name="connsiteY1" fmla="*/ 120184 h 1049098"/>
              <a:gd name="connsiteX2" fmla="*/ 89121 w 5241692"/>
              <a:gd name="connsiteY2" fmla="*/ 163727 h 1049098"/>
              <a:gd name="connsiteX3" fmla="*/ 147178 w 5241692"/>
              <a:gd name="connsiteY3" fmla="*/ 265327 h 1049098"/>
              <a:gd name="connsiteX4" fmla="*/ 176207 w 5241692"/>
              <a:gd name="connsiteY4" fmla="*/ 308870 h 1049098"/>
              <a:gd name="connsiteX5" fmla="*/ 219749 w 5241692"/>
              <a:gd name="connsiteY5" fmla="*/ 323384 h 1049098"/>
              <a:gd name="connsiteX6" fmla="*/ 321349 w 5241692"/>
              <a:gd name="connsiteY6" fmla="*/ 395956 h 1049098"/>
              <a:gd name="connsiteX7" fmla="*/ 393921 w 5241692"/>
              <a:gd name="connsiteY7" fmla="*/ 439498 h 1049098"/>
              <a:gd name="connsiteX8" fmla="*/ 437464 w 5241692"/>
              <a:gd name="connsiteY8" fmla="*/ 468527 h 1049098"/>
              <a:gd name="connsiteX9" fmla="*/ 495521 w 5241692"/>
              <a:gd name="connsiteY9" fmla="*/ 483041 h 1049098"/>
              <a:gd name="connsiteX10" fmla="*/ 640664 w 5241692"/>
              <a:gd name="connsiteY10" fmla="*/ 541098 h 1049098"/>
              <a:gd name="connsiteX11" fmla="*/ 829349 w 5241692"/>
              <a:gd name="connsiteY11" fmla="*/ 613670 h 1049098"/>
              <a:gd name="connsiteX12" fmla="*/ 1192207 w 5241692"/>
              <a:gd name="connsiteY12" fmla="*/ 599156 h 1049098"/>
              <a:gd name="connsiteX13" fmla="*/ 1264778 w 5241692"/>
              <a:gd name="connsiteY13" fmla="*/ 584641 h 1049098"/>
              <a:gd name="connsiteX14" fmla="*/ 1351864 w 5241692"/>
              <a:gd name="connsiteY14" fmla="*/ 570127 h 1049098"/>
              <a:gd name="connsiteX15" fmla="*/ 1395407 w 5241692"/>
              <a:gd name="connsiteY15" fmla="*/ 555613 h 1049098"/>
              <a:gd name="connsiteX16" fmla="*/ 1497007 w 5241692"/>
              <a:gd name="connsiteY16" fmla="*/ 526584 h 1049098"/>
              <a:gd name="connsiteX17" fmla="*/ 1540549 w 5241692"/>
              <a:gd name="connsiteY17" fmla="*/ 497556 h 1049098"/>
              <a:gd name="connsiteX18" fmla="*/ 1627635 w 5241692"/>
              <a:gd name="connsiteY18" fmla="*/ 468527 h 1049098"/>
              <a:gd name="connsiteX19" fmla="*/ 1671178 w 5241692"/>
              <a:gd name="connsiteY19" fmla="*/ 454013 h 1049098"/>
              <a:gd name="connsiteX20" fmla="*/ 1729235 w 5241692"/>
              <a:gd name="connsiteY20" fmla="*/ 424984 h 1049098"/>
              <a:gd name="connsiteX21" fmla="*/ 1830835 w 5241692"/>
              <a:gd name="connsiteY21" fmla="*/ 395956 h 1049098"/>
              <a:gd name="connsiteX22" fmla="*/ 1932435 w 5241692"/>
              <a:gd name="connsiteY22" fmla="*/ 352413 h 1049098"/>
              <a:gd name="connsiteX23" fmla="*/ 1975978 w 5241692"/>
              <a:gd name="connsiteY23" fmla="*/ 337898 h 1049098"/>
              <a:gd name="connsiteX24" fmla="*/ 2034035 w 5241692"/>
              <a:gd name="connsiteY24" fmla="*/ 308870 h 1049098"/>
              <a:gd name="connsiteX25" fmla="*/ 2164664 w 5241692"/>
              <a:gd name="connsiteY25" fmla="*/ 294356 h 1049098"/>
              <a:gd name="connsiteX26" fmla="*/ 2251749 w 5241692"/>
              <a:gd name="connsiteY26" fmla="*/ 279841 h 1049098"/>
              <a:gd name="connsiteX27" fmla="*/ 2382378 w 5241692"/>
              <a:gd name="connsiteY27" fmla="*/ 265327 h 1049098"/>
              <a:gd name="connsiteX28" fmla="*/ 2658149 w 5241692"/>
              <a:gd name="connsiteY28" fmla="*/ 294356 h 1049098"/>
              <a:gd name="connsiteX29" fmla="*/ 2890378 w 5241692"/>
              <a:gd name="connsiteY29" fmla="*/ 395956 h 1049098"/>
              <a:gd name="connsiteX30" fmla="*/ 2977464 w 5241692"/>
              <a:gd name="connsiteY30" fmla="*/ 424984 h 1049098"/>
              <a:gd name="connsiteX31" fmla="*/ 3122607 w 5241692"/>
              <a:gd name="connsiteY31" fmla="*/ 512070 h 1049098"/>
              <a:gd name="connsiteX32" fmla="*/ 3166149 w 5241692"/>
              <a:gd name="connsiteY32" fmla="*/ 541098 h 1049098"/>
              <a:gd name="connsiteX33" fmla="*/ 3209692 w 5241692"/>
              <a:gd name="connsiteY33" fmla="*/ 570127 h 1049098"/>
              <a:gd name="connsiteX34" fmla="*/ 3253235 w 5241692"/>
              <a:gd name="connsiteY34" fmla="*/ 715270 h 1049098"/>
              <a:gd name="connsiteX35" fmla="*/ 3340321 w 5241692"/>
              <a:gd name="connsiteY35" fmla="*/ 802356 h 1049098"/>
              <a:gd name="connsiteX36" fmla="*/ 3427407 w 5241692"/>
              <a:gd name="connsiteY36" fmla="*/ 903956 h 1049098"/>
              <a:gd name="connsiteX37" fmla="*/ 3514492 w 5241692"/>
              <a:gd name="connsiteY37" fmla="*/ 962013 h 1049098"/>
              <a:gd name="connsiteX38" fmla="*/ 3645121 w 5241692"/>
              <a:gd name="connsiteY38" fmla="*/ 1020070 h 1049098"/>
              <a:gd name="connsiteX39" fmla="*/ 3688664 w 5241692"/>
              <a:gd name="connsiteY39" fmla="*/ 1034584 h 1049098"/>
              <a:gd name="connsiteX40" fmla="*/ 3732207 w 5241692"/>
              <a:gd name="connsiteY40" fmla="*/ 1049098 h 1049098"/>
              <a:gd name="connsiteX41" fmla="*/ 4007978 w 5241692"/>
              <a:gd name="connsiteY41" fmla="*/ 1034584 h 1049098"/>
              <a:gd name="connsiteX42" fmla="*/ 4051521 w 5241692"/>
              <a:gd name="connsiteY42" fmla="*/ 1020070 h 1049098"/>
              <a:gd name="connsiteX43" fmla="*/ 4109578 w 5241692"/>
              <a:gd name="connsiteY43" fmla="*/ 1005556 h 1049098"/>
              <a:gd name="connsiteX44" fmla="*/ 4167635 w 5241692"/>
              <a:gd name="connsiteY44" fmla="*/ 976527 h 1049098"/>
              <a:gd name="connsiteX45" fmla="*/ 4211178 w 5241692"/>
              <a:gd name="connsiteY45" fmla="*/ 962013 h 1049098"/>
              <a:gd name="connsiteX46" fmla="*/ 4312778 w 5241692"/>
              <a:gd name="connsiteY46" fmla="*/ 918470 h 1049098"/>
              <a:gd name="connsiteX47" fmla="*/ 4399864 w 5241692"/>
              <a:gd name="connsiteY47" fmla="*/ 860413 h 1049098"/>
              <a:gd name="connsiteX48" fmla="*/ 4486949 w 5241692"/>
              <a:gd name="connsiteY48" fmla="*/ 816870 h 1049098"/>
              <a:gd name="connsiteX49" fmla="*/ 4530492 w 5241692"/>
              <a:gd name="connsiteY49" fmla="*/ 787841 h 1049098"/>
              <a:gd name="connsiteX50" fmla="*/ 4835292 w 5241692"/>
              <a:gd name="connsiteY50" fmla="*/ 787841 h 1049098"/>
              <a:gd name="connsiteX51" fmla="*/ 4878835 w 5241692"/>
              <a:gd name="connsiteY51" fmla="*/ 802356 h 1049098"/>
              <a:gd name="connsiteX52" fmla="*/ 4936892 w 5241692"/>
              <a:gd name="connsiteY52" fmla="*/ 816870 h 1049098"/>
              <a:gd name="connsiteX53" fmla="*/ 5023978 w 5241692"/>
              <a:gd name="connsiteY53" fmla="*/ 845898 h 1049098"/>
              <a:gd name="connsiteX54" fmla="*/ 5067521 w 5241692"/>
              <a:gd name="connsiteY54" fmla="*/ 874927 h 1049098"/>
              <a:gd name="connsiteX55" fmla="*/ 5111064 w 5241692"/>
              <a:gd name="connsiteY55" fmla="*/ 889441 h 1049098"/>
              <a:gd name="connsiteX56" fmla="*/ 5169121 w 5241692"/>
              <a:gd name="connsiteY56" fmla="*/ 932984 h 1049098"/>
              <a:gd name="connsiteX57" fmla="*/ 5241692 w 5241692"/>
              <a:gd name="connsiteY57" fmla="*/ 991041 h 104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241692" h="1049098">
                <a:moveTo>
                  <a:pt x="16549" y="33098"/>
                </a:moveTo>
                <a:cubicBezTo>
                  <a:pt x="99742" y="157887"/>
                  <a:pt x="0" y="0"/>
                  <a:pt x="60092" y="120184"/>
                </a:cubicBezTo>
                <a:cubicBezTo>
                  <a:pt x="67893" y="135786"/>
                  <a:pt x="79445" y="149213"/>
                  <a:pt x="89121" y="163727"/>
                </a:cubicBezTo>
                <a:cubicBezTo>
                  <a:pt x="112674" y="234387"/>
                  <a:pt x="92259" y="188441"/>
                  <a:pt x="147178" y="265327"/>
                </a:cubicBezTo>
                <a:cubicBezTo>
                  <a:pt x="157317" y="279522"/>
                  <a:pt x="162585" y="297973"/>
                  <a:pt x="176207" y="308870"/>
                </a:cubicBezTo>
                <a:cubicBezTo>
                  <a:pt x="188154" y="318427"/>
                  <a:pt x="205235" y="318546"/>
                  <a:pt x="219749" y="323384"/>
                </a:cubicBezTo>
                <a:cubicBezTo>
                  <a:pt x="262311" y="355305"/>
                  <a:pt x="278916" y="369436"/>
                  <a:pt x="321349" y="395956"/>
                </a:cubicBezTo>
                <a:cubicBezTo>
                  <a:pt x="345272" y="410908"/>
                  <a:pt x="369998" y="424546"/>
                  <a:pt x="393921" y="439498"/>
                </a:cubicBezTo>
                <a:cubicBezTo>
                  <a:pt x="408714" y="448743"/>
                  <a:pt x="421430" y="461655"/>
                  <a:pt x="437464" y="468527"/>
                </a:cubicBezTo>
                <a:cubicBezTo>
                  <a:pt x="455799" y="476385"/>
                  <a:pt x="476169" y="478203"/>
                  <a:pt x="495521" y="483041"/>
                </a:cubicBezTo>
                <a:cubicBezTo>
                  <a:pt x="631684" y="551124"/>
                  <a:pt x="461298" y="469351"/>
                  <a:pt x="640664" y="541098"/>
                </a:cubicBezTo>
                <a:cubicBezTo>
                  <a:pt x="800012" y="604838"/>
                  <a:pt x="736373" y="582678"/>
                  <a:pt x="829349" y="613670"/>
                </a:cubicBezTo>
                <a:cubicBezTo>
                  <a:pt x="950302" y="608832"/>
                  <a:pt x="1071426" y="607208"/>
                  <a:pt x="1192207" y="599156"/>
                </a:cubicBezTo>
                <a:cubicBezTo>
                  <a:pt x="1216822" y="597515"/>
                  <a:pt x="1240506" y="589054"/>
                  <a:pt x="1264778" y="584641"/>
                </a:cubicBezTo>
                <a:cubicBezTo>
                  <a:pt x="1293732" y="579376"/>
                  <a:pt x="1323136" y="576511"/>
                  <a:pt x="1351864" y="570127"/>
                </a:cubicBezTo>
                <a:cubicBezTo>
                  <a:pt x="1366799" y="566808"/>
                  <a:pt x="1380696" y="559816"/>
                  <a:pt x="1395407" y="555613"/>
                </a:cubicBezTo>
                <a:cubicBezTo>
                  <a:pt x="1522982" y="519163"/>
                  <a:pt x="1392606" y="561384"/>
                  <a:pt x="1497007" y="526584"/>
                </a:cubicBezTo>
                <a:cubicBezTo>
                  <a:pt x="1511521" y="516908"/>
                  <a:pt x="1524609" y="504641"/>
                  <a:pt x="1540549" y="497556"/>
                </a:cubicBezTo>
                <a:cubicBezTo>
                  <a:pt x="1568511" y="485129"/>
                  <a:pt x="1598606" y="478203"/>
                  <a:pt x="1627635" y="468527"/>
                </a:cubicBezTo>
                <a:cubicBezTo>
                  <a:pt x="1642149" y="463689"/>
                  <a:pt x="1657494" y="460855"/>
                  <a:pt x="1671178" y="454013"/>
                </a:cubicBezTo>
                <a:cubicBezTo>
                  <a:pt x="1690530" y="444337"/>
                  <a:pt x="1709348" y="433507"/>
                  <a:pt x="1729235" y="424984"/>
                </a:cubicBezTo>
                <a:cubicBezTo>
                  <a:pt x="1764034" y="410070"/>
                  <a:pt x="1794010" y="406478"/>
                  <a:pt x="1830835" y="395956"/>
                </a:cubicBezTo>
                <a:cubicBezTo>
                  <a:pt x="1898904" y="376507"/>
                  <a:pt x="1855037" y="385584"/>
                  <a:pt x="1932435" y="352413"/>
                </a:cubicBezTo>
                <a:cubicBezTo>
                  <a:pt x="1946497" y="346386"/>
                  <a:pt x="1961916" y="343925"/>
                  <a:pt x="1975978" y="337898"/>
                </a:cubicBezTo>
                <a:cubicBezTo>
                  <a:pt x="1995865" y="329375"/>
                  <a:pt x="2012953" y="313735"/>
                  <a:pt x="2034035" y="308870"/>
                </a:cubicBezTo>
                <a:cubicBezTo>
                  <a:pt x="2076724" y="299019"/>
                  <a:pt x="2121237" y="300146"/>
                  <a:pt x="2164664" y="294356"/>
                </a:cubicBezTo>
                <a:cubicBezTo>
                  <a:pt x="2193835" y="290467"/>
                  <a:pt x="2222578" y="283730"/>
                  <a:pt x="2251749" y="279841"/>
                </a:cubicBezTo>
                <a:cubicBezTo>
                  <a:pt x="2295176" y="274051"/>
                  <a:pt x="2338835" y="270165"/>
                  <a:pt x="2382378" y="265327"/>
                </a:cubicBezTo>
                <a:cubicBezTo>
                  <a:pt x="2474302" y="275003"/>
                  <a:pt x="2566878" y="279753"/>
                  <a:pt x="2658149" y="294356"/>
                </a:cubicBezTo>
                <a:cubicBezTo>
                  <a:pt x="2751993" y="309371"/>
                  <a:pt x="2796635" y="364709"/>
                  <a:pt x="2890378" y="395956"/>
                </a:cubicBezTo>
                <a:cubicBezTo>
                  <a:pt x="2919407" y="405632"/>
                  <a:pt x="2950096" y="411300"/>
                  <a:pt x="2977464" y="424984"/>
                </a:cubicBezTo>
                <a:cubicBezTo>
                  <a:pt x="3066725" y="469615"/>
                  <a:pt x="3017519" y="442012"/>
                  <a:pt x="3122607" y="512070"/>
                </a:cubicBezTo>
                <a:lnTo>
                  <a:pt x="3166149" y="541098"/>
                </a:lnTo>
                <a:lnTo>
                  <a:pt x="3209692" y="570127"/>
                </a:lnTo>
                <a:cubicBezTo>
                  <a:pt x="3216270" y="596436"/>
                  <a:pt x="3241459" y="703494"/>
                  <a:pt x="3253235" y="715270"/>
                </a:cubicBezTo>
                <a:cubicBezTo>
                  <a:pt x="3282264" y="744299"/>
                  <a:pt x="3315689" y="769514"/>
                  <a:pt x="3340321" y="802356"/>
                </a:cubicBezTo>
                <a:cubicBezTo>
                  <a:pt x="3367590" y="838714"/>
                  <a:pt x="3391018" y="875653"/>
                  <a:pt x="3427407" y="903956"/>
                </a:cubicBezTo>
                <a:cubicBezTo>
                  <a:pt x="3454946" y="925375"/>
                  <a:pt x="3485464" y="942661"/>
                  <a:pt x="3514492" y="962013"/>
                </a:cubicBezTo>
                <a:cubicBezTo>
                  <a:pt x="3583492" y="1008013"/>
                  <a:pt x="3541492" y="985527"/>
                  <a:pt x="3645121" y="1020070"/>
                </a:cubicBezTo>
                <a:lnTo>
                  <a:pt x="3688664" y="1034584"/>
                </a:lnTo>
                <a:lnTo>
                  <a:pt x="3732207" y="1049098"/>
                </a:lnTo>
                <a:cubicBezTo>
                  <a:pt x="3824131" y="1044260"/>
                  <a:pt x="3916305" y="1042918"/>
                  <a:pt x="4007978" y="1034584"/>
                </a:cubicBezTo>
                <a:cubicBezTo>
                  <a:pt x="4023215" y="1033199"/>
                  <a:pt x="4036810" y="1024273"/>
                  <a:pt x="4051521" y="1020070"/>
                </a:cubicBezTo>
                <a:cubicBezTo>
                  <a:pt x="4070701" y="1014590"/>
                  <a:pt x="4090226" y="1010394"/>
                  <a:pt x="4109578" y="1005556"/>
                </a:cubicBezTo>
                <a:cubicBezTo>
                  <a:pt x="4128930" y="995880"/>
                  <a:pt x="4147748" y="985050"/>
                  <a:pt x="4167635" y="976527"/>
                </a:cubicBezTo>
                <a:cubicBezTo>
                  <a:pt x="4181697" y="970500"/>
                  <a:pt x="4197494" y="968855"/>
                  <a:pt x="4211178" y="962013"/>
                </a:cubicBezTo>
                <a:cubicBezTo>
                  <a:pt x="4311413" y="911895"/>
                  <a:pt x="4191948" y="948677"/>
                  <a:pt x="4312778" y="918470"/>
                </a:cubicBezTo>
                <a:cubicBezTo>
                  <a:pt x="4395322" y="835926"/>
                  <a:pt x="4315842" y="902424"/>
                  <a:pt x="4399864" y="860413"/>
                </a:cubicBezTo>
                <a:cubicBezTo>
                  <a:pt x="4512412" y="804139"/>
                  <a:pt x="4377503" y="853352"/>
                  <a:pt x="4486949" y="816870"/>
                </a:cubicBezTo>
                <a:cubicBezTo>
                  <a:pt x="4501463" y="807194"/>
                  <a:pt x="4514890" y="795642"/>
                  <a:pt x="4530492" y="787841"/>
                </a:cubicBezTo>
                <a:cubicBezTo>
                  <a:pt x="4618891" y="743641"/>
                  <a:pt x="4774754" y="784478"/>
                  <a:pt x="4835292" y="787841"/>
                </a:cubicBezTo>
                <a:cubicBezTo>
                  <a:pt x="4849806" y="792679"/>
                  <a:pt x="4864124" y="798153"/>
                  <a:pt x="4878835" y="802356"/>
                </a:cubicBezTo>
                <a:cubicBezTo>
                  <a:pt x="4898015" y="807836"/>
                  <a:pt x="4917785" y="811138"/>
                  <a:pt x="4936892" y="816870"/>
                </a:cubicBezTo>
                <a:cubicBezTo>
                  <a:pt x="4966200" y="825662"/>
                  <a:pt x="5023978" y="845898"/>
                  <a:pt x="5023978" y="845898"/>
                </a:cubicBezTo>
                <a:cubicBezTo>
                  <a:pt x="5038492" y="855574"/>
                  <a:pt x="5051919" y="867126"/>
                  <a:pt x="5067521" y="874927"/>
                </a:cubicBezTo>
                <a:cubicBezTo>
                  <a:pt x="5081205" y="881769"/>
                  <a:pt x="5097780" y="881850"/>
                  <a:pt x="5111064" y="889441"/>
                </a:cubicBezTo>
                <a:cubicBezTo>
                  <a:pt x="5132067" y="901443"/>
                  <a:pt x="5149436" y="918924"/>
                  <a:pt x="5169121" y="932984"/>
                </a:cubicBezTo>
                <a:cubicBezTo>
                  <a:pt x="5233204" y="978758"/>
                  <a:pt x="5193148" y="942497"/>
                  <a:pt x="5241692" y="991041"/>
                </a:cubicBezTo>
              </a:path>
            </a:pathLst>
          </a:custGeom>
          <a:ln>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22" name="Freeform 21"/>
          <p:cNvSpPr/>
          <p:nvPr/>
        </p:nvSpPr>
        <p:spPr>
          <a:xfrm>
            <a:off x="2138387" y="2667695"/>
            <a:ext cx="5241925" cy="1049337"/>
          </a:xfrm>
          <a:custGeom>
            <a:avLst/>
            <a:gdLst>
              <a:gd name="connsiteX0" fmla="*/ 16549 w 5241692"/>
              <a:gd name="connsiteY0" fmla="*/ 33098 h 1049098"/>
              <a:gd name="connsiteX1" fmla="*/ 60092 w 5241692"/>
              <a:gd name="connsiteY1" fmla="*/ 120184 h 1049098"/>
              <a:gd name="connsiteX2" fmla="*/ 89121 w 5241692"/>
              <a:gd name="connsiteY2" fmla="*/ 163727 h 1049098"/>
              <a:gd name="connsiteX3" fmla="*/ 147178 w 5241692"/>
              <a:gd name="connsiteY3" fmla="*/ 265327 h 1049098"/>
              <a:gd name="connsiteX4" fmla="*/ 176207 w 5241692"/>
              <a:gd name="connsiteY4" fmla="*/ 308870 h 1049098"/>
              <a:gd name="connsiteX5" fmla="*/ 219749 w 5241692"/>
              <a:gd name="connsiteY5" fmla="*/ 323384 h 1049098"/>
              <a:gd name="connsiteX6" fmla="*/ 321349 w 5241692"/>
              <a:gd name="connsiteY6" fmla="*/ 395956 h 1049098"/>
              <a:gd name="connsiteX7" fmla="*/ 393921 w 5241692"/>
              <a:gd name="connsiteY7" fmla="*/ 439498 h 1049098"/>
              <a:gd name="connsiteX8" fmla="*/ 437464 w 5241692"/>
              <a:gd name="connsiteY8" fmla="*/ 468527 h 1049098"/>
              <a:gd name="connsiteX9" fmla="*/ 495521 w 5241692"/>
              <a:gd name="connsiteY9" fmla="*/ 483041 h 1049098"/>
              <a:gd name="connsiteX10" fmla="*/ 640664 w 5241692"/>
              <a:gd name="connsiteY10" fmla="*/ 541098 h 1049098"/>
              <a:gd name="connsiteX11" fmla="*/ 829349 w 5241692"/>
              <a:gd name="connsiteY11" fmla="*/ 613670 h 1049098"/>
              <a:gd name="connsiteX12" fmla="*/ 1192207 w 5241692"/>
              <a:gd name="connsiteY12" fmla="*/ 599156 h 1049098"/>
              <a:gd name="connsiteX13" fmla="*/ 1264778 w 5241692"/>
              <a:gd name="connsiteY13" fmla="*/ 584641 h 1049098"/>
              <a:gd name="connsiteX14" fmla="*/ 1351864 w 5241692"/>
              <a:gd name="connsiteY14" fmla="*/ 570127 h 1049098"/>
              <a:gd name="connsiteX15" fmla="*/ 1395407 w 5241692"/>
              <a:gd name="connsiteY15" fmla="*/ 555613 h 1049098"/>
              <a:gd name="connsiteX16" fmla="*/ 1497007 w 5241692"/>
              <a:gd name="connsiteY16" fmla="*/ 526584 h 1049098"/>
              <a:gd name="connsiteX17" fmla="*/ 1540549 w 5241692"/>
              <a:gd name="connsiteY17" fmla="*/ 497556 h 1049098"/>
              <a:gd name="connsiteX18" fmla="*/ 1627635 w 5241692"/>
              <a:gd name="connsiteY18" fmla="*/ 468527 h 1049098"/>
              <a:gd name="connsiteX19" fmla="*/ 1671178 w 5241692"/>
              <a:gd name="connsiteY19" fmla="*/ 454013 h 1049098"/>
              <a:gd name="connsiteX20" fmla="*/ 1729235 w 5241692"/>
              <a:gd name="connsiteY20" fmla="*/ 424984 h 1049098"/>
              <a:gd name="connsiteX21" fmla="*/ 1830835 w 5241692"/>
              <a:gd name="connsiteY21" fmla="*/ 395956 h 1049098"/>
              <a:gd name="connsiteX22" fmla="*/ 1932435 w 5241692"/>
              <a:gd name="connsiteY22" fmla="*/ 352413 h 1049098"/>
              <a:gd name="connsiteX23" fmla="*/ 1975978 w 5241692"/>
              <a:gd name="connsiteY23" fmla="*/ 337898 h 1049098"/>
              <a:gd name="connsiteX24" fmla="*/ 2034035 w 5241692"/>
              <a:gd name="connsiteY24" fmla="*/ 308870 h 1049098"/>
              <a:gd name="connsiteX25" fmla="*/ 2164664 w 5241692"/>
              <a:gd name="connsiteY25" fmla="*/ 294356 h 1049098"/>
              <a:gd name="connsiteX26" fmla="*/ 2251749 w 5241692"/>
              <a:gd name="connsiteY26" fmla="*/ 279841 h 1049098"/>
              <a:gd name="connsiteX27" fmla="*/ 2382378 w 5241692"/>
              <a:gd name="connsiteY27" fmla="*/ 265327 h 1049098"/>
              <a:gd name="connsiteX28" fmla="*/ 2658149 w 5241692"/>
              <a:gd name="connsiteY28" fmla="*/ 294356 h 1049098"/>
              <a:gd name="connsiteX29" fmla="*/ 2890378 w 5241692"/>
              <a:gd name="connsiteY29" fmla="*/ 395956 h 1049098"/>
              <a:gd name="connsiteX30" fmla="*/ 2977464 w 5241692"/>
              <a:gd name="connsiteY30" fmla="*/ 424984 h 1049098"/>
              <a:gd name="connsiteX31" fmla="*/ 3122607 w 5241692"/>
              <a:gd name="connsiteY31" fmla="*/ 512070 h 1049098"/>
              <a:gd name="connsiteX32" fmla="*/ 3166149 w 5241692"/>
              <a:gd name="connsiteY32" fmla="*/ 541098 h 1049098"/>
              <a:gd name="connsiteX33" fmla="*/ 3209692 w 5241692"/>
              <a:gd name="connsiteY33" fmla="*/ 570127 h 1049098"/>
              <a:gd name="connsiteX34" fmla="*/ 3253235 w 5241692"/>
              <a:gd name="connsiteY34" fmla="*/ 715270 h 1049098"/>
              <a:gd name="connsiteX35" fmla="*/ 3340321 w 5241692"/>
              <a:gd name="connsiteY35" fmla="*/ 802356 h 1049098"/>
              <a:gd name="connsiteX36" fmla="*/ 3427407 w 5241692"/>
              <a:gd name="connsiteY36" fmla="*/ 903956 h 1049098"/>
              <a:gd name="connsiteX37" fmla="*/ 3514492 w 5241692"/>
              <a:gd name="connsiteY37" fmla="*/ 962013 h 1049098"/>
              <a:gd name="connsiteX38" fmla="*/ 3645121 w 5241692"/>
              <a:gd name="connsiteY38" fmla="*/ 1020070 h 1049098"/>
              <a:gd name="connsiteX39" fmla="*/ 3688664 w 5241692"/>
              <a:gd name="connsiteY39" fmla="*/ 1034584 h 1049098"/>
              <a:gd name="connsiteX40" fmla="*/ 3732207 w 5241692"/>
              <a:gd name="connsiteY40" fmla="*/ 1049098 h 1049098"/>
              <a:gd name="connsiteX41" fmla="*/ 4007978 w 5241692"/>
              <a:gd name="connsiteY41" fmla="*/ 1034584 h 1049098"/>
              <a:gd name="connsiteX42" fmla="*/ 4051521 w 5241692"/>
              <a:gd name="connsiteY42" fmla="*/ 1020070 h 1049098"/>
              <a:gd name="connsiteX43" fmla="*/ 4109578 w 5241692"/>
              <a:gd name="connsiteY43" fmla="*/ 1005556 h 1049098"/>
              <a:gd name="connsiteX44" fmla="*/ 4167635 w 5241692"/>
              <a:gd name="connsiteY44" fmla="*/ 976527 h 1049098"/>
              <a:gd name="connsiteX45" fmla="*/ 4211178 w 5241692"/>
              <a:gd name="connsiteY45" fmla="*/ 962013 h 1049098"/>
              <a:gd name="connsiteX46" fmla="*/ 4312778 w 5241692"/>
              <a:gd name="connsiteY46" fmla="*/ 918470 h 1049098"/>
              <a:gd name="connsiteX47" fmla="*/ 4399864 w 5241692"/>
              <a:gd name="connsiteY47" fmla="*/ 860413 h 1049098"/>
              <a:gd name="connsiteX48" fmla="*/ 4486949 w 5241692"/>
              <a:gd name="connsiteY48" fmla="*/ 816870 h 1049098"/>
              <a:gd name="connsiteX49" fmla="*/ 4530492 w 5241692"/>
              <a:gd name="connsiteY49" fmla="*/ 787841 h 1049098"/>
              <a:gd name="connsiteX50" fmla="*/ 4835292 w 5241692"/>
              <a:gd name="connsiteY50" fmla="*/ 787841 h 1049098"/>
              <a:gd name="connsiteX51" fmla="*/ 4878835 w 5241692"/>
              <a:gd name="connsiteY51" fmla="*/ 802356 h 1049098"/>
              <a:gd name="connsiteX52" fmla="*/ 4936892 w 5241692"/>
              <a:gd name="connsiteY52" fmla="*/ 816870 h 1049098"/>
              <a:gd name="connsiteX53" fmla="*/ 5023978 w 5241692"/>
              <a:gd name="connsiteY53" fmla="*/ 845898 h 1049098"/>
              <a:gd name="connsiteX54" fmla="*/ 5067521 w 5241692"/>
              <a:gd name="connsiteY54" fmla="*/ 874927 h 1049098"/>
              <a:gd name="connsiteX55" fmla="*/ 5111064 w 5241692"/>
              <a:gd name="connsiteY55" fmla="*/ 889441 h 1049098"/>
              <a:gd name="connsiteX56" fmla="*/ 5169121 w 5241692"/>
              <a:gd name="connsiteY56" fmla="*/ 932984 h 1049098"/>
              <a:gd name="connsiteX57" fmla="*/ 5241692 w 5241692"/>
              <a:gd name="connsiteY57" fmla="*/ 991041 h 104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241692" h="1049098">
                <a:moveTo>
                  <a:pt x="16549" y="33098"/>
                </a:moveTo>
                <a:cubicBezTo>
                  <a:pt x="99742" y="157887"/>
                  <a:pt x="0" y="0"/>
                  <a:pt x="60092" y="120184"/>
                </a:cubicBezTo>
                <a:cubicBezTo>
                  <a:pt x="67893" y="135786"/>
                  <a:pt x="79445" y="149213"/>
                  <a:pt x="89121" y="163727"/>
                </a:cubicBezTo>
                <a:cubicBezTo>
                  <a:pt x="112674" y="234387"/>
                  <a:pt x="92259" y="188441"/>
                  <a:pt x="147178" y="265327"/>
                </a:cubicBezTo>
                <a:cubicBezTo>
                  <a:pt x="157317" y="279522"/>
                  <a:pt x="162585" y="297973"/>
                  <a:pt x="176207" y="308870"/>
                </a:cubicBezTo>
                <a:cubicBezTo>
                  <a:pt x="188154" y="318427"/>
                  <a:pt x="205235" y="318546"/>
                  <a:pt x="219749" y="323384"/>
                </a:cubicBezTo>
                <a:cubicBezTo>
                  <a:pt x="262311" y="355305"/>
                  <a:pt x="278916" y="369436"/>
                  <a:pt x="321349" y="395956"/>
                </a:cubicBezTo>
                <a:cubicBezTo>
                  <a:pt x="345272" y="410908"/>
                  <a:pt x="369998" y="424546"/>
                  <a:pt x="393921" y="439498"/>
                </a:cubicBezTo>
                <a:cubicBezTo>
                  <a:pt x="408714" y="448743"/>
                  <a:pt x="421430" y="461655"/>
                  <a:pt x="437464" y="468527"/>
                </a:cubicBezTo>
                <a:cubicBezTo>
                  <a:pt x="455799" y="476385"/>
                  <a:pt x="476169" y="478203"/>
                  <a:pt x="495521" y="483041"/>
                </a:cubicBezTo>
                <a:cubicBezTo>
                  <a:pt x="631684" y="551124"/>
                  <a:pt x="461298" y="469351"/>
                  <a:pt x="640664" y="541098"/>
                </a:cubicBezTo>
                <a:cubicBezTo>
                  <a:pt x="800012" y="604838"/>
                  <a:pt x="736373" y="582678"/>
                  <a:pt x="829349" y="613670"/>
                </a:cubicBezTo>
                <a:cubicBezTo>
                  <a:pt x="950302" y="608832"/>
                  <a:pt x="1071426" y="607208"/>
                  <a:pt x="1192207" y="599156"/>
                </a:cubicBezTo>
                <a:cubicBezTo>
                  <a:pt x="1216822" y="597515"/>
                  <a:pt x="1240506" y="589054"/>
                  <a:pt x="1264778" y="584641"/>
                </a:cubicBezTo>
                <a:cubicBezTo>
                  <a:pt x="1293732" y="579376"/>
                  <a:pt x="1323136" y="576511"/>
                  <a:pt x="1351864" y="570127"/>
                </a:cubicBezTo>
                <a:cubicBezTo>
                  <a:pt x="1366799" y="566808"/>
                  <a:pt x="1380696" y="559816"/>
                  <a:pt x="1395407" y="555613"/>
                </a:cubicBezTo>
                <a:cubicBezTo>
                  <a:pt x="1522982" y="519163"/>
                  <a:pt x="1392606" y="561384"/>
                  <a:pt x="1497007" y="526584"/>
                </a:cubicBezTo>
                <a:cubicBezTo>
                  <a:pt x="1511521" y="516908"/>
                  <a:pt x="1524609" y="504641"/>
                  <a:pt x="1540549" y="497556"/>
                </a:cubicBezTo>
                <a:cubicBezTo>
                  <a:pt x="1568511" y="485129"/>
                  <a:pt x="1598606" y="478203"/>
                  <a:pt x="1627635" y="468527"/>
                </a:cubicBezTo>
                <a:cubicBezTo>
                  <a:pt x="1642149" y="463689"/>
                  <a:pt x="1657494" y="460855"/>
                  <a:pt x="1671178" y="454013"/>
                </a:cubicBezTo>
                <a:cubicBezTo>
                  <a:pt x="1690530" y="444337"/>
                  <a:pt x="1709348" y="433507"/>
                  <a:pt x="1729235" y="424984"/>
                </a:cubicBezTo>
                <a:cubicBezTo>
                  <a:pt x="1764034" y="410070"/>
                  <a:pt x="1794010" y="406478"/>
                  <a:pt x="1830835" y="395956"/>
                </a:cubicBezTo>
                <a:cubicBezTo>
                  <a:pt x="1898904" y="376507"/>
                  <a:pt x="1855037" y="385584"/>
                  <a:pt x="1932435" y="352413"/>
                </a:cubicBezTo>
                <a:cubicBezTo>
                  <a:pt x="1946497" y="346386"/>
                  <a:pt x="1961916" y="343925"/>
                  <a:pt x="1975978" y="337898"/>
                </a:cubicBezTo>
                <a:cubicBezTo>
                  <a:pt x="1995865" y="329375"/>
                  <a:pt x="2012953" y="313735"/>
                  <a:pt x="2034035" y="308870"/>
                </a:cubicBezTo>
                <a:cubicBezTo>
                  <a:pt x="2076724" y="299019"/>
                  <a:pt x="2121237" y="300146"/>
                  <a:pt x="2164664" y="294356"/>
                </a:cubicBezTo>
                <a:cubicBezTo>
                  <a:pt x="2193835" y="290467"/>
                  <a:pt x="2222578" y="283730"/>
                  <a:pt x="2251749" y="279841"/>
                </a:cubicBezTo>
                <a:cubicBezTo>
                  <a:pt x="2295176" y="274051"/>
                  <a:pt x="2338835" y="270165"/>
                  <a:pt x="2382378" y="265327"/>
                </a:cubicBezTo>
                <a:cubicBezTo>
                  <a:pt x="2474302" y="275003"/>
                  <a:pt x="2566878" y="279753"/>
                  <a:pt x="2658149" y="294356"/>
                </a:cubicBezTo>
                <a:cubicBezTo>
                  <a:pt x="2751993" y="309371"/>
                  <a:pt x="2796635" y="364709"/>
                  <a:pt x="2890378" y="395956"/>
                </a:cubicBezTo>
                <a:cubicBezTo>
                  <a:pt x="2919407" y="405632"/>
                  <a:pt x="2950096" y="411300"/>
                  <a:pt x="2977464" y="424984"/>
                </a:cubicBezTo>
                <a:cubicBezTo>
                  <a:pt x="3066725" y="469615"/>
                  <a:pt x="3017519" y="442012"/>
                  <a:pt x="3122607" y="512070"/>
                </a:cubicBezTo>
                <a:lnTo>
                  <a:pt x="3166149" y="541098"/>
                </a:lnTo>
                <a:lnTo>
                  <a:pt x="3209692" y="570127"/>
                </a:lnTo>
                <a:cubicBezTo>
                  <a:pt x="3216270" y="596436"/>
                  <a:pt x="3241459" y="703494"/>
                  <a:pt x="3253235" y="715270"/>
                </a:cubicBezTo>
                <a:cubicBezTo>
                  <a:pt x="3282264" y="744299"/>
                  <a:pt x="3315689" y="769514"/>
                  <a:pt x="3340321" y="802356"/>
                </a:cubicBezTo>
                <a:cubicBezTo>
                  <a:pt x="3367590" y="838714"/>
                  <a:pt x="3391018" y="875653"/>
                  <a:pt x="3427407" y="903956"/>
                </a:cubicBezTo>
                <a:cubicBezTo>
                  <a:pt x="3454946" y="925375"/>
                  <a:pt x="3485464" y="942661"/>
                  <a:pt x="3514492" y="962013"/>
                </a:cubicBezTo>
                <a:cubicBezTo>
                  <a:pt x="3583492" y="1008013"/>
                  <a:pt x="3541492" y="985527"/>
                  <a:pt x="3645121" y="1020070"/>
                </a:cubicBezTo>
                <a:lnTo>
                  <a:pt x="3688664" y="1034584"/>
                </a:lnTo>
                <a:lnTo>
                  <a:pt x="3732207" y="1049098"/>
                </a:lnTo>
                <a:cubicBezTo>
                  <a:pt x="3824131" y="1044260"/>
                  <a:pt x="3916305" y="1042918"/>
                  <a:pt x="4007978" y="1034584"/>
                </a:cubicBezTo>
                <a:cubicBezTo>
                  <a:pt x="4023215" y="1033199"/>
                  <a:pt x="4036810" y="1024273"/>
                  <a:pt x="4051521" y="1020070"/>
                </a:cubicBezTo>
                <a:cubicBezTo>
                  <a:pt x="4070701" y="1014590"/>
                  <a:pt x="4090226" y="1010394"/>
                  <a:pt x="4109578" y="1005556"/>
                </a:cubicBezTo>
                <a:cubicBezTo>
                  <a:pt x="4128930" y="995880"/>
                  <a:pt x="4147748" y="985050"/>
                  <a:pt x="4167635" y="976527"/>
                </a:cubicBezTo>
                <a:cubicBezTo>
                  <a:pt x="4181697" y="970500"/>
                  <a:pt x="4197494" y="968855"/>
                  <a:pt x="4211178" y="962013"/>
                </a:cubicBezTo>
                <a:cubicBezTo>
                  <a:pt x="4311413" y="911895"/>
                  <a:pt x="4191948" y="948677"/>
                  <a:pt x="4312778" y="918470"/>
                </a:cubicBezTo>
                <a:cubicBezTo>
                  <a:pt x="4395322" y="835926"/>
                  <a:pt x="4315842" y="902424"/>
                  <a:pt x="4399864" y="860413"/>
                </a:cubicBezTo>
                <a:cubicBezTo>
                  <a:pt x="4512412" y="804139"/>
                  <a:pt x="4377503" y="853352"/>
                  <a:pt x="4486949" y="816870"/>
                </a:cubicBezTo>
                <a:cubicBezTo>
                  <a:pt x="4501463" y="807194"/>
                  <a:pt x="4514890" y="795642"/>
                  <a:pt x="4530492" y="787841"/>
                </a:cubicBezTo>
                <a:cubicBezTo>
                  <a:pt x="4618891" y="743641"/>
                  <a:pt x="4774754" y="784478"/>
                  <a:pt x="4835292" y="787841"/>
                </a:cubicBezTo>
                <a:cubicBezTo>
                  <a:pt x="4849806" y="792679"/>
                  <a:pt x="4864124" y="798153"/>
                  <a:pt x="4878835" y="802356"/>
                </a:cubicBezTo>
                <a:cubicBezTo>
                  <a:pt x="4898015" y="807836"/>
                  <a:pt x="4917785" y="811138"/>
                  <a:pt x="4936892" y="816870"/>
                </a:cubicBezTo>
                <a:cubicBezTo>
                  <a:pt x="4966200" y="825662"/>
                  <a:pt x="5023978" y="845898"/>
                  <a:pt x="5023978" y="845898"/>
                </a:cubicBezTo>
                <a:cubicBezTo>
                  <a:pt x="5038492" y="855574"/>
                  <a:pt x="5051919" y="867126"/>
                  <a:pt x="5067521" y="874927"/>
                </a:cubicBezTo>
                <a:cubicBezTo>
                  <a:pt x="5081205" y="881769"/>
                  <a:pt x="5097780" y="881850"/>
                  <a:pt x="5111064" y="889441"/>
                </a:cubicBezTo>
                <a:cubicBezTo>
                  <a:pt x="5132067" y="901443"/>
                  <a:pt x="5149436" y="918924"/>
                  <a:pt x="5169121" y="932984"/>
                </a:cubicBezTo>
                <a:cubicBezTo>
                  <a:pt x="5233204" y="978758"/>
                  <a:pt x="5193148" y="942497"/>
                  <a:pt x="5241692" y="991041"/>
                </a:cubicBezTo>
              </a:path>
            </a:pathLst>
          </a:custGeom>
          <a:ln>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23" name="Freeform 22"/>
          <p:cNvSpPr/>
          <p:nvPr/>
        </p:nvSpPr>
        <p:spPr>
          <a:xfrm>
            <a:off x="2339752" y="2883719"/>
            <a:ext cx="5241925" cy="1049337"/>
          </a:xfrm>
          <a:custGeom>
            <a:avLst/>
            <a:gdLst>
              <a:gd name="connsiteX0" fmla="*/ 16549 w 5241692"/>
              <a:gd name="connsiteY0" fmla="*/ 33098 h 1049098"/>
              <a:gd name="connsiteX1" fmla="*/ 60092 w 5241692"/>
              <a:gd name="connsiteY1" fmla="*/ 120184 h 1049098"/>
              <a:gd name="connsiteX2" fmla="*/ 89121 w 5241692"/>
              <a:gd name="connsiteY2" fmla="*/ 163727 h 1049098"/>
              <a:gd name="connsiteX3" fmla="*/ 147178 w 5241692"/>
              <a:gd name="connsiteY3" fmla="*/ 265327 h 1049098"/>
              <a:gd name="connsiteX4" fmla="*/ 176207 w 5241692"/>
              <a:gd name="connsiteY4" fmla="*/ 308870 h 1049098"/>
              <a:gd name="connsiteX5" fmla="*/ 219749 w 5241692"/>
              <a:gd name="connsiteY5" fmla="*/ 323384 h 1049098"/>
              <a:gd name="connsiteX6" fmla="*/ 321349 w 5241692"/>
              <a:gd name="connsiteY6" fmla="*/ 395956 h 1049098"/>
              <a:gd name="connsiteX7" fmla="*/ 393921 w 5241692"/>
              <a:gd name="connsiteY7" fmla="*/ 439498 h 1049098"/>
              <a:gd name="connsiteX8" fmla="*/ 437464 w 5241692"/>
              <a:gd name="connsiteY8" fmla="*/ 468527 h 1049098"/>
              <a:gd name="connsiteX9" fmla="*/ 495521 w 5241692"/>
              <a:gd name="connsiteY9" fmla="*/ 483041 h 1049098"/>
              <a:gd name="connsiteX10" fmla="*/ 640664 w 5241692"/>
              <a:gd name="connsiteY10" fmla="*/ 541098 h 1049098"/>
              <a:gd name="connsiteX11" fmla="*/ 829349 w 5241692"/>
              <a:gd name="connsiteY11" fmla="*/ 613670 h 1049098"/>
              <a:gd name="connsiteX12" fmla="*/ 1192207 w 5241692"/>
              <a:gd name="connsiteY12" fmla="*/ 599156 h 1049098"/>
              <a:gd name="connsiteX13" fmla="*/ 1264778 w 5241692"/>
              <a:gd name="connsiteY13" fmla="*/ 584641 h 1049098"/>
              <a:gd name="connsiteX14" fmla="*/ 1351864 w 5241692"/>
              <a:gd name="connsiteY14" fmla="*/ 570127 h 1049098"/>
              <a:gd name="connsiteX15" fmla="*/ 1395407 w 5241692"/>
              <a:gd name="connsiteY15" fmla="*/ 555613 h 1049098"/>
              <a:gd name="connsiteX16" fmla="*/ 1497007 w 5241692"/>
              <a:gd name="connsiteY16" fmla="*/ 526584 h 1049098"/>
              <a:gd name="connsiteX17" fmla="*/ 1540549 w 5241692"/>
              <a:gd name="connsiteY17" fmla="*/ 497556 h 1049098"/>
              <a:gd name="connsiteX18" fmla="*/ 1627635 w 5241692"/>
              <a:gd name="connsiteY18" fmla="*/ 468527 h 1049098"/>
              <a:gd name="connsiteX19" fmla="*/ 1671178 w 5241692"/>
              <a:gd name="connsiteY19" fmla="*/ 454013 h 1049098"/>
              <a:gd name="connsiteX20" fmla="*/ 1729235 w 5241692"/>
              <a:gd name="connsiteY20" fmla="*/ 424984 h 1049098"/>
              <a:gd name="connsiteX21" fmla="*/ 1830835 w 5241692"/>
              <a:gd name="connsiteY21" fmla="*/ 395956 h 1049098"/>
              <a:gd name="connsiteX22" fmla="*/ 1932435 w 5241692"/>
              <a:gd name="connsiteY22" fmla="*/ 352413 h 1049098"/>
              <a:gd name="connsiteX23" fmla="*/ 1975978 w 5241692"/>
              <a:gd name="connsiteY23" fmla="*/ 337898 h 1049098"/>
              <a:gd name="connsiteX24" fmla="*/ 2034035 w 5241692"/>
              <a:gd name="connsiteY24" fmla="*/ 308870 h 1049098"/>
              <a:gd name="connsiteX25" fmla="*/ 2164664 w 5241692"/>
              <a:gd name="connsiteY25" fmla="*/ 294356 h 1049098"/>
              <a:gd name="connsiteX26" fmla="*/ 2251749 w 5241692"/>
              <a:gd name="connsiteY26" fmla="*/ 279841 h 1049098"/>
              <a:gd name="connsiteX27" fmla="*/ 2382378 w 5241692"/>
              <a:gd name="connsiteY27" fmla="*/ 265327 h 1049098"/>
              <a:gd name="connsiteX28" fmla="*/ 2658149 w 5241692"/>
              <a:gd name="connsiteY28" fmla="*/ 294356 h 1049098"/>
              <a:gd name="connsiteX29" fmla="*/ 2890378 w 5241692"/>
              <a:gd name="connsiteY29" fmla="*/ 395956 h 1049098"/>
              <a:gd name="connsiteX30" fmla="*/ 2977464 w 5241692"/>
              <a:gd name="connsiteY30" fmla="*/ 424984 h 1049098"/>
              <a:gd name="connsiteX31" fmla="*/ 3122607 w 5241692"/>
              <a:gd name="connsiteY31" fmla="*/ 512070 h 1049098"/>
              <a:gd name="connsiteX32" fmla="*/ 3166149 w 5241692"/>
              <a:gd name="connsiteY32" fmla="*/ 541098 h 1049098"/>
              <a:gd name="connsiteX33" fmla="*/ 3209692 w 5241692"/>
              <a:gd name="connsiteY33" fmla="*/ 570127 h 1049098"/>
              <a:gd name="connsiteX34" fmla="*/ 3253235 w 5241692"/>
              <a:gd name="connsiteY34" fmla="*/ 715270 h 1049098"/>
              <a:gd name="connsiteX35" fmla="*/ 3340321 w 5241692"/>
              <a:gd name="connsiteY35" fmla="*/ 802356 h 1049098"/>
              <a:gd name="connsiteX36" fmla="*/ 3427407 w 5241692"/>
              <a:gd name="connsiteY36" fmla="*/ 903956 h 1049098"/>
              <a:gd name="connsiteX37" fmla="*/ 3514492 w 5241692"/>
              <a:gd name="connsiteY37" fmla="*/ 962013 h 1049098"/>
              <a:gd name="connsiteX38" fmla="*/ 3645121 w 5241692"/>
              <a:gd name="connsiteY38" fmla="*/ 1020070 h 1049098"/>
              <a:gd name="connsiteX39" fmla="*/ 3688664 w 5241692"/>
              <a:gd name="connsiteY39" fmla="*/ 1034584 h 1049098"/>
              <a:gd name="connsiteX40" fmla="*/ 3732207 w 5241692"/>
              <a:gd name="connsiteY40" fmla="*/ 1049098 h 1049098"/>
              <a:gd name="connsiteX41" fmla="*/ 4007978 w 5241692"/>
              <a:gd name="connsiteY41" fmla="*/ 1034584 h 1049098"/>
              <a:gd name="connsiteX42" fmla="*/ 4051521 w 5241692"/>
              <a:gd name="connsiteY42" fmla="*/ 1020070 h 1049098"/>
              <a:gd name="connsiteX43" fmla="*/ 4109578 w 5241692"/>
              <a:gd name="connsiteY43" fmla="*/ 1005556 h 1049098"/>
              <a:gd name="connsiteX44" fmla="*/ 4167635 w 5241692"/>
              <a:gd name="connsiteY44" fmla="*/ 976527 h 1049098"/>
              <a:gd name="connsiteX45" fmla="*/ 4211178 w 5241692"/>
              <a:gd name="connsiteY45" fmla="*/ 962013 h 1049098"/>
              <a:gd name="connsiteX46" fmla="*/ 4312778 w 5241692"/>
              <a:gd name="connsiteY46" fmla="*/ 918470 h 1049098"/>
              <a:gd name="connsiteX47" fmla="*/ 4399864 w 5241692"/>
              <a:gd name="connsiteY47" fmla="*/ 860413 h 1049098"/>
              <a:gd name="connsiteX48" fmla="*/ 4486949 w 5241692"/>
              <a:gd name="connsiteY48" fmla="*/ 816870 h 1049098"/>
              <a:gd name="connsiteX49" fmla="*/ 4530492 w 5241692"/>
              <a:gd name="connsiteY49" fmla="*/ 787841 h 1049098"/>
              <a:gd name="connsiteX50" fmla="*/ 4835292 w 5241692"/>
              <a:gd name="connsiteY50" fmla="*/ 787841 h 1049098"/>
              <a:gd name="connsiteX51" fmla="*/ 4878835 w 5241692"/>
              <a:gd name="connsiteY51" fmla="*/ 802356 h 1049098"/>
              <a:gd name="connsiteX52" fmla="*/ 4936892 w 5241692"/>
              <a:gd name="connsiteY52" fmla="*/ 816870 h 1049098"/>
              <a:gd name="connsiteX53" fmla="*/ 5023978 w 5241692"/>
              <a:gd name="connsiteY53" fmla="*/ 845898 h 1049098"/>
              <a:gd name="connsiteX54" fmla="*/ 5067521 w 5241692"/>
              <a:gd name="connsiteY54" fmla="*/ 874927 h 1049098"/>
              <a:gd name="connsiteX55" fmla="*/ 5111064 w 5241692"/>
              <a:gd name="connsiteY55" fmla="*/ 889441 h 1049098"/>
              <a:gd name="connsiteX56" fmla="*/ 5169121 w 5241692"/>
              <a:gd name="connsiteY56" fmla="*/ 932984 h 1049098"/>
              <a:gd name="connsiteX57" fmla="*/ 5241692 w 5241692"/>
              <a:gd name="connsiteY57" fmla="*/ 991041 h 104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241692" h="1049098">
                <a:moveTo>
                  <a:pt x="16549" y="33098"/>
                </a:moveTo>
                <a:cubicBezTo>
                  <a:pt x="99742" y="157887"/>
                  <a:pt x="0" y="0"/>
                  <a:pt x="60092" y="120184"/>
                </a:cubicBezTo>
                <a:cubicBezTo>
                  <a:pt x="67893" y="135786"/>
                  <a:pt x="79445" y="149213"/>
                  <a:pt x="89121" y="163727"/>
                </a:cubicBezTo>
                <a:cubicBezTo>
                  <a:pt x="112674" y="234387"/>
                  <a:pt x="92259" y="188441"/>
                  <a:pt x="147178" y="265327"/>
                </a:cubicBezTo>
                <a:cubicBezTo>
                  <a:pt x="157317" y="279522"/>
                  <a:pt x="162585" y="297973"/>
                  <a:pt x="176207" y="308870"/>
                </a:cubicBezTo>
                <a:cubicBezTo>
                  <a:pt x="188154" y="318427"/>
                  <a:pt x="205235" y="318546"/>
                  <a:pt x="219749" y="323384"/>
                </a:cubicBezTo>
                <a:cubicBezTo>
                  <a:pt x="262311" y="355305"/>
                  <a:pt x="278916" y="369436"/>
                  <a:pt x="321349" y="395956"/>
                </a:cubicBezTo>
                <a:cubicBezTo>
                  <a:pt x="345272" y="410908"/>
                  <a:pt x="369998" y="424546"/>
                  <a:pt x="393921" y="439498"/>
                </a:cubicBezTo>
                <a:cubicBezTo>
                  <a:pt x="408714" y="448743"/>
                  <a:pt x="421430" y="461655"/>
                  <a:pt x="437464" y="468527"/>
                </a:cubicBezTo>
                <a:cubicBezTo>
                  <a:pt x="455799" y="476385"/>
                  <a:pt x="476169" y="478203"/>
                  <a:pt x="495521" y="483041"/>
                </a:cubicBezTo>
                <a:cubicBezTo>
                  <a:pt x="631684" y="551124"/>
                  <a:pt x="461298" y="469351"/>
                  <a:pt x="640664" y="541098"/>
                </a:cubicBezTo>
                <a:cubicBezTo>
                  <a:pt x="800012" y="604838"/>
                  <a:pt x="736373" y="582678"/>
                  <a:pt x="829349" y="613670"/>
                </a:cubicBezTo>
                <a:cubicBezTo>
                  <a:pt x="950302" y="608832"/>
                  <a:pt x="1071426" y="607208"/>
                  <a:pt x="1192207" y="599156"/>
                </a:cubicBezTo>
                <a:cubicBezTo>
                  <a:pt x="1216822" y="597515"/>
                  <a:pt x="1240506" y="589054"/>
                  <a:pt x="1264778" y="584641"/>
                </a:cubicBezTo>
                <a:cubicBezTo>
                  <a:pt x="1293732" y="579376"/>
                  <a:pt x="1323136" y="576511"/>
                  <a:pt x="1351864" y="570127"/>
                </a:cubicBezTo>
                <a:cubicBezTo>
                  <a:pt x="1366799" y="566808"/>
                  <a:pt x="1380696" y="559816"/>
                  <a:pt x="1395407" y="555613"/>
                </a:cubicBezTo>
                <a:cubicBezTo>
                  <a:pt x="1522982" y="519163"/>
                  <a:pt x="1392606" y="561384"/>
                  <a:pt x="1497007" y="526584"/>
                </a:cubicBezTo>
                <a:cubicBezTo>
                  <a:pt x="1511521" y="516908"/>
                  <a:pt x="1524609" y="504641"/>
                  <a:pt x="1540549" y="497556"/>
                </a:cubicBezTo>
                <a:cubicBezTo>
                  <a:pt x="1568511" y="485129"/>
                  <a:pt x="1598606" y="478203"/>
                  <a:pt x="1627635" y="468527"/>
                </a:cubicBezTo>
                <a:cubicBezTo>
                  <a:pt x="1642149" y="463689"/>
                  <a:pt x="1657494" y="460855"/>
                  <a:pt x="1671178" y="454013"/>
                </a:cubicBezTo>
                <a:cubicBezTo>
                  <a:pt x="1690530" y="444337"/>
                  <a:pt x="1709348" y="433507"/>
                  <a:pt x="1729235" y="424984"/>
                </a:cubicBezTo>
                <a:cubicBezTo>
                  <a:pt x="1764034" y="410070"/>
                  <a:pt x="1794010" y="406478"/>
                  <a:pt x="1830835" y="395956"/>
                </a:cubicBezTo>
                <a:cubicBezTo>
                  <a:pt x="1898904" y="376507"/>
                  <a:pt x="1855037" y="385584"/>
                  <a:pt x="1932435" y="352413"/>
                </a:cubicBezTo>
                <a:cubicBezTo>
                  <a:pt x="1946497" y="346386"/>
                  <a:pt x="1961916" y="343925"/>
                  <a:pt x="1975978" y="337898"/>
                </a:cubicBezTo>
                <a:cubicBezTo>
                  <a:pt x="1995865" y="329375"/>
                  <a:pt x="2012953" y="313735"/>
                  <a:pt x="2034035" y="308870"/>
                </a:cubicBezTo>
                <a:cubicBezTo>
                  <a:pt x="2076724" y="299019"/>
                  <a:pt x="2121237" y="300146"/>
                  <a:pt x="2164664" y="294356"/>
                </a:cubicBezTo>
                <a:cubicBezTo>
                  <a:pt x="2193835" y="290467"/>
                  <a:pt x="2222578" y="283730"/>
                  <a:pt x="2251749" y="279841"/>
                </a:cubicBezTo>
                <a:cubicBezTo>
                  <a:pt x="2295176" y="274051"/>
                  <a:pt x="2338835" y="270165"/>
                  <a:pt x="2382378" y="265327"/>
                </a:cubicBezTo>
                <a:cubicBezTo>
                  <a:pt x="2474302" y="275003"/>
                  <a:pt x="2566878" y="279753"/>
                  <a:pt x="2658149" y="294356"/>
                </a:cubicBezTo>
                <a:cubicBezTo>
                  <a:pt x="2751993" y="309371"/>
                  <a:pt x="2796635" y="364709"/>
                  <a:pt x="2890378" y="395956"/>
                </a:cubicBezTo>
                <a:cubicBezTo>
                  <a:pt x="2919407" y="405632"/>
                  <a:pt x="2950096" y="411300"/>
                  <a:pt x="2977464" y="424984"/>
                </a:cubicBezTo>
                <a:cubicBezTo>
                  <a:pt x="3066725" y="469615"/>
                  <a:pt x="3017519" y="442012"/>
                  <a:pt x="3122607" y="512070"/>
                </a:cubicBezTo>
                <a:lnTo>
                  <a:pt x="3166149" y="541098"/>
                </a:lnTo>
                <a:lnTo>
                  <a:pt x="3209692" y="570127"/>
                </a:lnTo>
                <a:cubicBezTo>
                  <a:pt x="3216270" y="596436"/>
                  <a:pt x="3241459" y="703494"/>
                  <a:pt x="3253235" y="715270"/>
                </a:cubicBezTo>
                <a:cubicBezTo>
                  <a:pt x="3282264" y="744299"/>
                  <a:pt x="3315689" y="769514"/>
                  <a:pt x="3340321" y="802356"/>
                </a:cubicBezTo>
                <a:cubicBezTo>
                  <a:pt x="3367590" y="838714"/>
                  <a:pt x="3391018" y="875653"/>
                  <a:pt x="3427407" y="903956"/>
                </a:cubicBezTo>
                <a:cubicBezTo>
                  <a:pt x="3454946" y="925375"/>
                  <a:pt x="3485464" y="942661"/>
                  <a:pt x="3514492" y="962013"/>
                </a:cubicBezTo>
                <a:cubicBezTo>
                  <a:pt x="3583492" y="1008013"/>
                  <a:pt x="3541492" y="985527"/>
                  <a:pt x="3645121" y="1020070"/>
                </a:cubicBezTo>
                <a:lnTo>
                  <a:pt x="3688664" y="1034584"/>
                </a:lnTo>
                <a:lnTo>
                  <a:pt x="3732207" y="1049098"/>
                </a:lnTo>
                <a:cubicBezTo>
                  <a:pt x="3824131" y="1044260"/>
                  <a:pt x="3916305" y="1042918"/>
                  <a:pt x="4007978" y="1034584"/>
                </a:cubicBezTo>
                <a:cubicBezTo>
                  <a:pt x="4023215" y="1033199"/>
                  <a:pt x="4036810" y="1024273"/>
                  <a:pt x="4051521" y="1020070"/>
                </a:cubicBezTo>
                <a:cubicBezTo>
                  <a:pt x="4070701" y="1014590"/>
                  <a:pt x="4090226" y="1010394"/>
                  <a:pt x="4109578" y="1005556"/>
                </a:cubicBezTo>
                <a:cubicBezTo>
                  <a:pt x="4128930" y="995880"/>
                  <a:pt x="4147748" y="985050"/>
                  <a:pt x="4167635" y="976527"/>
                </a:cubicBezTo>
                <a:cubicBezTo>
                  <a:pt x="4181697" y="970500"/>
                  <a:pt x="4197494" y="968855"/>
                  <a:pt x="4211178" y="962013"/>
                </a:cubicBezTo>
                <a:cubicBezTo>
                  <a:pt x="4311413" y="911895"/>
                  <a:pt x="4191948" y="948677"/>
                  <a:pt x="4312778" y="918470"/>
                </a:cubicBezTo>
                <a:cubicBezTo>
                  <a:pt x="4395322" y="835926"/>
                  <a:pt x="4315842" y="902424"/>
                  <a:pt x="4399864" y="860413"/>
                </a:cubicBezTo>
                <a:cubicBezTo>
                  <a:pt x="4512412" y="804139"/>
                  <a:pt x="4377503" y="853352"/>
                  <a:pt x="4486949" y="816870"/>
                </a:cubicBezTo>
                <a:cubicBezTo>
                  <a:pt x="4501463" y="807194"/>
                  <a:pt x="4514890" y="795642"/>
                  <a:pt x="4530492" y="787841"/>
                </a:cubicBezTo>
                <a:cubicBezTo>
                  <a:pt x="4618891" y="743641"/>
                  <a:pt x="4774754" y="784478"/>
                  <a:pt x="4835292" y="787841"/>
                </a:cubicBezTo>
                <a:cubicBezTo>
                  <a:pt x="4849806" y="792679"/>
                  <a:pt x="4864124" y="798153"/>
                  <a:pt x="4878835" y="802356"/>
                </a:cubicBezTo>
                <a:cubicBezTo>
                  <a:pt x="4898015" y="807836"/>
                  <a:pt x="4917785" y="811138"/>
                  <a:pt x="4936892" y="816870"/>
                </a:cubicBezTo>
                <a:cubicBezTo>
                  <a:pt x="4966200" y="825662"/>
                  <a:pt x="5023978" y="845898"/>
                  <a:pt x="5023978" y="845898"/>
                </a:cubicBezTo>
                <a:cubicBezTo>
                  <a:pt x="5038492" y="855574"/>
                  <a:pt x="5051919" y="867126"/>
                  <a:pt x="5067521" y="874927"/>
                </a:cubicBezTo>
                <a:cubicBezTo>
                  <a:pt x="5081205" y="881769"/>
                  <a:pt x="5097780" y="881850"/>
                  <a:pt x="5111064" y="889441"/>
                </a:cubicBezTo>
                <a:cubicBezTo>
                  <a:pt x="5132067" y="901443"/>
                  <a:pt x="5149436" y="918924"/>
                  <a:pt x="5169121" y="932984"/>
                </a:cubicBezTo>
                <a:cubicBezTo>
                  <a:pt x="5233204" y="978758"/>
                  <a:pt x="5193148" y="942497"/>
                  <a:pt x="5241692" y="991041"/>
                </a:cubicBezTo>
              </a:path>
            </a:pathLst>
          </a:custGeom>
          <a:ln>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27" name="Freeform 26"/>
          <p:cNvSpPr/>
          <p:nvPr/>
        </p:nvSpPr>
        <p:spPr>
          <a:xfrm>
            <a:off x="1850355" y="2307655"/>
            <a:ext cx="5241925" cy="1049337"/>
          </a:xfrm>
          <a:custGeom>
            <a:avLst/>
            <a:gdLst>
              <a:gd name="connsiteX0" fmla="*/ 16549 w 5241692"/>
              <a:gd name="connsiteY0" fmla="*/ 33098 h 1049098"/>
              <a:gd name="connsiteX1" fmla="*/ 60092 w 5241692"/>
              <a:gd name="connsiteY1" fmla="*/ 120184 h 1049098"/>
              <a:gd name="connsiteX2" fmla="*/ 89121 w 5241692"/>
              <a:gd name="connsiteY2" fmla="*/ 163727 h 1049098"/>
              <a:gd name="connsiteX3" fmla="*/ 147178 w 5241692"/>
              <a:gd name="connsiteY3" fmla="*/ 265327 h 1049098"/>
              <a:gd name="connsiteX4" fmla="*/ 176207 w 5241692"/>
              <a:gd name="connsiteY4" fmla="*/ 308870 h 1049098"/>
              <a:gd name="connsiteX5" fmla="*/ 219749 w 5241692"/>
              <a:gd name="connsiteY5" fmla="*/ 323384 h 1049098"/>
              <a:gd name="connsiteX6" fmla="*/ 321349 w 5241692"/>
              <a:gd name="connsiteY6" fmla="*/ 395956 h 1049098"/>
              <a:gd name="connsiteX7" fmla="*/ 393921 w 5241692"/>
              <a:gd name="connsiteY7" fmla="*/ 439498 h 1049098"/>
              <a:gd name="connsiteX8" fmla="*/ 437464 w 5241692"/>
              <a:gd name="connsiteY8" fmla="*/ 468527 h 1049098"/>
              <a:gd name="connsiteX9" fmla="*/ 495521 w 5241692"/>
              <a:gd name="connsiteY9" fmla="*/ 483041 h 1049098"/>
              <a:gd name="connsiteX10" fmla="*/ 640664 w 5241692"/>
              <a:gd name="connsiteY10" fmla="*/ 541098 h 1049098"/>
              <a:gd name="connsiteX11" fmla="*/ 829349 w 5241692"/>
              <a:gd name="connsiteY11" fmla="*/ 613670 h 1049098"/>
              <a:gd name="connsiteX12" fmla="*/ 1192207 w 5241692"/>
              <a:gd name="connsiteY12" fmla="*/ 599156 h 1049098"/>
              <a:gd name="connsiteX13" fmla="*/ 1264778 w 5241692"/>
              <a:gd name="connsiteY13" fmla="*/ 584641 h 1049098"/>
              <a:gd name="connsiteX14" fmla="*/ 1351864 w 5241692"/>
              <a:gd name="connsiteY14" fmla="*/ 570127 h 1049098"/>
              <a:gd name="connsiteX15" fmla="*/ 1395407 w 5241692"/>
              <a:gd name="connsiteY15" fmla="*/ 555613 h 1049098"/>
              <a:gd name="connsiteX16" fmla="*/ 1497007 w 5241692"/>
              <a:gd name="connsiteY16" fmla="*/ 526584 h 1049098"/>
              <a:gd name="connsiteX17" fmla="*/ 1540549 w 5241692"/>
              <a:gd name="connsiteY17" fmla="*/ 497556 h 1049098"/>
              <a:gd name="connsiteX18" fmla="*/ 1627635 w 5241692"/>
              <a:gd name="connsiteY18" fmla="*/ 468527 h 1049098"/>
              <a:gd name="connsiteX19" fmla="*/ 1671178 w 5241692"/>
              <a:gd name="connsiteY19" fmla="*/ 454013 h 1049098"/>
              <a:gd name="connsiteX20" fmla="*/ 1729235 w 5241692"/>
              <a:gd name="connsiteY20" fmla="*/ 424984 h 1049098"/>
              <a:gd name="connsiteX21" fmla="*/ 1830835 w 5241692"/>
              <a:gd name="connsiteY21" fmla="*/ 395956 h 1049098"/>
              <a:gd name="connsiteX22" fmla="*/ 1932435 w 5241692"/>
              <a:gd name="connsiteY22" fmla="*/ 352413 h 1049098"/>
              <a:gd name="connsiteX23" fmla="*/ 1975978 w 5241692"/>
              <a:gd name="connsiteY23" fmla="*/ 337898 h 1049098"/>
              <a:gd name="connsiteX24" fmla="*/ 2034035 w 5241692"/>
              <a:gd name="connsiteY24" fmla="*/ 308870 h 1049098"/>
              <a:gd name="connsiteX25" fmla="*/ 2164664 w 5241692"/>
              <a:gd name="connsiteY25" fmla="*/ 294356 h 1049098"/>
              <a:gd name="connsiteX26" fmla="*/ 2251749 w 5241692"/>
              <a:gd name="connsiteY26" fmla="*/ 279841 h 1049098"/>
              <a:gd name="connsiteX27" fmla="*/ 2382378 w 5241692"/>
              <a:gd name="connsiteY27" fmla="*/ 265327 h 1049098"/>
              <a:gd name="connsiteX28" fmla="*/ 2658149 w 5241692"/>
              <a:gd name="connsiteY28" fmla="*/ 294356 h 1049098"/>
              <a:gd name="connsiteX29" fmla="*/ 2890378 w 5241692"/>
              <a:gd name="connsiteY29" fmla="*/ 395956 h 1049098"/>
              <a:gd name="connsiteX30" fmla="*/ 2977464 w 5241692"/>
              <a:gd name="connsiteY30" fmla="*/ 424984 h 1049098"/>
              <a:gd name="connsiteX31" fmla="*/ 3122607 w 5241692"/>
              <a:gd name="connsiteY31" fmla="*/ 512070 h 1049098"/>
              <a:gd name="connsiteX32" fmla="*/ 3166149 w 5241692"/>
              <a:gd name="connsiteY32" fmla="*/ 541098 h 1049098"/>
              <a:gd name="connsiteX33" fmla="*/ 3209692 w 5241692"/>
              <a:gd name="connsiteY33" fmla="*/ 570127 h 1049098"/>
              <a:gd name="connsiteX34" fmla="*/ 3253235 w 5241692"/>
              <a:gd name="connsiteY34" fmla="*/ 715270 h 1049098"/>
              <a:gd name="connsiteX35" fmla="*/ 3340321 w 5241692"/>
              <a:gd name="connsiteY35" fmla="*/ 802356 h 1049098"/>
              <a:gd name="connsiteX36" fmla="*/ 3427407 w 5241692"/>
              <a:gd name="connsiteY36" fmla="*/ 903956 h 1049098"/>
              <a:gd name="connsiteX37" fmla="*/ 3514492 w 5241692"/>
              <a:gd name="connsiteY37" fmla="*/ 962013 h 1049098"/>
              <a:gd name="connsiteX38" fmla="*/ 3645121 w 5241692"/>
              <a:gd name="connsiteY38" fmla="*/ 1020070 h 1049098"/>
              <a:gd name="connsiteX39" fmla="*/ 3688664 w 5241692"/>
              <a:gd name="connsiteY39" fmla="*/ 1034584 h 1049098"/>
              <a:gd name="connsiteX40" fmla="*/ 3732207 w 5241692"/>
              <a:gd name="connsiteY40" fmla="*/ 1049098 h 1049098"/>
              <a:gd name="connsiteX41" fmla="*/ 4007978 w 5241692"/>
              <a:gd name="connsiteY41" fmla="*/ 1034584 h 1049098"/>
              <a:gd name="connsiteX42" fmla="*/ 4051521 w 5241692"/>
              <a:gd name="connsiteY42" fmla="*/ 1020070 h 1049098"/>
              <a:gd name="connsiteX43" fmla="*/ 4109578 w 5241692"/>
              <a:gd name="connsiteY43" fmla="*/ 1005556 h 1049098"/>
              <a:gd name="connsiteX44" fmla="*/ 4167635 w 5241692"/>
              <a:gd name="connsiteY44" fmla="*/ 976527 h 1049098"/>
              <a:gd name="connsiteX45" fmla="*/ 4211178 w 5241692"/>
              <a:gd name="connsiteY45" fmla="*/ 962013 h 1049098"/>
              <a:gd name="connsiteX46" fmla="*/ 4312778 w 5241692"/>
              <a:gd name="connsiteY46" fmla="*/ 918470 h 1049098"/>
              <a:gd name="connsiteX47" fmla="*/ 4399864 w 5241692"/>
              <a:gd name="connsiteY47" fmla="*/ 860413 h 1049098"/>
              <a:gd name="connsiteX48" fmla="*/ 4486949 w 5241692"/>
              <a:gd name="connsiteY48" fmla="*/ 816870 h 1049098"/>
              <a:gd name="connsiteX49" fmla="*/ 4530492 w 5241692"/>
              <a:gd name="connsiteY49" fmla="*/ 787841 h 1049098"/>
              <a:gd name="connsiteX50" fmla="*/ 4835292 w 5241692"/>
              <a:gd name="connsiteY50" fmla="*/ 787841 h 1049098"/>
              <a:gd name="connsiteX51" fmla="*/ 4878835 w 5241692"/>
              <a:gd name="connsiteY51" fmla="*/ 802356 h 1049098"/>
              <a:gd name="connsiteX52" fmla="*/ 4936892 w 5241692"/>
              <a:gd name="connsiteY52" fmla="*/ 816870 h 1049098"/>
              <a:gd name="connsiteX53" fmla="*/ 5023978 w 5241692"/>
              <a:gd name="connsiteY53" fmla="*/ 845898 h 1049098"/>
              <a:gd name="connsiteX54" fmla="*/ 5067521 w 5241692"/>
              <a:gd name="connsiteY54" fmla="*/ 874927 h 1049098"/>
              <a:gd name="connsiteX55" fmla="*/ 5111064 w 5241692"/>
              <a:gd name="connsiteY55" fmla="*/ 889441 h 1049098"/>
              <a:gd name="connsiteX56" fmla="*/ 5169121 w 5241692"/>
              <a:gd name="connsiteY56" fmla="*/ 932984 h 1049098"/>
              <a:gd name="connsiteX57" fmla="*/ 5241692 w 5241692"/>
              <a:gd name="connsiteY57" fmla="*/ 991041 h 104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241692" h="1049098">
                <a:moveTo>
                  <a:pt x="16549" y="33098"/>
                </a:moveTo>
                <a:cubicBezTo>
                  <a:pt x="99742" y="157887"/>
                  <a:pt x="0" y="0"/>
                  <a:pt x="60092" y="120184"/>
                </a:cubicBezTo>
                <a:cubicBezTo>
                  <a:pt x="67893" y="135786"/>
                  <a:pt x="79445" y="149213"/>
                  <a:pt x="89121" y="163727"/>
                </a:cubicBezTo>
                <a:cubicBezTo>
                  <a:pt x="112674" y="234387"/>
                  <a:pt x="92259" y="188441"/>
                  <a:pt x="147178" y="265327"/>
                </a:cubicBezTo>
                <a:cubicBezTo>
                  <a:pt x="157317" y="279522"/>
                  <a:pt x="162585" y="297973"/>
                  <a:pt x="176207" y="308870"/>
                </a:cubicBezTo>
                <a:cubicBezTo>
                  <a:pt x="188154" y="318427"/>
                  <a:pt x="205235" y="318546"/>
                  <a:pt x="219749" y="323384"/>
                </a:cubicBezTo>
                <a:cubicBezTo>
                  <a:pt x="262311" y="355305"/>
                  <a:pt x="278916" y="369436"/>
                  <a:pt x="321349" y="395956"/>
                </a:cubicBezTo>
                <a:cubicBezTo>
                  <a:pt x="345272" y="410908"/>
                  <a:pt x="369998" y="424546"/>
                  <a:pt x="393921" y="439498"/>
                </a:cubicBezTo>
                <a:cubicBezTo>
                  <a:pt x="408714" y="448743"/>
                  <a:pt x="421430" y="461655"/>
                  <a:pt x="437464" y="468527"/>
                </a:cubicBezTo>
                <a:cubicBezTo>
                  <a:pt x="455799" y="476385"/>
                  <a:pt x="476169" y="478203"/>
                  <a:pt x="495521" y="483041"/>
                </a:cubicBezTo>
                <a:cubicBezTo>
                  <a:pt x="631684" y="551124"/>
                  <a:pt x="461298" y="469351"/>
                  <a:pt x="640664" y="541098"/>
                </a:cubicBezTo>
                <a:cubicBezTo>
                  <a:pt x="800012" y="604838"/>
                  <a:pt x="736373" y="582678"/>
                  <a:pt x="829349" y="613670"/>
                </a:cubicBezTo>
                <a:cubicBezTo>
                  <a:pt x="950302" y="608832"/>
                  <a:pt x="1071426" y="607208"/>
                  <a:pt x="1192207" y="599156"/>
                </a:cubicBezTo>
                <a:cubicBezTo>
                  <a:pt x="1216822" y="597515"/>
                  <a:pt x="1240506" y="589054"/>
                  <a:pt x="1264778" y="584641"/>
                </a:cubicBezTo>
                <a:cubicBezTo>
                  <a:pt x="1293732" y="579376"/>
                  <a:pt x="1323136" y="576511"/>
                  <a:pt x="1351864" y="570127"/>
                </a:cubicBezTo>
                <a:cubicBezTo>
                  <a:pt x="1366799" y="566808"/>
                  <a:pt x="1380696" y="559816"/>
                  <a:pt x="1395407" y="555613"/>
                </a:cubicBezTo>
                <a:cubicBezTo>
                  <a:pt x="1522982" y="519163"/>
                  <a:pt x="1392606" y="561384"/>
                  <a:pt x="1497007" y="526584"/>
                </a:cubicBezTo>
                <a:cubicBezTo>
                  <a:pt x="1511521" y="516908"/>
                  <a:pt x="1524609" y="504641"/>
                  <a:pt x="1540549" y="497556"/>
                </a:cubicBezTo>
                <a:cubicBezTo>
                  <a:pt x="1568511" y="485129"/>
                  <a:pt x="1598606" y="478203"/>
                  <a:pt x="1627635" y="468527"/>
                </a:cubicBezTo>
                <a:cubicBezTo>
                  <a:pt x="1642149" y="463689"/>
                  <a:pt x="1657494" y="460855"/>
                  <a:pt x="1671178" y="454013"/>
                </a:cubicBezTo>
                <a:cubicBezTo>
                  <a:pt x="1690530" y="444337"/>
                  <a:pt x="1709348" y="433507"/>
                  <a:pt x="1729235" y="424984"/>
                </a:cubicBezTo>
                <a:cubicBezTo>
                  <a:pt x="1764034" y="410070"/>
                  <a:pt x="1794010" y="406478"/>
                  <a:pt x="1830835" y="395956"/>
                </a:cubicBezTo>
                <a:cubicBezTo>
                  <a:pt x="1898904" y="376507"/>
                  <a:pt x="1855037" y="385584"/>
                  <a:pt x="1932435" y="352413"/>
                </a:cubicBezTo>
                <a:cubicBezTo>
                  <a:pt x="1946497" y="346386"/>
                  <a:pt x="1961916" y="343925"/>
                  <a:pt x="1975978" y="337898"/>
                </a:cubicBezTo>
                <a:cubicBezTo>
                  <a:pt x="1995865" y="329375"/>
                  <a:pt x="2012953" y="313735"/>
                  <a:pt x="2034035" y="308870"/>
                </a:cubicBezTo>
                <a:cubicBezTo>
                  <a:pt x="2076724" y="299019"/>
                  <a:pt x="2121237" y="300146"/>
                  <a:pt x="2164664" y="294356"/>
                </a:cubicBezTo>
                <a:cubicBezTo>
                  <a:pt x="2193835" y="290467"/>
                  <a:pt x="2222578" y="283730"/>
                  <a:pt x="2251749" y="279841"/>
                </a:cubicBezTo>
                <a:cubicBezTo>
                  <a:pt x="2295176" y="274051"/>
                  <a:pt x="2338835" y="270165"/>
                  <a:pt x="2382378" y="265327"/>
                </a:cubicBezTo>
                <a:cubicBezTo>
                  <a:pt x="2474302" y="275003"/>
                  <a:pt x="2566878" y="279753"/>
                  <a:pt x="2658149" y="294356"/>
                </a:cubicBezTo>
                <a:cubicBezTo>
                  <a:pt x="2751993" y="309371"/>
                  <a:pt x="2796635" y="364709"/>
                  <a:pt x="2890378" y="395956"/>
                </a:cubicBezTo>
                <a:cubicBezTo>
                  <a:pt x="2919407" y="405632"/>
                  <a:pt x="2950096" y="411300"/>
                  <a:pt x="2977464" y="424984"/>
                </a:cubicBezTo>
                <a:cubicBezTo>
                  <a:pt x="3066725" y="469615"/>
                  <a:pt x="3017519" y="442012"/>
                  <a:pt x="3122607" y="512070"/>
                </a:cubicBezTo>
                <a:lnTo>
                  <a:pt x="3166149" y="541098"/>
                </a:lnTo>
                <a:lnTo>
                  <a:pt x="3209692" y="570127"/>
                </a:lnTo>
                <a:cubicBezTo>
                  <a:pt x="3216270" y="596436"/>
                  <a:pt x="3241459" y="703494"/>
                  <a:pt x="3253235" y="715270"/>
                </a:cubicBezTo>
                <a:cubicBezTo>
                  <a:pt x="3282264" y="744299"/>
                  <a:pt x="3315689" y="769514"/>
                  <a:pt x="3340321" y="802356"/>
                </a:cubicBezTo>
                <a:cubicBezTo>
                  <a:pt x="3367590" y="838714"/>
                  <a:pt x="3391018" y="875653"/>
                  <a:pt x="3427407" y="903956"/>
                </a:cubicBezTo>
                <a:cubicBezTo>
                  <a:pt x="3454946" y="925375"/>
                  <a:pt x="3485464" y="942661"/>
                  <a:pt x="3514492" y="962013"/>
                </a:cubicBezTo>
                <a:cubicBezTo>
                  <a:pt x="3583492" y="1008013"/>
                  <a:pt x="3541492" y="985527"/>
                  <a:pt x="3645121" y="1020070"/>
                </a:cubicBezTo>
                <a:lnTo>
                  <a:pt x="3688664" y="1034584"/>
                </a:lnTo>
                <a:lnTo>
                  <a:pt x="3732207" y="1049098"/>
                </a:lnTo>
                <a:cubicBezTo>
                  <a:pt x="3824131" y="1044260"/>
                  <a:pt x="3916305" y="1042918"/>
                  <a:pt x="4007978" y="1034584"/>
                </a:cubicBezTo>
                <a:cubicBezTo>
                  <a:pt x="4023215" y="1033199"/>
                  <a:pt x="4036810" y="1024273"/>
                  <a:pt x="4051521" y="1020070"/>
                </a:cubicBezTo>
                <a:cubicBezTo>
                  <a:pt x="4070701" y="1014590"/>
                  <a:pt x="4090226" y="1010394"/>
                  <a:pt x="4109578" y="1005556"/>
                </a:cubicBezTo>
                <a:cubicBezTo>
                  <a:pt x="4128930" y="995880"/>
                  <a:pt x="4147748" y="985050"/>
                  <a:pt x="4167635" y="976527"/>
                </a:cubicBezTo>
                <a:cubicBezTo>
                  <a:pt x="4181697" y="970500"/>
                  <a:pt x="4197494" y="968855"/>
                  <a:pt x="4211178" y="962013"/>
                </a:cubicBezTo>
                <a:cubicBezTo>
                  <a:pt x="4311413" y="911895"/>
                  <a:pt x="4191948" y="948677"/>
                  <a:pt x="4312778" y="918470"/>
                </a:cubicBezTo>
                <a:cubicBezTo>
                  <a:pt x="4395322" y="835926"/>
                  <a:pt x="4315842" y="902424"/>
                  <a:pt x="4399864" y="860413"/>
                </a:cubicBezTo>
                <a:cubicBezTo>
                  <a:pt x="4512412" y="804139"/>
                  <a:pt x="4377503" y="853352"/>
                  <a:pt x="4486949" y="816870"/>
                </a:cubicBezTo>
                <a:cubicBezTo>
                  <a:pt x="4501463" y="807194"/>
                  <a:pt x="4514890" y="795642"/>
                  <a:pt x="4530492" y="787841"/>
                </a:cubicBezTo>
                <a:cubicBezTo>
                  <a:pt x="4618891" y="743641"/>
                  <a:pt x="4774754" y="784478"/>
                  <a:pt x="4835292" y="787841"/>
                </a:cubicBezTo>
                <a:cubicBezTo>
                  <a:pt x="4849806" y="792679"/>
                  <a:pt x="4864124" y="798153"/>
                  <a:pt x="4878835" y="802356"/>
                </a:cubicBezTo>
                <a:cubicBezTo>
                  <a:pt x="4898015" y="807836"/>
                  <a:pt x="4917785" y="811138"/>
                  <a:pt x="4936892" y="816870"/>
                </a:cubicBezTo>
                <a:cubicBezTo>
                  <a:pt x="4966200" y="825662"/>
                  <a:pt x="5023978" y="845898"/>
                  <a:pt x="5023978" y="845898"/>
                </a:cubicBezTo>
                <a:cubicBezTo>
                  <a:pt x="5038492" y="855574"/>
                  <a:pt x="5051919" y="867126"/>
                  <a:pt x="5067521" y="874927"/>
                </a:cubicBezTo>
                <a:cubicBezTo>
                  <a:pt x="5081205" y="881769"/>
                  <a:pt x="5097780" y="881850"/>
                  <a:pt x="5111064" y="889441"/>
                </a:cubicBezTo>
                <a:cubicBezTo>
                  <a:pt x="5132067" y="901443"/>
                  <a:pt x="5149436" y="918924"/>
                  <a:pt x="5169121" y="932984"/>
                </a:cubicBezTo>
                <a:cubicBezTo>
                  <a:pt x="5233204" y="978758"/>
                  <a:pt x="5193148" y="942497"/>
                  <a:pt x="5241692" y="991041"/>
                </a:cubicBezTo>
              </a:path>
            </a:pathLst>
          </a:custGeom>
          <a:ln>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28" name="Freeform 27"/>
          <p:cNvSpPr/>
          <p:nvPr/>
        </p:nvSpPr>
        <p:spPr>
          <a:xfrm>
            <a:off x="3146499" y="3501008"/>
            <a:ext cx="5241925" cy="1049337"/>
          </a:xfrm>
          <a:custGeom>
            <a:avLst/>
            <a:gdLst>
              <a:gd name="connsiteX0" fmla="*/ 16549 w 5241692"/>
              <a:gd name="connsiteY0" fmla="*/ 33098 h 1049098"/>
              <a:gd name="connsiteX1" fmla="*/ 60092 w 5241692"/>
              <a:gd name="connsiteY1" fmla="*/ 120184 h 1049098"/>
              <a:gd name="connsiteX2" fmla="*/ 89121 w 5241692"/>
              <a:gd name="connsiteY2" fmla="*/ 163727 h 1049098"/>
              <a:gd name="connsiteX3" fmla="*/ 147178 w 5241692"/>
              <a:gd name="connsiteY3" fmla="*/ 265327 h 1049098"/>
              <a:gd name="connsiteX4" fmla="*/ 176207 w 5241692"/>
              <a:gd name="connsiteY4" fmla="*/ 308870 h 1049098"/>
              <a:gd name="connsiteX5" fmla="*/ 219749 w 5241692"/>
              <a:gd name="connsiteY5" fmla="*/ 323384 h 1049098"/>
              <a:gd name="connsiteX6" fmla="*/ 321349 w 5241692"/>
              <a:gd name="connsiteY6" fmla="*/ 395956 h 1049098"/>
              <a:gd name="connsiteX7" fmla="*/ 393921 w 5241692"/>
              <a:gd name="connsiteY7" fmla="*/ 439498 h 1049098"/>
              <a:gd name="connsiteX8" fmla="*/ 437464 w 5241692"/>
              <a:gd name="connsiteY8" fmla="*/ 468527 h 1049098"/>
              <a:gd name="connsiteX9" fmla="*/ 495521 w 5241692"/>
              <a:gd name="connsiteY9" fmla="*/ 483041 h 1049098"/>
              <a:gd name="connsiteX10" fmla="*/ 640664 w 5241692"/>
              <a:gd name="connsiteY10" fmla="*/ 541098 h 1049098"/>
              <a:gd name="connsiteX11" fmla="*/ 829349 w 5241692"/>
              <a:gd name="connsiteY11" fmla="*/ 613670 h 1049098"/>
              <a:gd name="connsiteX12" fmla="*/ 1192207 w 5241692"/>
              <a:gd name="connsiteY12" fmla="*/ 599156 h 1049098"/>
              <a:gd name="connsiteX13" fmla="*/ 1264778 w 5241692"/>
              <a:gd name="connsiteY13" fmla="*/ 584641 h 1049098"/>
              <a:gd name="connsiteX14" fmla="*/ 1351864 w 5241692"/>
              <a:gd name="connsiteY14" fmla="*/ 570127 h 1049098"/>
              <a:gd name="connsiteX15" fmla="*/ 1395407 w 5241692"/>
              <a:gd name="connsiteY15" fmla="*/ 555613 h 1049098"/>
              <a:gd name="connsiteX16" fmla="*/ 1497007 w 5241692"/>
              <a:gd name="connsiteY16" fmla="*/ 526584 h 1049098"/>
              <a:gd name="connsiteX17" fmla="*/ 1540549 w 5241692"/>
              <a:gd name="connsiteY17" fmla="*/ 497556 h 1049098"/>
              <a:gd name="connsiteX18" fmla="*/ 1627635 w 5241692"/>
              <a:gd name="connsiteY18" fmla="*/ 468527 h 1049098"/>
              <a:gd name="connsiteX19" fmla="*/ 1671178 w 5241692"/>
              <a:gd name="connsiteY19" fmla="*/ 454013 h 1049098"/>
              <a:gd name="connsiteX20" fmla="*/ 1729235 w 5241692"/>
              <a:gd name="connsiteY20" fmla="*/ 424984 h 1049098"/>
              <a:gd name="connsiteX21" fmla="*/ 1830835 w 5241692"/>
              <a:gd name="connsiteY21" fmla="*/ 395956 h 1049098"/>
              <a:gd name="connsiteX22" fmla="*/ 1932435 w 5241692"/>
              <a:gd name="connsiteY22" fmla="*/ 352413 h 1049098"/>
              <a:gd name="connsiteX23" fmla="*/ 1975978 w 5241692"/>
              <a:gd name="connsiteY23" fmla="*/ 337898 h 1049098"/>
              <a:gd name="connsiteX24" fmla="*/ 2034035 w 5241692"/>
              <a:gd name="connsiteY24" fmla="*/ 308870 h 1049098"/>
              <a:gd name="connsiteX25" fmla="*/ 2164664 w 5241692"/>
              <a:gd name="connsiteY25" fmla="*/ 294356 h 1049098"/>
              <a:gd name="connsiteX26" fmla="*/ 2251749 w 5241692"/>
              <a:gd name="connsiteY26" fmla="*/ 279841 h 1049098"/>
              <a:gd name="connsiteX27" fmla="*/ 2382378 w 5241692"/>
              <a:gd name="connsiteY27" fmla="*/ 265327 h 1049098"/>
              <a:gd name="connsiteX28" fmla="*/ 2658149 w 5241692"/>
              <a:gd name="connsiteY28" fmla="*/ 294356 h 1049098"/>
              <a:gd name="connsiteX29" fmla="*/ 2890378 w 5241692"/>
              <a:gd name="connsiteY29" fmla="*/ 395956 h 1049098"/>
              <a:gd name="connsiteX30" fmla="*/ 2977464 w 5241692"/>
              <a:gd name="connsiteY30" fmla="*/ 424984 h 1049098"/>
              <a:gd name="connsiteX31" fmla="*/ 3122607 w 5241692"/>
              <a:gd name="connsiteY31" fmla="*/ 512070 h 1049098"/>
              <a:gd name="connsiteX32" fmla="*/ 3166149 w 5241692"/>
              <a:gd name="connsiteY32" fmla="*/ 541098 h 1049098"/>
              <a:gd name="connsiteX33" fmla="*/ 3209692 w 5241692"/>
              <a:gd name="connsiteY33" fmla="*/ 570127 h 1049098"/>
              <a:gd name="connsiteX34" fmla="*/ 3253235 w 5241692"/>
              <a:gd name="connsiteY34" fmla="*/ 715270 h 1049098"/>
              <a:gd name="connsiteX35" fmla="*/ 3340321 w 5241692"/>
              <a:gd name="connsiteY35" fmla="*/ 802356 h 1049098"/>
              <a:gd name="connsiteX36" fmla="*/ 3427407 w 5241692"/>
              <a:gd name="connsiteY36" fmla="*/ 903956 h 1049098"/>
              <a:gd name="connsiteX37" fmla="*/ 3514492 w 5241692"/>
              <a:gd name="connsiteY37" fmla="*/ 962013 h 1049098"/>
              <a:gd name="connsiteX38" fmla="*/ 3645121 w 5241692"/>
              <a:gd name="connsiteY38" fmla="*/ 1020070 h 1049098"/>
              <a:gd name="connsiteX39" fmla="*/ 3688664 w 5241692"/>
              <a:gd name="connsiteY39" fmla="*/ 1034584 h 1049098"/>
              <a:gd name="connsiteX40" fmla="*/ 3732207 w 5241692"/>
              <a:gd name="connsiteY40" fmla="*/ 1049098 h 1049098"/>
              <a:gd name="connsiteX41" fmla="*/ 4007978 w 5241692"/>
              <a:gd name="connsiteY41" fmla="*/ 1034584 h 1049098"/>
              <a:gd name="connsiteX42" fmla="*/ 4051521 w 5241692"/>
              <a:gd name="connsiteY42" fmla="*/ 1020070 h 1049098"/>
              <a:gd name="connsiteX43" fmla="*/ 4109578 w 5241692"/>
              <a:gd name="connsiteY43" fmla="*/ 1005556 h 1049098"/>
              <a:gd name="connsiteX44" fmla="*/ 4167635 w 5241692"/>
              <a:gd name="connsiteY44" fmla="*/ 976527 h 1049098"/>
              <a:gd name="connsiteX45" fmla="*/ 4211178 w 5241692"/>
              <a:gd name="connsiteY45" fmla="*/ 962013 h 1049098"/>
              <a:gd name="connsiteX46" fmla="*/ 4312778 w 5241692"/>
              <a:gd name="connsiteY46" fmla="*/ 918470 h 1049098"/>
              <a:gd name="connsiteX47" fmla="*/ 4399864 w 5241692"/>
              <a:gd name="connsiteY47" fmla="*/ 860413 h 1049098"/>
              <a:gd name="connsiteX48" fmla="*/ 4486949 w 5241692"/>
              <a:gd name="connsiteY48" fmla="*/ 816870 h 1049098"/>
              <a:gd name="connsiteX49" fmla="*/ 4530492 w 5241692"/>
              <a:gd name="connsiteY49" fmla="*/ 787841 h 1049098"/>
              <a:gd name="connsiteX50" fmla="*/ 4835292 w 5241692"/>
              <a:gd name="connsiteY50" fmla="*/ 787841 h 1049098"/>
              <a:gd name="connsiteX51" fmla="*/ 4878835 w 5241692"/>
              <a:gd name="connsiteY51" fmla="*/ 802356 h 1049098"/>
              <a:gd name="connsiteX52" fmla="*/ 4936892 w 5241692"/>
              <a:gd name="connsiteY52" fmla="*/ 816870 h 1049098"/>
              <a:gd name="connsiteX53" fmla="*/ 5023978 w 5241692"/>
              <a:gd name="connsiteY53" fmla="*/ 845898 h 1049098"/>
              <a:gd name="connsiteX54" fmla="*/ 5067521 w 5241692"/>
              <a:gd name="connsiteY54" fmla="*/ 874927 h 1049098"/>
              <a:gd name="connsiteX55" fmla="*/ 5111064 w 5241692"/>
              <a:gd name="connsiteY55" fmla="*/ 889441 h 1049098"/>
              <a:gd name="connsiteX56" fmla="*/ 5169121 w 5241692"/>
              <a:gd name="connsiteY56" fmla="*/ 932984 h 1049098"/>
              <a:gd name="connsiteX57" fmla="*/ 5241692 w 5241692"/>
              <a:gd name="connsiteY57" fmla="*/ 991041 h 104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241692" h="1049098">
                <a:moveTo>
                  <a:pt x="16549" y="33098"/>
                </a:moveTo>
                <a:cubicBezTo>
                  <a:pt x="99742" y="157887"/>
                  <a:pt x="0" y="0"/>
                  <a:pt x="60092" y="120184"/>
                </a:cubicBezTo>
                <a:cubicBezTo>
                  <a:pt x="67893" y="135786"/>
                  <a:pt x="79445" y="149213"/>
                  <a:pt x="89121" y="163727"/>
                </a:cubicBezTo>
                <a:cubicBezTo>
                  <a:pt x="112674" y="234387"/>
                  <a:pt x="92259" y="188441"/>
                  <a:pt x="147178" y="265327"/>
                </a:cubicBezTo>
                <a:cubicBezTo>
                  <a:pt x="157317" y="279522"/>
                  <a:pt x="162585" y="297973"/>
                  <a:pt x="176207" y="308870"/>
                </a:cubicBezTo>
                <a:cubicBezTo>
                  <a:pt x="188154" y="318427"/>
                  <a:pt x="205235" y="318546"/>
                  <a:pt x="219749" y="323384"/>
                </a:cubicBezTo>
                <a:cubicBezTo>
                  <a:pt x="262311" y="355305"/>
                  <a:pt x="278916" y="369436"/>
                  <a:pt x="321349" y="395956"/>
                </a:cubicBezTo>
                <a:cubicBezTo>
                  <a:pt x="345272" y="410908"/>
                  <a:pt x="369998" y="424546"/>
                  <a:pt x="393921" y="439498"/>
                </a:cubicBezTo>
                <a:cubicBezTo>
                  <a:pt x="408714" y="448743"/>
                  <a:pt x="421430" y="461655"/>
                  <a:pt x="437464" y="468527"/>
                </a:cubicBezTo>
                <a:cubicBezTo>
                  <a:pt x="455799" y="476385"/>
                  <a:pt x="476169" y="478203"/>
                  <a:pt x="495521" y="483041"/>
                </a:cubicBezTo>
                <a:cubicBezTo>
                  <a:pt x="631684" y="551124"/>
                  <a:pt x="461298" y="469351"/>
                  <a:pt x="640664" y="541098"/>
                </a:cubicBezTo>
                <a:cubicBezTo>
                  <a:pt x="800012" y="604838"/>
                  <a:pt x="736373" y="582678"/>
                  <a:pt x="829349" y="613670"/>
                </a:cubicBezTo>
                <a:cubicBezTo>
                  <a:pt x="950302" y="608832"/>
                  <a:pt x="1071426" y="607208"/>
                  <a:pt x="1192207" y="599156"/>
                </a:cubicBezTo>
                <a:cubicBezTo>
                  <a:pt x="1216822" y="597515"/>
                  <a:pt x="1240506" y="589054"/>
                  <a:pt x="1264778" y="584641"/>
                </a:cubicBezTo>
                <a:cubicBezTo>
                  <a:pt x="1293732" y="579376"/>
                  <a:pt x="1323136" y="576511"/>
                  <a:pt x="1351864" y="570127"/>
                </a:cubicBezTo>
                <a:cubicBezTo>
                  <a:pt x="1366799" y="566808"/>
                  <a:pt x="1380696" y="559816"/>
                  <a:pt x="1395407" y="555613"/>
                </a:cubicBezTo>
                <a:cubicBezTo>
                  <a:pt x="1522982" y="519163"/>
                  <a:pt x="1392606" y="561384"/>
                  <a:pt x="1497007" y="526584"/>
                </a:cubicBezTo>
                <a:cubicBezTo>
                  <a:pt x="1511521" y="516908"/>
                  <a:pt x="1524609" y="504641"/>
                  <a:pt x="1540549" y="497556"/>
                </a:cubicBezTo>
                <a:cubicBezTo>
                  <a:pt x="1568511" y="485129"/>
                  <a:pt x="1598606" y="478203"/>
                  <a:pt x="1627635" y="468527"/>
                </a:cubicBezTo>
                <a:cubicBezTo>
                  <a:pt x="1642149" y="463689"/>
                  <a:pt x="1657494" y="460855"/>
                  <a:pt x="1671178" y="454013"/>
                </a:cubicBezTo>
                <a:cubicBezTo>
                  <a:pt x="1690530" y="444337"/>
                  <a:pt x="1709348" y="433507"/>
                  <a:pt x="1729235" y="424984"/>
                </a:cubicBezTo>
                <a:cubicBezTo>
                  <a:pt x="1764034" y="410070"/>
                  <a:pt x="1794010" y="406478"/>
                  <a:pt x="1830835" y="395956"/>
                </a:cubicBezTo>
                <a:cubicBezTo>
                  <a:pt x="1898904" y="376507"/>
                  <a:pt x="1855037" y="385584"/>
                  <a:pt x="1932435" y="352413"/>
                </a:cubicBezTo>
                <a:cubicBezTo>
                  <a:pt x="1946497" y="346386"/>
                  <a:pt x="1961916" y="343925"/>
                  <a:pt x="1975978" y="337898"/>
                </a:cubicBezTo>
                <a:cubicBezTo>
                  <a:pt x="1995865" y="329375"/>
                  <a:pt x="2012953" y="313735"/>
                  <a:pt x="2034035" y="308870"/>
                </a:cubicBezTo>
                <a:cubicBezTo>
                  <a:pt x="2076724" y="299019"/>
                  <a:pt x="2121237" y="300146"/>
                  <a:pt x="2164664" y="294356"/>
                </a:cubicBezTo>
                <a:cubicBezTo>
                  <a:pt x="2193835" y="290467"/>
                  <a:pt x="2222578" y="283730"/>
                  <a:pt x="2251749" y="279841"/>
                </a:cubicBezTo>
                <a:cubicBezTo>
                  <a:pt x="2295176" y="274051"/>
                  <a:pt x="2338835" y="270165"/>
                  <a:pt x="2382378" y="265327"/>
                </a:cubicBezTo>
                <a:cubicBezTo>
                  <a:pt x="2474302" y="275003"/>
                  <a:pt x="2566878" y="279753"/>
                  <a:pt x="2658149" y="294356"/>
                </a:cubicBezTo>
                <a:cubicBezTo>
                  <a:pt x="2751993" y="309371"/>
                  <a:pt x="2796635" y="364709"/>
                  <a:pt x="2890378" y="395956"/>
                </a:cubicBezTo>
                <a:cubicBezTo>
                  <a:pt x="2919407" y="405632"/>
                  <a:pt x="2950096" y="411300"/>
                  <a:pt x="2977464" y="424984"/>
                </a:cubicBezTo>
                <a:cubicBezTo>
                  <a:pt x="3066725" y="469615"/>
                  <a:pt x="3017519" y="442012"/>
                  <a:pt x="3122607" y="512070"/>
                </a:cubicBezTo>
                <a:lnTo>
                  <a:pt x="3166149" y="541098"/>
                </a:lnTo>
                <a:lnTo>
                  <a:pt x="3209692" y="570127"/>
                </a:lnTo>
                <a:cubicBezTo>
                  <a:pt x="3216270" y="596436"/>
                  <a:pt x="3241459" y="703494"/>
                  <a:pt x="3253235" y="715270"/>
                </a:cubicBezTo>
                <a:cubicBezTo>
                  <a:pt x="3282264" y="744299"/>
                  <a:pt x="3315689" y="769514"/>
                  <a:pt x="3340321" y="802356"/>
                </a:cubicBezTo>
                <a:cubicBezTo>
                  <a:pt x="3367590" y="838714"/>
                  <a:pt x="3391018" y="875653"/>
                  <a:pt x="3427407" y="903956"/>
                </a:cubicBezTo>
                <a:cubicBezTo>
                  <a:pt x="3454946" y="925375"/>
                  <a:pt x="3485464" y="942661"/>
                  <a:pt x="3514492" y="962013"/>
                </a:cubicBezTo>
                <a:cubicBezTo>
                  <a:pt x="3583492" y="1008013"/>
                  <a:pt x="3541492" y="985527"/>
                  <a:pt x="3645121" y="1020070"/>
                </a:cubicBezTo>
                <a:lnTo>
                  <a:pt x="3688664" y="1034584"/>
                </a:lnTo>
                <a:lnTo>
                  <a:pt x="3732207" y="1049098"/>
                </a:lnTo>
                <a:cubicBezTo>
                  <a:pt x="3824131" y="1044260"/>
                  <a:pt x="3916305" y="1042918"/>
                  <a:pt x="4007978" y="1034584"/>
                </a:cubicBezTo>
                <a:cubicBezTo>
                  <a:pt x="4023215" y="1033199"/>
                  <a:pt x="4036810" y="1024273"/>
                  <a:pt x="4051521" y="1020070"/>
                </a:cubicBezTo>
                <a:cubicBezTo>
                  <a:pt x="4070701" y="1014590"/>
                  <a:pt x="4090226" y="1010394"/>
                  <a:pt x="4109578" y="1005556"/>
                </a:cubicBezTo>
                <a:cubicBezTo>
                  <a:pt x="4128930" y="995880"/>
                  <a:pt x="4147748" y="985050"/>
                  <a:pt x="4167635" y="976527"/>
                </a:cubicBezTo>
                <a:cubicBezTo>
                  <a:pt x="4181697" y="970500"/>
                  <a:pt x="4197494" y="968855"/>
                  <a:pt x="4211178" y="962013"/>
                </a:cubicBezTo>
                <a:cubicBezTo>
                  <a:pt x="4311413" y="911895"/>
                  <a:pt x="4191948" y="948677"/>
                  <a:pt x="4312778" y="918470"/>
                </a:cubicBezTo>
                <a:cubicBezTo>
                  <a:pt x="4395322" y="835926"/>
                  <a:pt x="4315842" y="902424"/>
                  <a:pt x="4399864" y="860413"/>
                </a:cubicBezTo>
                <a:cubicBezTo>
                  <a:pt x="4512412" y="804139"/>
                  <a:pt x="4377503" y="853352"/>
                  <a:pt x="4486949" y="816870"/>
                </a:cubicBezTo>
                <a:cubicBezTo>
                  <a:pt x="4501463" y="807194"/>
                  <a:pt x="4514890" y="795642"/>
                  <a:pt x="4530492" y="787841"/>
                </a:cubicBezTo>
                <a:cubicBezTo>
                  <a:pt x="4618891" y="743641"/>
                  <a:pt x="4774754" y="784478"/>
                  <a:pt x="4835292" y="787841"/>
                </a:cubicBezTo>
                <a:cubicBezTo>
                  <a:pt x="4849806" y="792679"/>
                  <a:pt x="4864124" y="798153"/>
                  <a:pt x="4878835" y="802356"/>
                </a:cubicBezTo>
                <a:cubicBezTo>
                  <a:pt x="4898015" y="807836"/>
                  <a:pt x="4917785" y="811138"/>
                  <a:pt x="4936892" y="816870"/>
                </a:cubicBezTo>
                <a:cubicBezTo>
                  <a:pt x="4966200" y="825662"/>
                  <a:pt x="5023978" y="845898"/>
                  <a:pt x="5023978" y="845898"/>
                </a:cubicBezTo>
                <a:cubicBezTo>
                  <a:pt x="5038492" y="855574"/>
                  <a:pt x="5051919" y="867126"/>
                  <a:pt x="5067521" y="874927"/>
                </a:cubicBezTo>
                <a:cubicBezTo>
                  <a:pt x="5081205" y="881769"/>
                  <a:pt x="5097780" y="881850"/>
                  <a:pt x="5111064" y="889441"/>
                </a:cubicBezTo>
                <a:cubicBezTo>
                  <a:pt x="5132067" y="901443"/>
                  <a:pt x="5149436" y="918924"/>
                  <a:pt x="5169121" y="932984"/>
                </a:cubicBezTo>
                <a:cubicBezTo>
                  <a:pt x="5233204" y="978758"/>
                  <a:pt x="5193148" y="942497"/>
                  <a:pt x="5241692" y="991041"/>
                </a:cubicBezTo>
              </a:path>
            </a:pathLst>
          </a:custGeom>
          <a:ln>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29" name="Freeform 28"/>
          <p:cNvSpPr/>
          <p:nvPr/>
        </p:nvSpPr>
        <p:spPr>
          <a:xfrm>
            <a:off x="3434531" y="3717032"/>
            <a:ext cx="5241925" cy="1049337"/>
          </a:xfrm>
          <a:custGeom>
            <a:avLst/>
            <a:gdLst>
              <a:gd name="connsiteX0" fmla="*/ 16549 w 5241692"/>
              <a:gd name="connsiteY0" fmla="*/ 33098 h 1049098"/>
              <a:gd name="connsiteX1" fmla="*/ 60092 w 5241692"/>
              <a:gd name="connsiteY1" fmla="*/ 120184 h 1049098"/>
              <a:gd name="connsiteX2" fmla="*/ 89121 w 5241692"/>
              <a:gd name="connsiteY2" fmla="*/ 163727 h 1049098"/>
              <a:gd name="connsiteX3" fmla="*/ 147178 w 5241692"/>
              <a:gd name="connsiteY3" fmla="*/ 265327 h 1049098"/>
              <a:gd name="connsiteX4" fmla="*/ 176207 w 5241692"/>
              <a:gd name="connsiteY4" fmla="*/ 308870 h 1049098"/>
              <a:gd name="connsiteX5" fmla="*/ 219749 w 5241692"/>
              <a:gd name="connsiteY5" fmla="*/ 323384 h 1049098"/>
              <a:gd name="connsiteX6" fmla="*/ 321349 w 5241692"/>
              <a:gd name="connsiteY6" fmla="*/ 395956 h 1049098"/>
              <a:gd name="connsiteX7" fmla="*/ 393921 w 5241692"/>
              <a:gd name="connsiteY7" fmla="*/ 439498 h 1049098"/>
              <a:gd name="connsiteX8" fmla="*/ 437464 w 5241692"/>
              <a:gd name="connsiteY8" fmla="*/ 468527 h 1049098"/>
              <a:gd name="connsiteX9" fmla="*/ 495521 w 5241692"/>
              <a:gd name="connsiteY9" fmla="*/ 483041 h 1049098"/>
              <a:gd name="connsiteX10" fmla="*/ 640664 w 5241692"/>
              <a:gd name="connsiteY10" fmla="*/ 541098 h 1049098"/>
              <a:gd name="connsiteX11" fmla="*/ 829349 w 5241692"/>
              <a:gd name="connsiteY11" fmla="*/ 613670 h 1049098"/>
              <a:gd name="connsiteX12" fmla="*/ 1192207 w 5241692"/>
              <a:gd name="connsiteY12" fmla="*/ 599156 h 1049098"/>
              <a:gd name="connsiteX13" fmla="*/ 1264778 w 5241692"/>
              <a:gd name="connsiteY13" fmla="*/ 584641 h 1049098"/>
              <a:gd name="connsiteX14" fmla="*/ 1351864 w 5241692"/>
              <a:gd name="connsiteY14" fmla="*/ 570127 h 1049098"/>
              <a:gd name="connsiteX15" fmla="*/ 1395407 w 5241692"/>
              <a:gd name="connsiteY15" fmla="*/ 555613 h 1049098"/>
              <a:gd name="connsiteX16" fmla="*/ 1497007 w 5241692"/>
              <a:gd name="connsiteY16" fmla="*/ 526584 h 1049098"/>
              <a:gd name="connsiteX17" fmla="*/ 1540549 w 5241692"/>
              <a:gd name="connsiteY17" fmla="*/ 497556 h 1049098"/>
              <a:gd name="connsiteX18" fmla="*/ 1627635 w 5241692"/>
              <a:gd name="connsiteY18" fmla="*/ 468527 h 1049098"/>
              <a:gd name="connsiteX19" fmla="*/ 1671178 w 5241692"/>
              <a:gd name="connsiteY19" fmla="*/ 454013 h 1049098"/>
              <a:gd name="connsiteX20" fmla="*/ 1729235 w 5241692"/>
              <a:gd name="connsiteY20" fmla="*/ 424984 h 1049098"/>
              <a:gd name="connsiteX21" fmla="*/ 1830835 w 5241692"/>
              <a:gd name="connsiteY21" fmla="*/ 395956 h 1049098"/>
              <a:gd name="connsiteX22" fmla="*/ 1932435 w 5241692"/>
              <a:gd name="connsiteY22" fmla="*/ 352413 h 1049098"/>
              <a:gd name="connsiteX23" fmla="*/ 1975978 w 5241692"/>
              <a:gd name="connsiteY23" fmla="*/ 337898 h 1049098"/>
              <a:gd name="connsiteX24" fmla="*/ 2034035 w 5241692"/>
              <a:gd name="connsiteY24" fmla="*/ 308870 h 1049098"/>
              <a:gd name="connsiteX25" fmla="*/ 2164664 w 5241692"/>
              <a:gd name="connsiteY25" fmla="*/ 294356 h 1049098"/>
              <a:gd name="connsiteX26" fmla="*/ 2251749 w 5241692"/>
              <a:gd name="connsiteY26" fmla="*/ 279841 h 1049098"/>
              <a:gd name="connsiteX27" fmla="*/ 2382378 w 5241692"/>
              <a:gd name="connsiteY27" fmla="*/ 265327 h 1049098"/>
              <a:gd name="connsiteX28" fmla="*/ 2658149 w 5241692"/>
              <a:gd name="connsiteY28" fmla="*/ 294356 h 1049098"/>
              <a:gd name="connsiteX29" fmla="*/ 2890378 w 5241692"/>
              <a:gd name="connsiteY29" fmla="*/ 395956 h 1049098"/>
              <a:gd name="connsiteX30" fmla="*/ 2977464 w 5241692"/>
              <a:gd name="connsiteY30" fmla="*/ 424984 h 1049098"/>
              <a:gd name="connsiteX31" fmla="*/ 3122607 w 5241692"/>
              <a:gd name="connsiteY31" fmla="*/ 512070 h 1049098"/>
              <a:gd name="connsiteX32" fmla="*/ 3166149 w 5241692"/>
              <a:gd name="connsiteY32" fmla="*/ 541098 h 1049098"/>
              <a:gd name="connsiteX33" fmla="*/ 3209692 w 5241692"/>
              <a:gd name="connsiteY33" fmla="*/ 570127 h 1049098"/>
              <a:gd name="connsiteX34" fmla="*/ 3253235 w 5241692"/>
              <a:gd name="connsiteY34" fmla="*/ 715270 h 1049098"/>
              <a:gd name="connsiteX35" fmla="*/ 3340321 w 5241692"/>
              <a:gd name="connsiteY35" fmla="*/ 802356 h 1049098"/>
              <a:gd name="connsiteX36" fmla="*/ 3427407 w 5241692"/>
              <a:gd name="connsiteY36" fmla="*/ 903956 h 1049098"/>
              <a:gd name="connsiteX37" fmla="*/ 3514492 w 5241692"/>
              <a:gd name="connsiteY37" fmla="*/ 962013 h 1049098"/>
              <a:gd name="connsiteX38" fmla="*/ 3645121 w 5241692"/>
              <a:gd name="connsiteY38" fmla="*/ 1020070 h 1049098"/>
              <a:gd name="connsiteX39" fmla="*/ 3688664 w 5241692"/>
              <a:gd name="connsiteY39" fmla="*/ 1034584 h 1049098"/>
              <a:gd name="connsiteX40" fmla="*/ 3732207 w 5241692"/>
              <a:gd name="connsiteY40" fmla="*/ 1049098 h 1049098"/>
              <a:gd name="connsiteX41" fmla="*/ 4007978 w 5241692"/>
              <a:gd name="connsiteY41" fmla="*/ 1034584 h 1049098"/>
              <a:gd name="connsiteX42" fmla="*/ 4051521 w 5241692"/>
              <a:gd name="connsiteY42" fmla="*/ 1020070 h 1049098"/>
              <a:gd name="connsiteX43" fmla="*/ 4109578 w 5241692"/>
              <a:gd name="connsiteY43" fmla="*/ 1005556 h 1049098"/>
              <a:gd name="connsiteX44" fmla="*/ 4167635 w 5241692"/>
              <a:gd name="connsiteY44" fmla="*/ 976527 h 1049098"/>
              <a:gd name="connsiteX45" fmla="*/ 4211178 w 5241692"/>
              <a:gd name="connsiteY45" fmla="*/ 962013 h 1049098"/>
              <a:gd name="connsiteX46" fmla="*/ 4312778 w 5241692"/>
              <a:gd name="connsiteY46" fmla="*/ 918470 h 1049098"/>
              <a:gd name="connsiteX47" fmla="*/ 4399864 w 5241692"/>
              <a:gd name="connsiteY47" fmla="*/ 860413 h 1049098"/>
              <a:gd name="connsiteX48" fmla="*/ 4486949 w 5241692"/>
              <a:gd name="connsiteY48" fmla="*/ 816870 h 1049098"/>
              <a:gd name="connsiteX49" fmla="*/ 4530492 w 5241692"/>
              <a:gd name="connsiteY49" fmla="*/ 787841 h 1049098"/>
              <a:gd name="connsiteX50" fmla="*/ 4835292 w 5241692"/>
              <a:gd name="connsiteY50" fmla="*/ 787841 h 1049098"/>
              <a:gd name="connsiteX51" fmla="*/ 4878835 w 5241692"/>
              <a:gd name="connsiteY51" fmla="*/ 802356 h 1049098"/>
              <a:gd name="connsiteX52" fmla="*/ 4936892 w 5241692"/>
              <a:gd name="connsiteY52" fmla="*/ 816870 h 1049098"/>
              <a:gd name="connsiteX53" fmla="*/ 5023978 w 5241692"/>
              <a:gd name="connsiteY53" fmla="*/ 845898 h 1049098"/>
              <a:gd name="connsiteX54" fmla="*/ 5067521 w 5241692"/>
              <a:gd name="connsiteY54" fmla="*/ 874927 h 1049098"/>
              <a:gd name="connsiteX55" fmla="*/ 5111064 w 5241692"/>
              <a:gd name="connsiteY55" fmla="*/ 889441 h 1049098"/>
              <a:gd name="connsiteX56" fmla="*/ 5169121 w 5241692"/>
              <a:gd name="connsiteY56" fmla="*/ 932984 h 1049098"/>
              <a:gd name="connsiteX57" fmla="*/ 5241692 w 5241692"/>
              <a:gd name="connsiteY57" fmla="*/ 991041 h 104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241692" h="1049098">
                <a:moveTo>
                  <a:pt x="16549" y="33098"/>
                </a:moveTo>
                <a:cubicBezTo>
                  <a:pt x="99742" y="157887"/>
                  <a:pt x="0" y="0"/>
                  <a:pt x="60092" y="120184"/>
                </a:cubicBezTo>
                <a:cubicBezTo>
                  <a:pt x="67893" y="135786"/>
                  <a:pt x="79445" y="149213"/>
                  <a:pt x="89121" y="163727"/>
                </a:cubicBezTo>
                <a:cubicBezTo>
                  <a:pt x="112674" y="234387"/>
                  <a:pt x="92259" y="188441"/>
                  <a:pt x="147178" y="265327"/>
                </a:cubicBezTo>
                <a:cubicBezTo>
                  <a:pt x="157317" y="279522"/>
                  <a:pt x="162585" y="297973"/>
                  <a:pt x="176207" y="308870"/>
                </a:cubicBezTo>
                <a:cubicBezTo>
                  <a:pt x="188154" y="318427"/>
                  <a:pt x="205235" y="318546"/>
                  <a:pt x="219749" y="323384"/>
                </a:cubicBezTo>
                <a:cubicBezTo>
                  <a:pt x="262311" y="355305"/>
                  <a:pt x="278916" y="369436"/>
                  <a:pt x="321349" y="395956"/>
                </a:cubicBezTo>
                <a:cubicBezTo>
                  <a:pt x="345272" y="410908"/>
                  <a:pt x="369998" y="424546"/>
                  <a:pt x="393921" y="439498"/>
                </a:cubicBezTo>
                <a:cubicBezTo>
                  <a:pt x="408714" y="448743"/>
                  <a:pt x="421430" y="461655"/>
                  <a:pt x="437464" y="468527"/>
                </a:cubicBezTo>
                <a:cubicBezTo>
                  <a:pt x="455799" y="476385"/>
                  <a:pt x="476169" y="478203"/>
                  <a:pt x="495521" y="483041"/>
                </a:cubicBezTo>
                <a:cubicBezTo>
                  <a:pt x="631684" y="551124"/>
                  <a:pt x="461298" y="469351"/>
                  <a:pt x="640664" y="541098"/>
                </a:cubicBezTo>
                <a:cubicBezTo>
                  <a:pt x="800012" y="604838"/>
                  <a:pt x="736373" y="582678"/>
                  <a:pt x="829349" y="613670"/>
                </a:cubicBezTo>
                <a:cubicBezTo>
                  <a:pt x="950302" y="608832"/>
                  <a:pt x="1071426" y="607208"/>
                  <a:pt x="1192207" y="599156"/>
                </a:cubicBezTo>
                <a:cubicBezTo>
                  <a:pt x="1216822" y="597515"/>
                  <a:pt x="1240506" y="589054"/>
                  <a:pt x="1264778" y="584641"/>
                </a:cubicBezTo>
                <a:cubicBezTo>
                  <a:pt x="1293732" y="579376"/>
                  <a:pt x="1323136" y="576511"/>
                  <a:pt x="1351864" y="570127"/>
                </a:cubicBezTo>
                <a:cubicBezTo>
                  <a:pt x="1366799" y="566808"/>
                  <a:pt x="1380696" y="559816"/>
                  <a:pt x="1395407" y="555613"/>
                </a:cubicBezTo>
                <a:cubicBezTo>
                  <a:pt x="1522982" y="519163"/>
                  <a:pt x="1392606" y="561384"/>
                  <a:pt x="1497007" y="526584"/>
                </a:cubicBezTo>
                <a:cubicBezTo>
                  <a:pt x="1511521" y="516908"/>
                  <a:pt x="1524609" y="504641"/>
                  <a:pt x="1540549" y="497556"/>
                </a:cubicBezTo>
                <a:cubicBezTo>
                  <a:pt x="1568511" y="485129"/>
                  <a:pt x="1598606" y="478203"/>
                  <a:pt x="1627635" y="468527"/>
                </a:cubicBezTo>
                <a:cubicBezTo>
                  <a:pt x="1642149" y="463689"/>
                  <a:pt x="1657494" y="460855"/>
                  <a:pt x="1671178" y="454013"/>
                </a:cubicBezTo>
                <a:cubicBezTo>
                  <a:pt x="1690530" y="444337"/>
                  <a:pt x="1709348" y="433507"/>
                  <a:pt x="1729235" y="424984"/>
                </a:cubicBezTo>
                <a:cubicBezTo>
                  <a:pt x="1764034" y="410070"/>
                  <a:pt x="1794010" y="406478"/>
                  <a:pt x="1830835" y="395956"/>
                </a:cubicBezTo>
                <a:cubicBezTo>
                  <a:pt x="1898904" y="376507"/>
                  <a:pt x="1855037" y="385584"/>
                  <a:pt x="1932435" y="352413"/>
                </a:cubicBezTo>
                <a:cubicBezTo>
                  <a:pt x="1946497" y="346386"/>
                  <a:pt x="1961916" y="343925"/>
                  <a:pt x="1975978" y="337898"/>
                </a:cubicBezTo>
                <a:cubicBezTo>
                  <a:pt x="1995865" y="329375"/>
                  <a:pt x="2012953" y="313735"/>
                  <a:pt x="2034035" y="308870"/>
                </a:cubicBezTo>
                <a:cubicBezTo>
                  <a:pt x="2076724" y="299019"/>
                  <a:pt x="2121237" y="300146"/>
                  <a:pt x="2164664" y="294356"/>
                </a:cubicBezTo>
                <a:cubicBezTo>
                  <a:pt x="2193835" y="290467"/>
                  <a:pt x="2222578" y="283730"/>
                  <a:pt x="2251749" y="279841"/>
                </a:cubicBezTo>
                <a:cubicBezTo>
                  <a:pt x="2295176" y="274051"/>
                  <a:pt x="2338835" y="270165"/>
                  <a:pt x="2382378" y="265327"/>
                </a:cubicBezTo>
                <a:cubicBezTo>
                  <a:pt x="2474302" y="275003"/>
                  <a:pt x="2566878" y="279753"/>
                  <a:pt x="2658149" y="294356"/>
                </a:cubicBezTo>
                <a:cubicBezTo>
                  <a:pt x="2751993" y="309371"/>
                  <a:pt x="2796635" y="364709"/>
                  <a:pt x="2890378" y="395956"/>
                </a:cubicBezTo>
                <a:cubicBezTo>
                  <a:pt x="2919407" y="405632"/>
                  <a:pt x="2950096" y="411300"/>
                  <a:pt x="2977464" y="424984"/>
                </a:cubicBezTo>
                <a:cubicBezTo>
                  <a:pt x="3066725" y="469615"/>
                  <a:pt x="3017519" y="442012"/>
                  <a:pt x="3122607" y="512070"/>
                </a:cubicBezTo>
                <a:lnTo>
                  <a:pt x="3166149" y="541098"/>
                </a:lnTo>
                <a:lnTo>
                  <a:pt x="3209692" y="570127"/>
                </a:lnTo>
                <a:cubicBezTo>
                  <a:pt x="3216270" y="596436"/>
                  <a:pt x="3241459" y="703494"/>
                  <a:pt x="3253235" y="715270"/>
                </a:cubicBezTo>
                <a:cubicBezTo>
                  <a:pt x="3282264" y="744299"/>
                  <a:pt x="3315689" y="769514"/>
                  <a:pt x="3340321" y="802356"/>
                </a:cubicBezTo>
                <a:cubicBezTo>
                  <a:pt x="3367590" y="838714"/>
                  <a:pt x="3391018" y="875653"/>
                  <a:pt x="3427407" y="903956"/>
                </a:cubicBezTo>
                <a:cubicBezTo>
                  <a:pt x="3454946" y="925375"/>
                  <a:pt x="3485464" y="942661"/>
                  <a:pt x="3514492" y="962013"/>
                </a:cubicBezTo>
                <a:cubicBezTo>
                  <a:pt x="3583492" y="1008013"/>
                  <a:pt x="3541492" y="985527"/>
                  <a:pt x="3645121" y="1020070"/>
                </a:cubicBezTo>
                <a:lnTo>
                  <a:pt x="3688664" y="1034584"/>
                </a:lnTo>
                <a:lnTo>
                  <a:pt x="3732207" y="1049098"/>
                </a:lnTo>
                <a:cubicBezTo>
                  <a:pt x="3824131" y="1044260"/>
                  <a:pt x="3916305" y="1042918"/>
                  <a:pt x="4007978" y="1034584"/>
                </a:cubicBezTo>
                <a:cubicBezTo>
                  <a:pt x="4023215" y="1033199"/>
                  <a:pt x="4036810" y="1024273"/>
                  <a:pt x="4051521" y="1020070"/>
                </a:cubicBezTo>
                <a:cubicBezTo>
                  <a:pt x="4070701" y="1014590"/>
                  <a:pt x="4090226" y="1010394"/>
                  <a:pt x="4109578" y="1005556"/>
                </a:cubicBezTo>
                <a:cubicBezTo>
                  <a:pt x="4128930" y="995880"/>
                  <a:pt x="4147748" y="985050"/>
                  <a:pt x="4167635" y="976527"/>
                </a:cubicBezTo>
                <a:cubicBezTo>
                  <a:pt x="4181697" y="970500"/>
                  <a:pt x="4197494" y="968855"/>
                  <a:pt x="4211178" y="962013"/>
                </a:cubicBezTo>
                <a:cubicBezTo>
                  <a:pt x="4311413" y="911895"/>
                  <a:pt x="4191948" y="948677"/>
                  <a:pt x="4312778" y="918470"/>
                </a:cubicBezTo>
                <a:cubicBezTo>
                  <a:pt x="4395322" y="835926"/>
                  <a:pt x="4315842" y="902424"/>
                  <a:pt x="4399864" y="860413"/>
                </a:cubicBezTo>
                <a:cubicBezTo>
                  <a:pt x="4512412" y="804139"/>
                  <a:pt x="4377503" y="853352"/>
                  <a:pt x="4486949" y="816870"/>
                </a:cubicBezTo>
                <a:cubicBezTo>
                  <a:pt x="4501463" y="807194"/>
                  <a:pt x="4514890" y="795642"/>
                  <a:pt x="4530492" y="787841"/>
                </a:cubicBezTo>
                <a:cubicBezTo>
                  <a:pt x="4618891" y="743641"/>
                  <a:pt x="4774754" y="784478"/>
                  <a:pt x="4835292" y="787841"/>
                </a:cubicBezTo>
                <a:cubicBezTo>
                  <a:pt x="4849806" y="792679"/>
                  <a:pt x="4864124" y="798153"/>
                  <a:pt x="4878835" y="802356"/>
                </a:cubicBezTo>
                <a:cubicBezTo>
                  <a:pt x="4898015" y="807836"/>
                  <a:pt x="4917785" y="811138"/>
                  <a:pt x="4936892" y="816870"/>
                </a:cubicBezTo>
                <a:cubicBezTo>
                  <a:pt x="4966200" y="825662"/>
                  <a:pt x="5023978" y="845898"/>
                  <a:pt x="5023978" y="845898"/>
                </a:cubicBezTo>
                <a:cubicBezTo>
                  <a:pt x="5038492" y="855574"/>
                  <a:pt x="5051919" y="867126"/>
                  <a:pt x="5067521" y="874927"/>
                </a:cubicBezTo>
                <a:cubicBezTo>
                  <a:pt x="5081205" y="881769"/>
                  <a:pt x="5097780" y="881850"/>
                  <a:pt x="5111064" y="889441"/>
                </a:cubicBezTo>
                <a:cubicBezTo>
                  <a:pt x="5132067" y="901443"/>
                  <a:pt x="5149436" y="918924"/>
                  <a:pt x="5169121" y="932984"/>
                </a:cubicBezTo>
                <a:cubicBezTo>
                  <a:pt x="5233204" y="978758"/>
                  <a:pt x="5193148" y="942497"/>
                  <a:pt x="5241692" y="991041"/>
                </a:cubicBezTo>
              </a:path>
            </a:pathLst>
          </a:custGeom>
          <a:ln>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26" name="Freeform 25"/>
          <p:cNvSpPr/>
          <p:nvPr/>
        </p:nvSpPr>
        <p:spPr>
          <a:xfrm>
            <a:off x="2858467" y="3315767"/>
            <a:ext cx="5241925" cy="1049337"/>
          </a:xfrm>
          <a:custGeom>
            <a:avLst/>
            <a:gdLst>
              <a:gd name="connsiteX0" fmla="*/ 16549 w 5241692"/>
              <a:gd name="connsiteY0" fmla="*/ 33098 h 1049098"/>
              <a:gd name="connsiteX1" fmla="*/ 60092 w 5241692"/>
              <a:gd name="connsiteY1" fmla="*/ 120184 h 1049098"/>
              <a:gd name="connsiteX2" fmla="*/ 89121 w 5241692"/>
              <a:gd name="connsiteY2" fmla="*/ 163727 h 1049098"/>
              <a:gd name="connsiteX3" fmla="*/ 147178 w 5241692"/>
              <a:gd name="connsiteY3" fmla="*/ 265327 h 1049098"/>
              <a:gd name="connsiteX4" fmla="*/ 176207 w 5241692"/>
              <a:gd name="connsiteY4" fmla="*/ 308870 h 1049098"/>
              <a:gd name="connsiteX5" fmla="*/ 219749 w 5241692"/>
              <a:gd name="connsiteY5" fmla="*/ 323384 h 1049098"/>
              <a:gd name="connsiteX6" fmla="*/ 321349 w 5241692"/>
              <a:gd name="connsiteY6" fmla="*/ 395956 h 1049098"/>
              <a:gd name="connsiteX7" fmla="*/ 393921 w 5241692"/>
              <a:gd name="connsiteY7" fmla="*/ 439498 h 1049098"/>
              <a:gd name="connsiteX8" fmla="*/ 437464 w 5241692"/>
              <a:gd name="connsiteY8" fmla="*/ 468527 h 1049098"/>
              <a:gd name="connsiteX9" fmla="*/ 495521 w 5241692"/>
              <a:gd name="connsiteY9" fmla="*/ 483041 h 1049098"/>
              <a:gd name="connsiteX10" fmla="*/ 640664 w 5241692"/>
              <a:gd name="connsiteY10" fmla="*/ 541098 h 1049098"/>
              <a:gd name="connsiteX11" fmla="*/ 829349 w 5241692"/>
              <a:gd name="connsiteY11" fmla="*/ 613670 h 1049098"/>
              <a:gd name="connsiteX12" fmla="*/ 1192207 w 5241692"/>
              <a:gd name="connsiteY12" fmla="*/ 599156 h 1049098"/>
              <a:gd name="connsiteX13" fmla="*/ 1264778 w 5241692"/>
              <a:gd name="connsiteY13" fmla="*/ 584641 h 1049098"/>
              <a:gd name="connsiteX14" fmla="*/ 1351864 w 5241692"/>
              <a:gd name="connsiteY14" fmla="*/ 570127 h 1049098"/>
              <a:gd name="connsiteX15" fmla="*/ 1395407 w 5241692"/>
              <a:gd name="connsiteY15" fmla="*/ 555613 h 1049098"/>
              <a:gd name="connsiteX16" fmla="*/ 1497007 w 5241692"/>
              <a:gd name="connsiteY16" fmla="*/ 526584 h 1049098"/>
              <a:gd name="connsiteX17" fmla="*/ 1540549 w 5241692"/>
              <a:gd name="connsiteY17" fmla="*/ 497556 h 1049098"/>
              <a:gd name="connsiteX18" fmla="*/ 1627635 w 5241692"/>
              <a:gd name="connsiteY18" fmla="*/ 468527 h 1049098"/>
              <a:gd name="connsiteX19" fmla="*/ 1671178 w 5241692"/>
              <a:gd name="connsiteY19" fmla="*/ 454013 h 1049098"/>
              <a:gd name="connsiteX20" fmla="*/ 1729235 w 5241692"/>
              <a:gd name="connsiteY20" fmla="*/ 424984 h 1049098"/>
              <a:gd name="connsiteX21" fmla="*/ 1830835 w 5241692"/>
              <a:gd name="connsiteY21" fmla="*/ 395956 h 1049098"/>
              <a:gd name="connsiteX22" fmla="*/ 1932435 w 5241692"/>
              <a:gd name="connsiteY22" fmla="*/ 352413 h 1049098"/>
              <a:gd name="connsiteX23" fmla="*/ 1975978 w 5241692"/>
              <a:gd name="connsiteY23" fmla="*/ 337898 h 1049098"/>
              <a:gd name="connsiteX24" fmla="*/ 2034035 w 5241692"/>
              <a:gd name="connsiteY24" fmla="*/ 308870 h 1049098"/>
              <a:gd name="connsiteX25" fmla="*/ 2164664 w 5241692"/>
              <a:gd name="connsiteY25" fmla="*/ 294356 h 1049098"/>
              <a:gd name="connsiteX26" fmla="*/ 2251749 w 5241692"/>
              <a:gd name="connsiteY26" fmla="*/ 279841 h 1049098"/>
              <a:gd name="connsiteX27" fmla="*/ 2382378 w 5241692"/>
              <a:gd name="connsiteY27" fmla="*/ 265327 h 1049098"/>
              <a:gd name="connsiteX28" fmla="*/ 2658149 w 5241692"/>
              <a:gd name="connsiteY28" fmla="*/ 294356 h 1049098"/>
              <a:gd name="connsiteX29" fmla="*/ 2890378 w 5241692"/>
              <a:gd name="connsiteY29" fmla="*/ 395956 h 1049098"/>
              <a:gd name="connsiteX30" fmla="*/ 2977464 w 5241692"/>
              <a:gd name="connsiteY30" fmla="*/ 424984 h 1049098"/>
              <a:gd name="connsiteX31" fmla="*/ 3122607 w 5241692"/>
              <a:gd name="connsiteY31" fmla="*/ 512070 h 1049098"/>
              <a:gd name="connsiteX32" fmla="*/ 3166149 w 5241692"/>
              <a:gd name="connsiteY32" fmla="*/ 541098 h 1049098"/>
              <a:gd name="connsiteX33" fmla="*/ 3209692 w 5241692"/>
              <a:gd name="connsiteY33" fmla="*/ 570127 h 1049098"/>
              <a:gd name="connsiteX34" fmla="*/ 3253235 w 5241692"/>
              <a:gd name="connsiteY34" fmla="*/ 715270 h 1049098"/>
              <a:gd name="connsiteX35" fmla="*/ 3340321 w 5241692"/>
              <a:gd name="connsiteY35" fmla="*/ 802356 h 1049098"/>
              <a:gd name="connsiteX36" fmla="*/ 3427407 w 5241692"/>
              <a:gd name="connsiteY36" fmla="*/ 903956 h 1049098"/>
              <a:gd name="connsiteX37" fmla="*/ 3514492 w 5241692"/>
              <a:gd name="connsiteY37" fmla="*/ 962013 h 1049098"/>
              <a:gd name="connsiteX38" fmla="*/ 3645121 w 5241692"/>
              <a:gd name="connsiteY38" fmla="*/ 1020070 h 1049098"/>
              <a:gd name="connsiteX39" fmla="*/ 3688664 w 5241692"/>
              <a:gd name="connsiteY39" fmla="*/ 1034584 h 1049098"/>
              <a:gd name="connsiteX40" fmla="*/ 3732207 w 5241692"/>
              <a:gd name="connsiteY40" fmla="*/ 1049098 h 1049098"/>
              <a:gd name="connsiteX41" fmla="*/ 4007978 w 5241692"/>
              <a:gd name="connsiteY41" fmla="*/ 1034584 h 1049098"/>
              <a:gd name="connsiteX42" fmla="*/ 4051521 w 5241692"/>
              <a:gd name="connsiteY42" fmla="*/ 1020070 h 1049098"/>
              <a:gd name="connsiteX43" fmla="*/ 4109578 w 5241692"/>
              <a:gd name="connsiteY43" fmla="*/ 1005556 h 1049098"/>
              <a:gd name="connsiteX44" fmla="*/ 4167635 w 5241692"/>
              <a:gd name="connsiteY44" fmla="*/ 976527 h 1049098"/>
              <a:gd name="connsiteX45" fmla="*/ 4211178 w 5241692"/>
              <a:gd name="connsiteY45" fmla="*/ 962013 h 1049098"/>
              <a:gd name="connsiteX46" fmla="*/ 4312778 w 5241692"/>
              <a:gd name="connsiteY46" fmla="*/ 918470 h 1049098"/>
              <a:gd name="connsiteX47" fmla="*/ 4399864 w 5241692"/>
              <a:gd name="connsiteY47" fmla="*/ 860413 h 1049098"/>
              <a:gd name="connsiteX48" fmla="*/ 4486949 w 5241692"/>
              <a:gd name="connsiteY48" fmla="*/ 816870 h 1049098"/>
              <a:gd name="connsiteX49" fmla="*/ 4530492 w 5241692"/>
              <a:gd name="connsiteY49" fmla="*/ 787841 h 1049098"/>
              <a:gd name="connsiteX50" fmla="*/ 4835292 w 5241692"/>
              <a:gd name="connsiteY50" fmla="*/ 787841 h 1049098"/>
              <a:gd name="connsiteX51" fmla="*/ 4878835 w 5241692"/>
              <a:gd name="connsiteY51" fmla="*/ 802356 h 1049098"/>
              <a:gd name="connsiteX52" fmla="*/ 4936892 w 5241692"/>
              <a:gd name="connsiteY52" fmla="*/ 816870 h 1049098"/>
              <a:gd name="connsiteX53" fmla="*/ 5023978 w 5241692"/>
              <a:gd name="connsiteY53" fmla="*/ 845898 h 1049098"/>
              <a:gd name="connsiteX54" fmla="*/ 5067521 w 5241692"/>
              <a:gd name="connsiteY54" fmla="*/ 874927 h 1049098"/>
              <a:gd name="connsiteX55" fmla="*/ 5111064 w 5241692"/>
              <a:gd name="connsiteY55" fmla="*/ 889441 h 1049098"/>
              <a:gd name="connsiteX56" fmla="*/ 5169121 w 5241692"/>
              <a:gd name="connsiteY56" fmla="*/ 932984 h 1049098"/>
              <a:gd name="connsiteX57" fmla="*/ 5241692 w 5241692"/>
              <a:gd name="connsiteY57" fmla="*/ 991041 h 104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241692" h="1049098">
                <a:moveTo>
                  <a:pt x="16549" y="33098"/>
                </a:moveTo>
                <a:cubicBezTo>
                  <a:pt x="99742" y="157887"/>
                  <a:pt x="0" y="0"/>
                  <a:pt x="60092" y="120184"/>
                </a:cubicBezTo>
                <a:cubicBezTo>
                  <a:pt x="67893" y="135786"/>
                  <a:pt x="79445" y="149213"/>
                  <a:pt x="89121" y="163727"/>
                </a:cubicBezTo>
                <a:cubicBezTo>
                  <a:pt x="112674" y="234387"/>
                  <a:pt x="92259" y="188441"/>
                  <a:pt x="147178" y="265327"/>
                </a:cubicBezTo>
                <a:cubicBezTo>
                  <a:pt x="157317" y="279522"/>
                  <a:pt x="162585" y="297973"/>
                  <a:pt x="176207" y="308870"/>
                </a:cubicBezTo>
                <a:cubicBezTo>
                  <a:pt x="188154" y="318427"/>
                  <a:pt x="205235" y="318546"/>
                  <a:pt x="219749" y="323384"/>
                </a:cubicBezTo>
                <a:cubicBezTo>
                  <a:pt x="262311" y="355305"/>
                  <a:pt x="278916" y="369436"/>
                  <a:pt x="321349" y="395956"/>
                </a:cubicBezTo>
                <a:cubicBezTo>
                  <a:pt x="345272" y="410908"/>
                  <a:pt x="369998" y="424546"/>
                  <a:pt x="393921" y="439498"/>
                </a:cubicBezTo>
                <a:cubicBezTo>
                  <a:pt x="408714" y="448743"/>
                  <a:pt x="421430" y="461655"/>
                  <a:pt x="437464" y="468527"/>
                </a:cubicBezTo>
                <a:cubicBezTo>
                  <a:pt x="455799" y="476385"/>
                  <a:pt x="476169" y="478203"/>
                  <a:pt x="495521" y="483041"/>
                </a:cubicBezTo>
                <a:cubicBezTo>
                  <a:pt x="631684" y="551124"/>
                  <a:pt x="461298" y="469351"/>
                  <a:pt x="640664" y="541098"/>
                </a:cubicBezTo>
                <a:cubicBezTo>
                  <a:pt x="800012" y="604838"/>
                  <a:pt x="736373" y="582678"/>
                  <a:pt x="829349" y="613670"/>
                </a:cubicBezTo>
                <a:cubicBezTo>
                  <a:pt x="950302" y="608832"/>
                  <a:pt x="1071426" y="607208"/>
                  <a:pt x="1192207" y="599156"/>
                </a:cubicBezTo>
                <a:cubicBezTo>
                  <a:pt x="1216822" y="597515"/>
                  <a:pt x="1240506" y="589054"/>
                  <a:pt x="1264778" y="584641"/>
                </a:cubicBezTo>
                <a:cubicBezTo>
                  <a:pt x="1293732" y="579376"/>
                  <a:pt x="1323136" y="576511"/>
                  <a:pt x="1351864" y="570127"/>
                </a:cubicBezTo>
                <a:cubicBezTo>
                  <a:pt x="1366799" y="566808"/>
                  <a:pt x="1380696" y="559816"/>
                  <a:pt x="1395407" y="555613"/>
                </a:cubicBezTo>
                <a:cubicBezTo>
                  <a:pt x="1522982" y="519163"/>
                  <a:pt x="1392606" y="561384"/>
                  <a:pt x="1497007" y="526584"/>
                </a:cubicBezTo>
                <a:cubicBezTo>
                  <a:pt x="1511521" y="516908"/>
                  <a:pt x="1524609" y="504641"/>
                  <a:pt x="1540549" y="497556"/>
                </a:cubicBezTo>
                <a:cubicBezTo>
                  <a:pt x="1568511" y="485129"/>
                  <a:pt x="1598606" y="478203"/>
                  <a:pt x="1627635" y="468527"/>
                </a:cubicBezTo>
                <a:cubicBezTo>
                  <a:pt x="1642149" y="463689"/>
                  <a:pt x="1657494" y="460855"/>
                  <a:pt x="1671178" y="454013"/>
                </a:cubicBezTo>
                <a:cubicBezTo>
                  <a:pt x="1690530" y="444337"/>
                  <a:pt x="1709348" y="433507"/>
                  <a:pt x="1729235" y="424984"/>
                </a:cubicBezTo>
                <a:cubicBezTo>
                  <a:pt x="1764034" y="410070"/>
                  <a:pt x="1794010" y="406478"/>
                  <a:pt x="1830835" y="395956"/>
                </a:cubicBezTo>
                <a:cubicBezTo>
                  <a:pt x="1898904" y="376507"/>
                  <a:pt x="1855037" y="385584"/>
                  <a:pt x="1932435" y="352413"/>
                </a:cubicBezTo>
                <a:cubicBezTo>
                  <a:pt x="1946497" y="346386"/>
                  <a:pt x="1961916" y="343925"/>
                  <a:pt x="1975978" y="337898"/>
                </a:cubicBezTo>
                <a:cubicBezTo>
                  <a:pt x="1995865" y="329375"/>
                  <a:pt x="2012953" y="313735"/>
                  <a:pt x="2034035" y="308870"/>
                </a:cubicBezTo>
                <a:cubicBezTo>
                  <a:pt x="2076724" y="299019"/>
                  <a:pt x="2121237" y="300146"/>
                  <a:pt x="2164664" y="294356"/>
                </a:cubicBezTo>
                <a:cubicBezTo>
                  <a:pt x="2193835" y="290467"/>
                  <a:pt x="2222578" y="283730"/>
                  <a:pt x="2251749" y="279841"/>
                </a:cubicBezTo>
                <a:cubicBezTo>
                  <a:pt x="2295176" y="274051"/>
                  <a:pt x="2338835" y="270165"/>
                  <a:pt x="2382378" y="265327"/>
                </a:cubicBezTo>
                <a:cubicBezTo>
                  <a:pt x="2474302" y="275003"/>
                  <a:pt x="2566878" y="279753"/>
                  <a:pt x="2658149" y="294356"/>
                </a:cubicBezTo>
                <a:cubicBezTo>
                  <a:pt x="2751993" y="309371"/>
                  <a:pt x="2796635" y="364709"/>
                  <a:pt x="2890378" y="395956"/>
                </a:cubicBezTo>
                <a:cubicBezTo>
                  <a:pt x="2919407" y="405632"/>
                  <a:pt x="2950096" y="411300"/>
                  <a:pt x="2977464" y="424984"/>
                </a:cubicBezTo>
                <a:cubicBezTo>
                  <a:pt x="3066725" y="469615"/>
                  <a:pt x="3017519" y="442012"/>
                  <a:pt x="3122607" y="512070"/>
                </a:cubicBezTo>
                <a:lnTo>
                  <a:pt x="3166149" y="541098"/>
                </a:lnTo>
                <a:lnTo>
                  <a:pt x="3209692" y="570127"/>
                </a:lnTo>
                <a:cubicBezTo>
                  <a:pt x="3216270" y="596436"/>
                  <a:pt x="3241459" y="703494"/>
                  <a:pt x="3253235" y="715270"/>
                </a:cubicBezTo>
                <a:cubicBezTo>
                  <a:pt x="3282264" y="744299"/>
                  <a:pt x="3315689" y="769514"/>
                  <a:pt x="3340321" y="802356"/>
                </a:cubicBezTo>
                <a:cubicBezTo>
                  <a:pt x="3367590" y="838714"/>
                  <a:pt x="3391018" y="875653"/>
                  <a:pt x="3427407" y="903956"/>
                </a:cubicBezTo>
                <a:cubicBezTo>
                  <a:pt x="3454946" y="925375"/>
                  <a:pt x="3485464" y="942661"/>
                  <a:pt x="3514492" y="962013"/>
                </a:cubicBezTo>
                <a:cubicBezTo>
                  <a:pt x="3583492" y="1008013"/>
                  <a:pt x="3541492" y="985527"/>
                  <a:pt x="3645121" y="1020070"/>
                </a:cubicBezTo>
                <a:lnTo>
                  <a:pt x="3688664" y="1034584"/>
                </a:lnTo>
                <a:lnTo>
                  <a:pt x="3732207" y="1049098"/>
                </a:lnTo>
                <a:cubicBezTo>
                  <a:pt x="3824131" y="1044260"/>
                  <a:pt x="3916305" y="1042918"/>
                  <a:pt x="4007978" y="1034584"/>
                </a:cubicBezTo>
                <a:cubicBezTo>
                  <a:pt x="4023215" y="1033199"/>
                  <a:pt x="4036810" y="1024273"/>
                  <a:pt x="4051521" y="1020070"/>
                </a:cubicBezTo>
                <a:cubicBezTo>
                  <a:pt x="4070701" y="1014590"/>
                  <a:pt x="4090226" y="1010394"/>
                  <a:pt x="4109578" y="1005556"/>
                </a:cubicBezTo>
                <a:cubicBezTo>
                  <a:pt x="4128930" y="995880"/>
                  <a:pt x="4147748" y="985050"/>
                  <a:pt x="4167635" y="976527"/>
                </a:cubicBezTo>
                <a:cubicBezTo>
                  <a:pt x="4181697" y="970500"/>
                  <a:pt x="4197494" y="968855"/>
                  <a:pt x="4211178" y="962013"/>
                </a:cubicBezTo>
                <a:cubicBezTo>
                  <a:pt x="4311413" y="911895"/>
                  <a:pt x="4191948" y="948677"/>
                  <a:pt x="4312778" y="918470"/>
                </a:cubicBezTo>
                <a:cubicBezTo>
                  <a:pt x="4395322" y="835926"/>
                  <a:pt x="4315842" y="902424"/>
                  <a:pt x="4399864" y="860413"/>
                </a:cubicBezTo>
                <a:cubicBezTo>
                  <a:pt x="4512412" y="804139"/>
                  <a:pt x="4377503" y="853352"/>
                  <a:pt x="4486949" y="816870"/>
                </a:cubicBezTo>
                <a:cubicBezTo>
                  <a:pt x="4501463" y="807194"/>
                  <a:pt x="4514890" y="795642"/>
                  <a:pt x="4530492" y="787841"/>
                </a:cubicBezTo>
                <a:cubicBezTo>
                  <a:pt x="4618891" y="743641"/>
                  <a:pt x="4774754" y="784478"/>
                  <a:pt x="4835292" y="787841"/>
                </a:cubicBezTo>
                <a:cubicBezTo>
                  <a:pt x="4849806" y="792679"/>
                  <a:pt x="4864124" y="798153"/>
                  <a:pt x="4878835" y="802356"/>
                </a:cubicBezTo>
                <a:cubicBezTo>
                  <a:pt x="4898015" y="807836"/>
                  <a:pt x="4917785" y="811138"/>
                  <a:pt x="4936892" y="816870"/>
                </a:cubicBezTo>
                <a:cubicBezTo>
                  <a:pt x="4966200" y="825662"/>
                  <a:pt x="5023978" y="845898"/>
                  <a:pt x="5023978" y="845898"/>
                </a:cubicBezTo>
                <a:cubicBezTo>
                  <a:pt x="5038492" y="855574"/>
                  <a:pt x="5051919" y="867126"/>
                  <a:pt x="5067521" y="874927"/>
                </a:cubicBezTo>
                <a:cubicBezTo>
                  <a:pt x="5081205" y="881769"/>
                  <a:pt x="5097780" y="881850"/>
                  <a:pt x="5111064" y="889441"/>
                </a:cubicBezTo>
                <a:cubicBezTo>
                  <a:pt x="5132067" y="901443"/>
                  <a:pt x="5149436" y="918924"/>
                  <a:pt x="5169121" y="932984"/>
                </a:cubicBezTo>
                <a:cubicBezTo>
                  <a:pt x="5233204" y="978758"/>
                  <a:pt x="5193148" y="942497"/>
                  <a:pt x="5241692" y="991041"/>
                </a:cubicBezTo>
              </a:path>
            </a:pathLst>
          </a:custGeom>
          <a:ln>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24" name="Freeform 23"/>
          <p:cNvSpPr/>
          <p:nvPr/>
        </p:nvSpPr>
        <p:spPr>
          <a:xfrm>
            <a:off x="2570435" y="3099743"/>
            <a:ext cx="5241925" cy="1049337"/>
          </a:xfrm>
          <a:custGeom>
            <a:avLst/>
            <a:gdLst>
              <a:gd name="connsiteX0" fmla="*/ 16549 w 5241692"/>
              <a:gd name="connsiteY0" fmla="*/ 33098 h 1049098"/>
              <a:gd name="connsiteX1" fmla="*/ 60092 w 5241692"/>
              <a:gd name="connsiteY1" fmla="*/ 120184 h 1049098"/>
              <a:gd name="connsiteX2" fmla="*/ 89121 w 5241692"/>
              <a:gd name="connsiteY2" fmla="*/ 163727 h 1049098"/>
              <a:gd name="connsiteX3" fmla="*/ 147178 w 5241692"/>
              <a:gd name="connsiteY3" fmla="*/ 265327 h 1049098"/>
              <a:gd name="connsiteX4" fmla="*/ 176207 w 5241692"/>
              <a:gd name="connsiteY4" fmla="*/ 308870 h 1049098"/>
              <a:gd name="connsiteX5" fmla="*/ 219749 w 5241692"/>
              <a:gd name="connsiteY5" fmla="*/ 323384 h 1049098"/>
              <a:gd name="connsiteX6" fmla="*/ 321349 w 5241692"/>
              <a:gd name="connsiteY6" fmla="*/ 395956 h 1049098"/>
              <a:gd name="connsiteX7" fmla="*/ 393921 w 5241692"/>
              <a:gd name="connsiteY7" fmla="*/ 439498 h 1049098"/>
              <a:gd name="connsiteX8" fmla="*/ 437464 w 5241692"/>
              <a:gd name="connsiteY8" fmla="*/ 468527 h 1049098"/>
              <a:gd name="connsiteX9" fmla="*/ 495521 w 5241692"/>
              <a:gd name="connsiteY9" fmla="*/ 483041 h 1049098"/>
              <a:gd name="connsiteX10" fmla="*/ 640664 w 5241692"/>
              <a:gd name="connsiteY10" fmla="*/ 541098 h 1049098"/>
              <a:gd name="connsiteX11" fmla="*/ 829349 w 5241692"/>
              <a:gd name="connsiteY11" fmla="*/ 613670 h 1049098"/>
              <a:gd name="connsiteX12" fmla="*/ 1192207 w 5241692"/>
              <a:gd name="connsiteY12" fmla="*/ 599156 h 1049098"/>
              <a:gd name="connsiteX13" fmla="*/ 1264778 w 5241692"/>
              <a:gd name="connsiteY13" fmla="*/ 584641 h 1049098"/>
              <a:gd name="connsiteX14" fmla="*/ 1351864 w 5241692"/>
              <a:gd name="connsiteY14" fmla="*/ 570127 h 1049098"/>
              <a:gd name="connsiteX15" fmla="*/ 1395407 w 5241692"/>
              <a:gd name="connsiteY15" fmla="*/ 555613 h 1049098"/>
              <a:gd name="connsiteX16" fmla="*/ 1497007 w 5241692"/>
              <a:gd name="connsiteY16" fmla="*/ 526584 h 1049098"/>
              <a:gd name="connsiteX17" fmla="*/ 1540549 w 5241692"/>
              <a:gd name="connsiteY17" fmla="*/ 497556 h 1049098"/>
              <a:gd name="connsiteX18" fmla="*/ 1627635 w 5241692"/>
              <a:gd name="connsiteY18" fmla="*/ 468527 h 1049098"/>
              <a:gd name="connsiteX19" fmla="*/ 1671178 w 5241692"/>
              <a:gd name="connsiteY19" fmla="*/ 454013 h 1049098"/>
              <a:gd name="connsiteX20" fmla="*/ 1729235 w 5241692"/>
              <a:gd name="connsiteY20" fmla="*/ 424984 h 1049098"/>
              <a:gd name="connsiteX21" fmla="*/ 1830835 w 5241692"/>
              <a:gd name="connsiteY21" fmla="*/ 395956 h 1049098"/>
              <a:gd name="connsiteX22" fmla="*/ 1932435 w 5241692"/>
              <a:gd name="connsiteY22" fmla="*/ 352413 h 1049098"/>
              <a:gd name="connsiteX23" fmla="*/ 1975978 w 5241692"/>
              <a:gd name="connsiteY23" fmla="*/ 337898 h 1049098"/>
              <a:gd name="connsiteX24" fmla="*/ 2034035 w 5241692"/>
              <a:gd name="connsiteY24" fmla="*/ 308870 h 1049098"/>
              <a:gd name="connsiteX25" fmla="*/ 2164664 w 5241692"/>
              <a:gd name="connsiteY25" fmla="*/ 294356 h 1049098"/>
              <a:gd name="connsiteX26" fmla="*/ 2251749 w 5241692"/>
              <a:gd name="connsiteY26" fmla="*/ 279841 h 1049098"/>
              <a:gd name="connsiteX27" fmla="*/ 2382378 w 5241692"/>
              <a:gd name="connsiteY27" fmla="*/ 265327 h 1049098"/>
              <a:gd name="connsiteX28" fmla="*/ 2658149 w 5241692"/>
              <a:gd name="connsiteY28" fmla="*/ 294356 h 1049098"/>
              <a:gd name="connsiteX29" fmla="*/ 2890378 w 5241692"/>
              <a:gd name="connsiteY29" fmla="*/ 395956 h 1049098"/>
              <a:gd name="connsiteX30" fmla="*/ 2977464 w 5241692"/>
              <a:gd name="connsiteY30" fmla="*/ 424984 h 1049098"/>
              <a:gd name="connsiteX31" fmla="*/ 3122607 w 5241692"/>
              <a:gd name="connsiteY31" fmla="*/ 512070 h 1049098"/>
              <a:gd name="connsiteX32" fmla="*/ 3166149 w 5241692"/>
              <a:gd name="connsiteY32" fmla="*/ 541098 h 1049098"/>
              <a:gd name="connsiteX33" fmla="*/ 3209692 w 5241692"/>
              <a:gd name="connsiteY33" fmla="*/ 570127 h 1049098"/>
              <a:gd name="connsiteX34" fmla="*/ 3253235 w 5241692"/>
              <a:gd name="connsiteY34" fmla="*/ 715270 h 1049098"/>
              <a:gd name="connsiteX35" fmla="*/ 3340321 w 5241692"/>
              <a:gd name="connsiteY35" fmla="*/ 802356 h 1049098"/>
              <a:gd name="connsiteX36" fmla="*/ 3427407 w 5241692"/>
              <a:gd name="connsiteY36" fmla="*/ 903956 h 1049098"/>
              <a:gd name="connsiteX37" fmla="*/ 3514492 w 5241692"/>
              <a:gd name="connsiteY37" fmla="*/ 962013 h 1049098"/>
              <a:gd name="connsiteX38" fmla="*/ 3645121 w 5241692"/>
              <a:gd name="connsiteY38" fmla="*/ 1020070 h 1049098"/>
              <a:gd name="connsiteX39" fmla="*/ 3688664 w 5241692"/>
              <a:gd name="connsiteY39" fmla="*/ 1034584 h 1049098"/>
              <a:gd name="connsiteX40" fmla="*/ 3732207 w 5241692"/>
              <a:gd name="connsiteY40" fmla="*/ 1049098 h 1049098"/>
              <a:gd name="connsiteX41" fmla="*/ 4007978 w 5241692"/>
              <a:gd name="connsiteY41" fmla="*/ 1034584 h 1049098"/>
              <a:gd name="connsiteX42" fmla="*/ 4051521 w 5241692"/>
              <a:gd name="connsiteY42" fmla="*/ 1020070 h 1049098"/>
              <a:gd name="connsiteX43" fmla="*/ 4109578 w 5241692"/>
              <a:gd name="connsiteY43" fmla="*/ 1005556 h 1049098"/>
              <a:gd name="connsiteX44" fmla="*/ 4167635 w 5241692"/>
              <a:gd name="connsiteY44" fmla="*/ 976527 h 1049098"/>
              <a:gd name="connsiteX45" fmla="*/ 4211178 w 5241692"/>
              <a:gd name="connsiteY45" fmla="*/ 962013 h 1049098"/>
              <a:gd name="connsiteX46" fmla="*/ 4312778 w 5241692"/>
              <a:gd name="connsiteY46" fmla="*/ 918470 h 1049098"/>
              <a:gd name="connsiteX47" fmla="*/ 4399864 w 5241692"/>
              <a:gd name="connsiteY47" fmla="*/ 860413 h 1049098"/>
              <a:gd name="connsiteX48" fmla="*/ 4486949 w 5241692"/>
              <a:gd name="connsiteY48" fmla="*/ 816870 h 1049098"/>
              <a:gd name="connsiteX49" fmla="*/ 4530492 w 5241692"/>
              <a:gd name="connsiteY49" fmla="*/ 787841 h 1049098"/>
              <a:gd name="connsiteX50" fmla="*/ 4835292 w 5241692"/>
              <a:gd name="connsiteY50" fmla="*/ 787841 h 1049098"/>
              <a:gd name="connsiteX51" fmla="*/ 4878835 w 5241692"/>
              <a:gd name="connsiteY51" fmla="*/ 802356 h 1049098"/>
              <a:gd name="connsiteX52" fmla="*/ 4936892 w 5241692"/>
              <a:gd name="connsiteY52" fmla="*/ 816870 h 1049098"/>
              <a:gd name="connsiteX53" fmla="*/ 5023978 w 5241692"/>
              <a:gd name="connsiteY53" fmla="*/ 845898 h 1049098"/>
              <a:gd name="connsiteX54" fmla="*/ 5067521 w 5241692"/>
              <a:gd name="connsiteY54" fmla="*/ 874927 h 1049098"/>
              <a:gd name="connsiteX55" fmla="*/ 5111064 w 5241692"/>
              <a:gd name="connsiteY55" fmla="*/ 889441 h 1049098"/>
              <a:gd name="connsiteX56" fmla="*/ 5169121 w 5241692"/>
              <a:gd name="connsiteY56" fmla="*/ 932984 h 1049098"/>
              <a:gd name="connsiteX57" fmla="*/ 5241692 w 5241692"/>
              <a:gd name="connsiteY57" fmla="*/ 991041 h 104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241692" h="1049098">
                <a:moveTo>
                  <a:pt x="16549" y="33098"/>
                </a:moveTo>
                <a:cubicBezTo>
                  <a:pt x="99742" y="157887"/>
                  <a:pt x="0" y="0"/>
                  <a:pt x="60092" y="120184"/>
                </a:cubicBezTo>
                <a:cubicBezTo>
                  <a:pt x="67893" y="135786"/>
                  <a:pt x="79445" y="149213"/>
                  <a:pt x="89121" y="163727"/>
                </a:cubicBezTo>
                <a:cubicBezTo>
                  <a:pt x="112674" y="234387"/>
                  <a:pt x="92259" y="188441"/>
                  <a:pt x="147178" y="265327"/>
                </a:cubicBezTo>
                <a:cubicBezTo>
                  <a:pt x="157317" y="279522"/>
                  <a:pt x="162585" y="297973"/>
                  <a:pt x="176207" y="308870"/>
                </a:cubicBezTo>
                <a:cubicBezTo>
                  <a:pt x="188154" y="318427"/>
                  <a:pt x="205235" y="318546"/>
                  <a:pt x="219749" y="323384"/>
                </a:cubicBezTo>
                <a:cubicBezTo>
                  <a:pt x="262311" y="355305"/>
                  <a:pt x="278916" y="369436"/>
                  <a:pt x="321349" y="395956"/>
                </a:cubicBezTo>
                <a:cubicBezTo>
                  <a:pt x="345272" y="410908"/>
                  <a:pt x="369998" y="424546"/>
                  <a:pt x="393921" y="439498"/>
                </a:cubicBezTo>
                <a:cubicBezTo>
                  <a:pt x="408714" y="448743"/>
                  <a:pt x="421430" y="461655"/>
                  <a:pt x="437464" y="468527"/>
                </a:cubicBezTo>
                <a:cubicBezTo>
                  <a:pt x="455799" y="476385"/>
                  <a:pt x="476169" y="478203"/>
                  <a:pt x="495521" y="483041"/>
                </a:cubicBezTo>
                <a:cubicBezTo>
                  <a:pt x="631684" y="551124"/>
                  <a:pt x="461298" y="469351"/>
                  <a:pt x="640664" y="541098"/>
                </a:cubicBezTo>
                <a:cubicBezTo>
                  <a:pt x="800012" y="604838"/>
                  <a:pt x="736373" y="582678"/>
                  <a:pt x="829349" y="613670"/>
                </a:cubicBezTo>
                <a:cubicBezTo>
                  <a:pt x="950302" y="608832"/>
                  <a:pt x="1071426" y="607208"/>
                  <a:pt x="1192207" y="599156"/>
                </a:cubicBezTo>
                <a:cubicBezTo>
                  <a:pt x="1216822" y="597515"/>
                  <a:pt x="1240506" y="589054"/>
                  <a:pt x="1264778" y="584641"/>
                </a:cubicBezTo>
                <a:cubicBezTo>
                  <a:pt x="1293732" y="579376"/>
                  <a:pt x="1323136" y="576511"/>
                  <a:pt x="1351864" y="570127"/>
                </a:cubicBezTo>
                <a:cubicBezTo>
                  <a:pt x="1366799" y="566808"/>
                  <a:pt x="1380696" y="559816"/>
                  <a:pt x="1395407" y="555613"/>
                </a:cubicBezTo>
                <a:cubicBezTo>
                  <a:pt x="1522982" y="519163"/>
                  <a:pt x="1392606" y="561384"/>
                  <a:pt x="1497007" y="526584"/>
                </a:cubicBezTo>
                <a:cubicBezTo>
                  <a:pt x="1511521" y="516908"/>
                  <a:pt x="1524609" y="504641"/>
                  <a:pt x="1540549" y="497556"/>
                </a:cubicBezTo>
                <a:cubicBezTo>
                  <a:pt x="1568511" y="485129"/>
                  <a:pt x="1598606" y="478203"/>
                  <a:pt x="1627635" y="468527"/>
                </a:cubicBezTo>
                <a:cubicBezTo>
                  <a:pt x="1642149" y="463689"/>
                  <a:pt x="1657494" y="460855"/>
                  <a:pt x="1671178" y="454013"/>
                </a:cubicBezTo>
                <a:cubicBezTo>
                  <a:pt x="1690530" y="444337"/>
                  <a:pt x="1709348" y="433507"/>
                  <a:pt x="1729235" y="424984"/>
                </a:cubicBezTo>
                <a:cubicBezTo>
                  <a:pt x="1764034" y="410070"/>
                  <a:pt x="1794010" y="406478"/>
                  <a:pt x="1830835" y="395956"/>
                </a:cubicBezTo>
                <a:cubicBezTo>
                  <a:pt x="1898904" y="376507"/>
                  <a:pt x="1855037" y="385584"/>
                  <a:pt x="1932435" y="352413"/>
                </a:cubicBezTo>
                <a:cubicBezTo>
                  <a:pt x="1946497" y="346386"/>
                  <a:pt x="1961916" y="343925"/>
                  <a:pt x="1975978" y="337898"/>
                </a:cubicBezTo>
                <a:cubicBezTo>
                  <a:pt x="1995865" y="329375"/>
                  <a:pt x="2012953" y="313735"/>
                  <a:pt x="2034035" y="308870"/>
                </a:cubicBezTo>
                <a:cubicBezTo>
                  <a:pt x="2076724" y="299019"/>
                  <a:pt x="2121237" y="300146"/>
                  <a:pt x="2164664" y="294356"/>
                </a:cubicBezTo>
                <a:cubicBezTo>
                  <a:pt x="2193835" y="290467"/>
                  <a:pt x="2222578" y="283730"/>
                  <a:pt x="2251749" y="279841"/>
                </a:cubicBezTo>
                <a:cubicBezTo>
                  <a:pt x="2295176" y="274051"/>
                  <a:pt x="2338835" y="270165"/>
                  <a:pt x="2382378" y="265327"/>
                </a:cubicBezTo>
                <a:cubicBezTo>
                  <a:pt x="2474302" y="275003"/>
                  <a:pt x="2566878" y="279753"/>
                  <a:pt x="2658149" y="294356"/>
                </a:cubicBezTo>
                <a:cubicBezTo>
                  <a:pt x="2751993" y="309371"/>
                  <a:pt x="2796635" y="364709"/>
                  <a:pt x="2890378" y="395956"/>
                </a:cubicBezTo>
                <a:cubicBezTo>
                  <a:pt x="2919407" y="405632"/>
                  <a:pt x="2950096" y="411300"/>
                  <a:pt x="2977464" y="424984"/>
                </a:cubicBezTo>
                <a:cubicBezTo>
                  <a:pt x="3066725" y="469615"/>
                  <a:pt x="3017519" y="442012"/>
                  <a:pt x="3122607" y="512070"/>
                </a:cubicBezTo>
                <a:lnTo>
                  <a:pt x="3166149" y="541098"/>
                </a:lnTo>
                <a:lnTo>
                  <a:pt x="3209692" y="570127"/>
                </a:lnTo>
                <a:cubicBezTo>
                  <a:pt x="3216270" y="596436"/>
                  <a:pt x="3241459" y="703494"/>
                  <a:pt x="3253235" y="715270"/>
                </a:cubicBezTo>
                <a:cubicBezTo>
                  <a:pt x="3282264" y="744299"/>
                  <a:pt x="3315689" y="769514"/>
                  <a:pt x="3340321" y="802356"/>
                </a:cubicBezTo>
                <a:cubicBezTo>
                  <a:pt x="3367590" y="838714"/>
                  <a:pt x="3391018" y="875653"/>
                  <a:pt x="3427407" y="903956"/>
                </a:cubicBezTo>
                <a:cubicBezTo>
                  <a:pt x="3454946" y="925375"/>
                  <a:pt x="3485464" y="942661"/>
                  <a:pt x="3514492" y="962013"/>
                </a:cubicBezTo>
                <a:cubicBezTo>
                  <a:pt x="3583492" y="1008013"/>
                  <a:pt x="3541492" y="985527"/>
                  <a:pt x="3645121" y="1020070"/>
                </a:cubicBezTo>
                <a:lnTo>
                  <a:pt x="3688664" y="1034584"/>
                </a:lnTo>
                <a:lnTo>
                  <a:pt x="3732207" y="1049098"/>
                </a:lnTo>
                <a:cubicBezTo>
                  <a:pt x="3824131" y="1044260"/>
                  <a:pt x="3916305" y="1042918"/>
                  <a:pt x="4007978" y="1034584"/>
                </a:cubicBezTo>
                <a:cubicBezTo>
                  <a:pt x="4023215" y="1033199"/>
                  <a:pt x="4036810" y="1024273"/>
                  <a:pt x="4051521" y="1020070"/>
                </a:cubicBezTo>
                <a:cubicBezTo>
                  <a:pt x="4070701" y="1014590"/>
                  <a:pt x="4090226" y="1010394"/>
                  <a:pt x="4109578" y="1005556"/>
                </a:cubicBezTo>
                <a:cubicBezTo>
                  <a:pt x="4128930" y="995880"/>
                  <a:pt x="4147748" y="985050"/>
                  <a:pt x="4167635" y="976527"/>
                </a:cubicBezTo>
                <a:cubicBezTo>
                  <a:pt x="4181697" y="970500"/>
                  <a:pt x="4197494" y="968855"/>
                  <a:pt x="4211178" y="962013"/>
                </a:cubicBezTo>
                <a:cubicBezTo>
                  <a:pt x="4311413" y="911895"/>
                  <a:pt x="4191948" y="948677"/>
                  <a:pt x="4312778" y="918470"/>
                </a:cubicBezTo>
                <a:cubicBezTo>
                  <a:pt x="4395322" y="835926"/>
                  <a:pt x="4315842" y="902424"/>
                  <a:pt x="4399864" y="860413"/>
                </a:cubicBezTo>
                <a:cubicBezTo>
                  <a:pt x="4512412" y="804139"/>
                  <a:pt x="4377503" y="853352"/>
                  <a:pt x="4486949" y="816870"/>
                </a:cubicBezTo>
                <a:cubicBezTo>
                  <a:pt x="4501463" y="807194"/>
                  <a:pt x="4514890" y="795642"/>
                  <a:pt x="4530492" y="787841"/>
                </a:cubicBezTo>
                <a:cubicBezTo>
                  <a:pt x="4618891" y="743641"/>
                  <a:pt x="4774754" y="784478"/>
                  <a:pt x="4835292" y="787841"/>
                </a:cubicBezTo>
                <a:cubicBezTo>
                  <a:pt x="4849806" y="792679"/>
                  <a:pt x="4864124" y="798153"/>
                  <a:pt x="4878835" y="802356"/>
                </a:cubicBezTo>
                <a:cubicBezTo>
                  <a:pt x="4898015" y="807836"/>
                  <a:pt x="4917785" y="811138"/>
                  <a:pt x="4936892" y="816870"/>
                </a:cubicBezTo>
                <a:cubicBezTo>
                  <a:pt x="4966200" y="825662"/>
                  <a:pt x="5023978" y="845898"/>
                  <a:pt x="5023978" y="845898"/>
                </a:cubicBezTo>
                <a:cubicBezTo>
                  <a:pt x="5038492" y="855574"/>
                  <a:pt x="5051919" y="867126"/>
                  <a:pt x="5067521" y="874927"/>
                </a:cubicBezTo>
                <a:cubicBezTo>
                  <a:pt x="5081205" y="881769"/>
                  <a:pt x="5097780" y="881850"/>
                  <a:pt x="5111064" y="889441"/>
                </a:cubicBezTo>
                <a:cubicBezTo>
                  <a:pt x="5132067" y="901443"/>
                  <a:pt x="5149436" y="918924"/>
                  <a:pt x="5169121" y="932984"/>
                </a:cubicBezTo>
                <a:cubicBezTo>
                  <a:pt x="5233204" y="978758"/>
                  <a:pt x="5193148" y="942497"/>
                  <a:pt x="5241692" y="991041"/>
                </a:cubicBezTo>
              </a:path>
            </a:pathLst>
          </a:custGeom>
          <a:ln>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pic>
        <p:nvPicPr>
          <p:cNvPr id="37" name="Picture 36" descr="small dove.png"/>
          <p:cNvPicPr>
            <a:picLocks noChangeAspect="1"/>
          </p:cNvPicPr>
          <p:nvPr/>
        </p:nvPicPr>
        <p:blipFill>
          <a:blip r:embed="rId2" cstate="print"/>
          <a:stretch>
            <a:fillRect/>
          </a:stretch>
        </p:blipFill>
        <p:spPr>
          <a:xfrm>
            <a:off x="921414" y="2317696"/>
            <a:ext cx="1346330" cy="1399336"/>
          </a:xfrm>
          <a:prstGeom prst="rect">
            <a:avLst/>
          </a:prstGeom>
        </p:spPr>
      </p:pic>
      <p:sp>
        <p:nvSpPr>
          <p:cNvPr id="46" name="Rectangle 45"/>
          <p:cNvSpPr/>
          <p:nvPr/>
        </p:nvSpPr>
        <p:spPr>
          <a:xfrm rot="16200000">
            <a:off x="-516614" y="2876890"/>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pic>
        <p:nvPicPr>
          <p:cNvPr id="30" name="Picture 29" descr="angry-face-01s.gif"/>
          <p:cNvPicPr>
            <a:picLocks noChangeAspect="1"/>
          </p:cNvPicPr>
          <p:nvPr/>
        </p:nvPicPr>
        <p:blipFill>
          <a:blip r:embed="rId3" cstate="print"/>
          <a:stretch>
            <a:fillRect/>
          </a:stretch>
        </p:blipFill>
        <p:spPr>
          <a:xfrm>
            <a:off x="179512" y="5877272"/>
            <a:ext cx="864096" cy="864096"/>
          </a:xfrm>
          <a:prstGeom prst="ellipse">
            <a:avLst/>
          </a:prstGeom>
        </p:spPr>
      </p:pic>
      <p:sp>
        <p:nvSpPr>
          <p:cNvPr id="35"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47" name="TextBox 46"/>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48" name="TextBox 47"/>
          <p:cNvSpPr txBox="1"/>
          <p:nvPr/>
        </p:nvSpPr>
        <p:spPr>
          <a:xfrm>
            <a:off x="971600" y="5661248"/>
            <a:ext cx="864096" cy="1015663"/>
          </a:xfrm>
          <a:prstGeom prst="rect">
            <a:avLst/>
          </a:prstGeom>
          <a:noFill/>
        </p:spPr>
        <p:txBody>
          <a:bodyPr wrap="square" rtlCol="0">
            <a:spAutoFit/>
          </a:bodyPr>
          <a:lstStyle/>
          <a:p>
            <a:pPr algn="ctr"/>
            <a:r>
              <a:rPr lang="en-CA" sz="2000" dirty="0" smtClean="0">
                <a:solidFill>
                  <a:schemeClr val="bg1"/>
                </a:solidFill>
              </a:rPr>
              <a:t>Me!</a:t>
            </a:r>
          </a:p>
          <a:p>
            <a:pPr algn="ctr"/>
            <a:r>
              <a:rPr lang="en-CA" sz="2000" dirty="0" smtClean="0">
                <a:solidFill>
                  <a:schemeClr val="bg1"/>
                </a:solidFill>
              </a:rPr>
              <a:t>Me!</a:t>
            </a:r>
          </a:p>
          <a:p>
            <a:pPr algn="ctr"/>
            <a:r>
              <a:rPr lang="en-CA" sz="2000" dirty="0" smtClean="0">
                <a:solidFill>
                  <a:schemeClr val="bg1"/>
                </a:solidFill>
              </a:rPr>
              <a:t>Me!</a:t>
            </a:r>
            <a:endParaRPr lang="en-CA" sz="2000" dirty="0">
              <a:solidFill>
                <a:schemeClr val="bg1"/>
              </a:solidFill>
            </a:endParaRPr>
          </a:p>
        </p:txBody>
      </p:sp>
      <p:sp>
        <p:nvSpPr>
          <p:cNvPr id="34" name="TextBox 33"/>
          <p:cNvSpPr txBox="1"/>
          <p:nvPr/>
        </p:nvSpPr>
        <p:spPr>
          <a:xfrm>
            <a:off x="8532440" y="6381328"/>
            <a:ext cx="576064" cy="369332"/>
          </a:xfrm>
          <a:prstGeom prst="rect">
            <a:avLst/>
          </a:prstGeom>
          <a:noFill/>
        </p:spPr>
        <p:txBody>
          <a:bodyPr wrap="square" rtlCol="0">
            <a:spAutoFit/>
          </a:bodyPr>
          <a:lstStyle/>
          <a:p>
            <a:r>
              <a:rPr lang="en-CA" dirty="0" smtClean="0">
                <a:solidFill>
                  <a:schemeClr val="bg1"/>
                </a:solidFill>
              </a:rPr>
              <a:t>51</a:t>
            </a:r>
            <a:endParaRPr lang="en-CA" dirty="0">
              <a:solidFill>
                <a:schemeClr val="bg1"/>
              </a:solidFill>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pic>
        <p:nvPicPr>
          <p:cNvPr id="51202" name="Picture 2" descr="cup runs over.jpg"/>
          <p:cNvPicPr>
            <a:picLocks noChangeAspect="1"/>
          </p:cNvPicPr>
          <p:nvPr/>
        </p:nvPicPr>
        <p:blipFill>
          <a:blip r:embed="rId2" cstate="print"/>
          <a:srcRect/>
          <a:stretch>
            <a:fillRect/>
          </a:stretch>
        </p:blipFill>
        <p:spPr bwMode="auto">
          <a:xfrm>
            <a:off x="107504" y="188913"/>
            <a:ext cx="4459287" cy="6432550"/>
          </a:xfrm>
          <a:prstGeom prst="rect">
            <a:avLst/>
          </a:prstGeom>
          <a:noFill/>
          <a:ln w="9525">
            <a:noFill/>
            <a:miter lim="800000"/>
            <a:headEnd/>
            <a:tailEnd/>
          </a:ln>
        </p:spPr>
      </p:pic>
      <p:sp>
        <p:nvSpPr>
          <p:cNvPr id="19" name="Smiley Face 18"/>
          <p:cNvSpPr/>
          <p:nvPr/>
        </p:nvSpPr>
        <p:spPr>
          <a:xfrm>
            <a:off x="2051720" y="2492375"/>
            <a:ext cx="792162" cy="792163"/>
          </a:xfrm>
          <a:prstGeom prst="smileyFac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0" name="Smiley Face 19"/>
          <p:cNvSpPr/>
          <p:nvPr/>
        </p:nvSpPr>
        <p:spPr>
          <a:xfrm>
            <a:off x="971600" y="2708275"/>
            <a:ext cx="792163" cy="792163"/>
          </a:xfrm>
          <a:prstGeom prst="smileyFac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1" name="Smiley Face 20"/>
          <p:cNvSpPr/>
          <p:nvPr/>
        </p:nvSpPr>
        <p:spPr>
          <a:xfrm>
            <a:off x="1691680" y="3284538"/>
            <a:ext cx="792163" cy="792162"/>
          </a:xfrm>
          <a:prstGeom prst="smileyFac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2" name="Smiley Face 21"/>
          <p:cNvSpPr/>
          <p:nvPr/>
        </p:nvSpPr>
        <p:spPr>
          <a:xfrm>
            <a:off x="1403648" y="4149725"/>
            <a:ext cx="792163" cy="792163"/>
          </a:xfrm>
          <a:prstGeom prst="smileyFac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Smiley Face 22"/>
          <p:cNvSpPr/>
          <p:nvPr/>
        </p:nvSpPr>
        <p:spPr>
          <a:xfrm>
            <a:off x="2195736" y="4221163"/>
            <a:ext cx="792162" cy="792162"/>
          </a:xfrm>
          <a:prstGeom prst="smileyFac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1" name="Rectangle 10"/>
          <p:cNvSpPr/>
          <p:nvPr/>
        </p:nvSpPr>
        <p:spPr>
          <a:xfrm>
            <a:off x="-108520" y="5517232"/>
            <a:ext cx="2088232" cy="615553"/>
          </a:xfrm>
          <a:prstGeom prst="rect">
            <a:avLst/>
          </a:prstGeom>
        </p:spPr>
        <p:txBody>
          <a:bodyPr wrap="square">
            <a:spAutoFit/>
          </a:bodyPr>
          <a:lstStyle/>
          <a:p>
            <a:pPr algn="ctr"/>
            <a:r>
              <a:rPr lang="en-CA" sz="800" dirty="0" smtClean="0">
                <a:solidFill>
                  <a:schemeClr val="tx1">
                    <a:lumMod val="65000"/>
                  </a:schemeClr>
                </a:solidFill>
              </a:rPr>
              <a:t>Dove, Bible and cup</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pic>
        <p:nvPicPr>
          <p:cNvPr id="12" name="Picture 11" descr="small dove.png"/>
          <p:cNvPicPr>
            <a:picLocks noChangeAspect="1"/>
          </p:cNvPicPr>
          <p:nvPr/>
        </p:nvPicPr>
        <p:blipFill>
          <a:blip r:embed="rId3" cstate="print"/>
          <a:stretch>
            <a:fillRect/>
          </a:stretch>
        </p:blipFill>
        <p:spPr>
          <a:xfrm>
            <a:off x="971600" y="620688"/>
            <a:ext cx="1539192" cy="1599791"/>
          </a:xfrm>
          <a:prstGeom prst="rect">
            <a:avLst/>
          </a:prstGeom>
        </p:spPr>
      </p:pic>
      <p:sp>
        <p:nvSpPr>
          <p:cNvPr id="13" name="TextBox 12"/>
          <p:cNvSpPr txBox="1"/>
          <p:nvPr/>
        </p:nvSpPr>
        <p:spPr>
          <a:xfrm>
            <a:off x="5292080" y="332656"/>
            <a:ext cx="3168352" cy="1815882"/>
          </a:xfrm>
          <a:prstGeom prst="rect">
            <a:avLst/>
          </a:prstGeom>
          <a:solidFill>
            <a:schemeClr val="tx1"/>
          </a:solidFill>
        </p:spPr>
        <p:txBody>
          <a:bodyPr wrap="square" rtlCol="0">
            <a:spAutoFit/>
          </a:bodyPr>
          <a:lstStyle/>
          <a:p>
            <a:pPr algn="ctr"/>
            <a:r>
              <a:rPr lang="en-CA" sz="2800" b="1" dirty="0" smtClean="0">
                <a:solidFill>
                  <a:srgbClr val="FF0000"/>
                </a:solidFill>
                <a:latin typeface="SutonnyMJ" pitchFamily="2" charset="0"/>
                <a:cs typeface="SutonnyMJ" pitchFamily="2" charset="0"/>
              </a:rPr>
              <a:t>52. </a:t>
            </a:r>
            <a:r>
              <a:rPr lang="en-US" sz="2800" b="1" dirty="0" err="1" smtClean="0">
                <a:solidFill>
                  <a:srgbClr val="FF0000"/>
                </a:solidFill>
                <a:latin typeface="SutonnyMJ" pitchFamily="2" charset="0"/>
                <a:cs typeface="SutonnyMJ" pitchFamily="2" charset="0"/>
              </a:rPr>
              <a:t>cweÎ</a:t>
            </a:r>
            <a:endParaRPr lang="en-US" sz="2800" b="1" dirty="0" smtClean="0">
              <a:solidFill>
                <a:srgbClr val="FF0000"/>
              </a:solidFill>
              <a:latin typeface="SutonnyMJ" pitchFamily="2" charset="0"/>
              <a:cs typeface="SutonnyMJ" pitchFamily="2" charset="0"/>
            </a:endParaRPr>
          </a:p>
          <a:p>
            <a:pPr algn="ctr"/>
            <a:r>
              <a:rPr lang="en-US" sz="2800" b="1" dirty="0" err="1" smtClean="0">
                <a:solidFill>
                  <a:srgbClr val="FF0000"/>
                </a:solidFill>
                <a:latin typeface="SutonnyMJ" pitchFamily="2" charset="0"/>
                <a:cs typeface="SutonnyMJ" pitchFamily="2" charset="0"/>
              </a:rPr>
              <a:t>AvZ¥v‡K</a:t>
            </a:r>
            <a:endParaRPr lang="en-US" sz="2800" b="1" dirty="0" smtClean="0">
              <a:solidFill>
                <a:srgbClr val="FF0000"/>
              </a:solidFill>
              <a:latin typeface="SutonnyMJ" pitchFamily="2" charset="0"/>
              <a:cs typeface="SutonnyMJ" pitchFamily="2" charset="0"/>
            </a:endParaRPr>
          </a:p>
          <a:p>
            <a:pPr algn="ctr"/>
            <a:r>
              <a:rPr lang="en-US" sz="2800" b="1" dirty="0" err="1" smtClean="0">
                <a:solidFill>
                  <a:srgbClr val="FF0000"/>
                </a:solidFill>
                <a:latin typeface="SutonnyMJ" pitchFamily="2" charset="0"/>
                <a:cs typeface="SutonnyMJ" pitchFamily="2" charset="0"/>
              </a:rPr>
              <a:t>evßvBwRZ</a:t>
            </a:r>
            <a:endParaRPr lang="en-CA" sz="2800" b="1" dirty="0" smtClean="0">
              <a:solidFill>
                <a:srgbClr val="FF0000"/>
              </a:solidFill>
              <a:latin typeface="SutonnyMJ" pitchFamily="2" charset="0"/>
              <a:cs typeface="SutonnyMJ" pitchFamily="2" charset="0"/>
            </a:endParaRPr>
          </a:p>
          <a:p>
            <a:pPr algn="ctr"/>
            <a:r>
              <a:rPr lang="en-CA" sz="2800" b="1" dirty="0" err="1" smtClean="0">
                <a:solidFill>
                  <a:srgbClr val="FF0000"/>
                </a:solidFill>
                <a:latin typeface="SutonnyMJ" pitchFamily="2" charset="0"/>
                <a:cs typeface="SutonnyMJ" pitchFamily="2" charset="0"/>
              </a:rPr>
              <a:t>n¨v</a:t>
            </a:r>
            <a:r>
              <a:rPr lang="en-CA" sz="2800" b="1" dirty="0" smtClean="0">
                <a:solidFill>
                  <a:srgbClr val="FF0000"/>
                </a:solidFill>
                <a:latin typeface="SutonnyMJ" pitchFamily="2" charset="0"/>
                <a:cs typeface="SutonnyMJ" pitchFamily="2" charset="0"/>
              </a:rPr>
              <a:t> </a:t>
            </a:r>
            <a:r>
              <a:rPr lang="en-CA" sz="2800" b="1" dirty="0" err="1" smtClean="0">
                <a:solidFill>
                  <a:srgbClr val="FF0000"/>
                </a:solidFill>
                <a:latin typeface="SutonnyMJ" pitchFamily="2" charset="0"/>
                <a:cs typeface="SutonnyMJ" pitchFamily="2" charset="0"/>
              </a:rPr>
              <a:t>cÖfz</a:t>
            </a:r>
            <a:r>
              <a:rPr lang="en-CA" sz="2800" b="1" dirty="0" smtClean="0">
                <a:solidFill>
                  <a:srgbClr val="FF0000"/>
                </a:solidFill>
                <a:latin typeface="SutonnyMJ" pitchFamily="2" charset="0"/>
                <a:cs typeface="SutonnyMJ" pitchFamily="2" charset="0"/>
              </a:rPr>
              <a:t>! </a:t>
            </a:r>
            <a:endParaRPr lang="en-CA" sz="2800" b="1" dirty="0">
              <a:solidFill>
                <a:srgbClr val="FF0000"/>
              </a:solidFill>
              <a:latin typeface="SutonnyMJ" pitchFamily="2" charset="0"/>
              <a:cs typeface="SutonnyMJ" pitchFamily="2" charset="0"/>
            </a:endParaRPr>
          </a:p>
        </p:txBody>
      </p:sp>
      <p:pic>
        <p:nvPicPr>
          <p:cNvPr id="14" name="Picture 13" descr="angry-face-01s.gif"/>
          <p:cNvPicPr>
            <a:picLocks noChangeAspect="1"/>
          </p:cNvPicPr>
          <p:nvPr/>
        </p:nvPicPr>
        <p:blipFill>
          <a:blip r:embed="rId4" cstate="print"/>
          <a:stretch>
            <a:fillRect/>
          </a:stretch>
        </p:blipFill>
        <p:spPr>
          <a:xfrm>
            <a:off x="8172400" y="5877272"/>
            <a:ext cx="864096" cy="864096"/>
          </a:xfrm>
          <a:prstGeom prst="ellipse">
            <a:avLst/>
          </a:prstGeom>
        </p:spPr>
      </p:pic>
      <p:sp>
        <p:nvSpPr>
          <p:cNvPr id="15" name="TextBox 14"/>
          <p:cNvSpPr txBox="1"/>
          <p:nvPr/>
        </p:nvSpPr>
        <p:spPr>
          <a:xfrm>
            <a:off x="8172400"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6" name="TextBox 8"/>
          <p:cNvSpPr txBox="1">
            <a:spLocks noChangeArrowheads="1"/>
          </p:cNvSpPr>
          <p:nvPr/>
        </p:nvSpPr>
        <p:spPr bwMode="auto">
          <a:xfrm>
            <a:off x="810039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18" name="Title 7"/>
          <p:cNvSpPr txBox="1">
            <a:spLocks/>
          </p:cNvSpPr>
          <p:nvPr/>
        </p:nvSpPr>
        <p:spPr bwMode="auto">
          <a:xfrm>
            <a:off x="4788024" y="2636912"/>
            <a:ext cx="4186237"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lvl="0" algn="ctr" eaLnBrk="0" hangingPunct="0">
              <a:defRPr/>
            </a:pP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
            </a:r>
            <a:b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lang="en-US" sz="2800" b="1" dirty="0" smtClean="0">
                <a:latin typeface="SutonnyMJ" pitchFamily="2" charset="0"/>
                <a:cs typeface="SutonnyMJ" pitchFamily="2" charset="0"/>
              </a:rPr>
              <a:t>†</a:t>
            </a:r>
            <a:r>
              <a:rPr lang="en-US" sz="2800" b="1" dirty="0" err="1" smtClean="0">
                <a:latin typeface="SutonnyMJ" pitchFamily="2" charset="0"/>
                <a:cs typeface="SutonnyMJ" pitchFamily="2" charset="0"/>
              </a:rPr>
              <a:t>cÖ</a:t>
            </a:r>
            <a:r>
              <a:rPr lang="en-US" sz="2800" b="1" dirty="0" smtClean="0">
                <a:latin typeface="SutonnyMJ" pitchFamily="2" charset="0"/>
                <a:cs typeface="SutonnyMJ" pitchFamily="2" charset="0"/>
              </a:rPr>
              <a:t>: 1:5,8;11:16; 1 </a:t>
            </a:r>
            <a:r>
              <a:rPr lang="en-US" sz="2800" b="1" dirty="0" err="1" smtClean="0">
                <a:latin typeface="SutonnyMJ" pitchFamily="2" charset="0"/>
                <a:cs typeface="SutonnyMJ" pitchFamily="2" charset="0"/>
              </a:rPr>
              <a:t>Kwi</a:t>
            </a:r>
            <a:r>
              <a:rPr lang="en-US" sz="2800" b="1" dirty="0" smtClean="0">
                <a:latin typeface="SutonnyMJ" pitchFamily="2" charset="0"/>
                <a:cs typeface="SutonnyMJ" pitchFamily="2" charset="0"/>
              </a:rPr>
              <a:t>: 12:13; </a:t>
            </a:r>
            <a:r>
              <a:rPr lang="en-US" sz="2800" b="1" dirty="0" err="1" smtClean="0">
                <a:latin typeface="SutonnyMJ" pitchFamily="2" charset="0"/>
                <a:cs typeface="SutonnyMJ" pitchFamily="2" charset="0"/>
              </a:rPr>
              <a:t>gvK</a:t>
            </a:r>
            <a:r>
              <a:rPr lang="en-US" sz="2800" b="1" dirty="0" smtClean="0">
                <a:latin typeface="SutonnyMJ" pitchFamily="2" charset="0"/>
                <a:cs typeface="SutonnyMJ" pitchFamily="2" charset="0"/>
              </a:rPr>
              <a:t>© 1:8</a:t>
            </a:r>
          </a:p>
          <a:p>
            <a:pPr lvl="0" algn="ctr" eaLnBrk="0" hangingPunct="0">
              <a:defRPr/>
            </a:pPr>
            <a:r>
              <a:rPr lang="en-CA" sz="2800" b="1" kern="0" dirty="0" smtClean="0">
                <a:latin typeface="Calibri" pitchFamily="34" charset="0"/>
                <a:ea typeface="+mj-ea"/>
                <a:cs typeface="+mj-cs"/>
              </a:rPr>
              <a:t>b</a:t>
            </a:r>
            <a:r>
              <a:rPr kumimoji="0" lang="en-CA" sz="2800" b="1" i="0" u="none" strike="noStrike" kern="0" cap="none" spc="0" normalizeH="0" baseline="0" noProof="0" dirty="0" err="1" smtClean="0">
                <a:ln>
                  <a:noFill/>
                </a:ln>
                <a:solidFill>
                  <a:schemeClr val="tx1"/>
                </a:solidFill>
                <a:effectLst/>
                <a:uLnTx/>
                <a:uFillTx/>
                <a:latin typeface="Calibri" pitchFamily="34" charset="0"/>
                <a:ea typeface="+mj-ea"/>
                <a:cs typeface="+mj-cs"/>
              </a:rPr>
              <a:t>aptized</a:t>
            </a:r>
            <a:r>
              <a:rPr kumimoji="0" lang="en-CA" sz="2800" b="1" i="0" strike="noStrike" kern="0" cap="none" spc="0" normalizeH="0" baseline="0" noProof="0" dirty="0" smtClean="0">
                <a:ln>
                  <a:noFill/>
                </a:ln>
                <a:solidFill>
                  <a:schemeClr val="tx1"/>
                </a:solidFill>
                <a:effectLst/>
                <a:uLnTx/>
                <a:uFillTx/>
                <a:latin typeface="Calibri" pitchFamily="34" charset="0"/>
                <a:ea typeface="+mj-ea"/>
                <a:cs typeface="+mj-cs"/>
              </a:rPr>
              <a:t> = immersed</a:t>
            </a: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 </a:t>
            </a:r>
            <a:b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br>
            <a:endParaRPr kumimoji="0" lang="en-CA" sz="2800" b="0" i="0" u="none" strike="noStrike" kern="0" cap="none" spc="0" normalizeH="0" baseline="0" noProof="0" dirty="0" smtClean="0">
              <a:ln>
                <a:noFill/>
              </a:ln>
              <a:solidFill>
                <a:schemeClr val="tx1"/>
              </a:solidFill>
              <a:effectLst/>
              <a:uLnTx/>
              <a:uFillTx/>
              <a:latin typeface="Calibri" pitchFamily="34" charset="0"/>
              <a:ea typeface="+mj-ea"/>
              <a:cs typeface="+mj-cs"/>
            </a:endParaRPr>
          </a:p>
        </p:txBody>
      </p:sp>
      <p:sp>
        <p:nvSpPr>
          <p:cNvPr id="17" name="TextBox 16"/>
          <p:cNvSpPr txBox="1"/>
          <p:nvPr/>
        </p:nvSpPr>
        <p:spPr>
          <a:xfrm>
            <a:off x="107504" y="6309320"/>
            <a:ext cx="576064" cy="369332"/>
          </a:xfrm>
          <a:prstGeom prst="rect">
            <a:avLst/>
          </a:prstGeom>
          <a:noFill/>
        </p:spPr>
        <p:txBody>
          <a:bodyPr wrap="square" rtlCol="0">
            <a:spAutoFit/>
          </a:bodyPr>
          <a:lstStyle/>
          <a:p>
            <a:pPr algn="ctr"/>
            <a:r>
              <a:rPr lang="en-CA" dirty="0" smtClean="0"/>
              <a:t>52</a:t>
            </a:r>
            <a:endParaRPr lang="en-CA"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027"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6" name="Oval 2"/>
          <p:cNvSpPr>
            <a:spLocks noChangeArrowheads="1"/>
          </p:cNvSpPr>
          <p:nvPr/>
        </p:nvSpPr>
        <p:spPr bwMode="auto">
          <a:xfrm>
            <a:off x="35496" y="412576"/>
            <a:ext cx="7132320" cy="6309360"/>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29" name="Text Box 5"/>
          <p:cNvSpPr txBox="1">
            <a:spLocks noChangeArrowheads="1"/>
          </p:cNvSpPr>
          <p:nvPr/>
        </p:nvSpPr>
        <p:spPr bwMode="auto">
          <a:xfrm>
            <a:off x="-36512" y="717079"/>
            <a:ext cx="7200800"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propitiation, sin atoned, wrath turned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ambassadors    eternal life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the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Christ our High Priest intercedes as mediator                     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crucified and buried with Christ                                                                                      raised and alive with Christ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one with Christ                                                                                                                                      seated with Christ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hidden with Christ in God                                                                                                                        old self crucified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new self created                                                                                                                                           set free from sin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instrument for righteousness                                                                                               under Christ, abundant grace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married to Christ                                                                                               under law of the Spirit</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rivers of living water of Spirit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immersed in the Spirit                                                                                                                 given, receive, have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comes on, falls on us                                                                                                             anointed with the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born of the Spirit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of truth helps, teaches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leads us			      	                             Spirit sanctifies 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adopted as sons, Spirit sent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the Spirit fills us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resurrection body like Jesus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                                     every tear wiped away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loved and saved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10" name="Rectangle 9"/>
          <p:cNvSpPr/>
          <p:nvPr/>
        </p:nvSpPr>
        <p:spPr>
          <a:xfrm>
            <a:off x="3525024" y="2993504"/>
            <a:ext cx="182880" cy="1371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246120"/>
            <a:ext cx="914400" cy="182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857520" y="2780928"/>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4067944" y="2780928"/>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857520" y="4149080"/>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081656" y="4162792"/>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2018 </a:t>
            </a:r>
            <a:endParaRPr lang="en-CA" sz="1200" dirty="0">
              <a:solidFill>
                <a:schemeClr val="bg1"/>
              </a:solidFill>
              <a:latin typeface="Arial Narrow" pitchFamily="34" charset="0"/>
            </a:endParaRPr>
          </a:p>
        </p:txBody>
      </p:sp>
      <p:sp>
        <p:nvSpPr>
          <p:cNvPr id="18" name="TextBox 17"/>
          <p:cNvSpPr txBox="1"/>
          <p:nvPr/>
        </p:nvSpPr>
        <p:spPr>
          <a:xfrm>
            <a:off x="2627784" y="375047"/>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20" name="Title 3"/>
          <p:cNvSpPr txBox="1">
            <a:spLocks/>
          </p:cNvSpPr>
          <p:nvPr/>
        </p:nvSpPr>
        <p:spPr>
          <a:xfrm>
            <a:off x="7164288" y="0"/>
            <a:ext cx="2016224" cy="6858000"/>
          </a:xfrm>
          <a:prstGeom prst="rect">
            <a:avLst/>
          </a:prstGeom>
          <a:solidFill>
            <a:schemeClr val="bg1"/>
          </a:solid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600" b="1" i="0" u="none" strike="noStrike" kern="0" cap="none" spc="0" normalizeH="0" baseline="0" noProof="0" dirty="0" smtClean="0">
              <a:ln>
                <a:noFill/>
              </a:ln>
              <a:solidFill>
                <a:srgbClr val="FFFF00"/>
              </a:solidFill>
              <a:effectLst/>
              <a:uLnTx/>
              <a:uFillTx/>
              <a:latin typeface="Calibri" pitchFamily="34" charset="0"/>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400" b="1" i="0" u="none" strike="noStrike" kern="0" cap="none" spc="0" normalizeH="0" baseline="0" noProof="0" dirty="0" smtClean="0">
                <a:ln>
                  <a:noFill/>
                </a:ln>
                <a:solidFill>
                  <a:srgbClr val="FFFF00"/>
                </a:solidFill>
                <a:effectLst/>
                <a:uLnTx/>
                <a:uFillTx/>
                <a:latin typeface="Calibri" pitchFamily="34" charset="0"/>
                <a:ea typeface="+mj-ea"/>
                <a:cs typeface="+mj-cs"/>
              </a:rPr>
              <a:t>All God’s riches of  grace in Christ are given freely at the moment of salvation.</a:t>
            </a:r>
            <a:br>
              <a:rPr kumimoji="0" lang="en-CA" sz="24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rgbClr val="FFFF00"/>
                </a:solidFill>
                <a:effectLst/>
                <a:uLnTx/>
                <a:uFillTx/>
                <a:latin typeface="Calibri" pitchFamily="34" charset="0"/>
                <a:ea typeface="+mj-ea"/>
                <a:cs typeface="+mj-cs"/>
              </a:rPr>
              <a:t>It is not possible to be “in Christ”</a:t>
            </a:r>
            <a:br>
              <a:rPr kumimoji="0" lang="en-CA" sz="24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rgbClr val="FFFF00"/>
                </a:solidFill>
                <a:effectLst/>
                <a:uLnTx/>
                <a:uFillTx/>
                <a:latin typeface="Calibri" pitchFamily="34" charset="0"/>
                <a:ea typeface="+mj-ea"/>
                <a:cs typeface="+mj-cs"/>
              </a:rPr>
              <a:t>but not “immersed in the Spirit.”</a:t>
            </a:r>
            <a:br>
              <a:rPr kumimoji="0" lang="en-CA" sz="24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rgbClr val="FFFF00"/>
                </a:solidFill>
                <a:effectLst/>
                <a:uLnTx/>
                <a:uFillTx/>
                <a:latin typeface="Calibri" pitchFamily="34" charset="0"/>
                <a:ea typeface="+mj-ea"/>
                <a:cs typeface="+mj-cs"/>
              </a:rPr>
              <a:t>Do not empty the cross of Christ of its power </a:t>
            </a:r>
            <a:br>
              <a:rPr kumimoji="0" lang="en-CA" sz="24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rgbClr val="FFFF00"/>
                </a:solidFill>
                <a:effectLst/>
                <a:uLnTx/>
                <a:uFillTx/>
                <a:latin typeface="Calibri" pitchFamily="34" charset="0"/>
                <a:ea typeface="+mj-ea"/>
                <a:cs typeface="+mj-cs"/>
              </a:rPr>
              <a:t>(1 </a:t>
            </a:r>
            <a:r>
              <a:rPr kumimoji="0" lang="en-CA" sz="2400" b="1" i="0" u="none" strike="noStrike" kern="0" cap="none" spc="0" normalizeH="0" baseline="0" noProof="0" dirty="0" err="1" smtClean="0">
                <a:ln>
                  <a:noFill/>
                </a:ln>
                <a:solidFill>
                  <a:srgbClr val="FFFF00"/>
                </a:solidFill>
                <a:effectLst/>
                <a:uLnTx/>
                <a:uFillTx/>
                <a:latin typeface="Calibri" pitchFamily="34" charset="0"/>
                <a:ea typeface="+mj-ea"/>
                <a:cs typeface="+mj-cs"/>
              </a:rPr>
              <a:t>Cor</a:t>
            </a:r>
            <a:r>
              <a:rPr kumimoji="0" lang="en-CA" sz="2400" b="1" i="0" u="none" strike="noStrike" kern="0" cap="none" spc="0" normalizeH="0" baseline="0" noProof="0" dirty="0" smtClean="0">
                <a:ln>
                  <a:noFill/>
                </a:ln>
                <a:solidFill>
                  <a:srgbClr val="FFFF00"/>
                </a:solidFill>
                <a:effectLst/>
                <a:uLnTx/>
                <a:uFillTx/>
                <a:latin typeface="Calibri" pitchFamily="34" charset="0"/>
                <a:ea typeface="+mj-ea"/>
                <a:cs typeface="+mj-cs"/>
              </a:rPr>
              <a:t> 1:17).</a:t>
            </a:r>
            <a:endParaRPr kumimoji="0" lang="en-CA" sz="2400" b="1" i="0" u="none" strike="noStrike" kern="0" cap="none" spc="0" normalizeH="0" baseline="0" noProof="0" dirty="0">
              <a:ln>
                <a:noFill/>
              </a:ln>
              <a:solidFill>
                <a:schemeClr val="tx2"/>
              </a:solidFill>
              <a:effectLst/>
              <a:uLnTx/>
              <a:uFillTx/>
              <a:latin typeface="Calibri" pitchFamily="34" charset="0"/>
              <a:ea typeface="+mj-ea"/>
              <a:cs typeface="+mj-cs"/>
            </a:endParaRPr>
          </a:p>
        </p:txBody>
      </p:sp>
      <p:sp>
        <p:nvSpPr>
          <p:cNvPr id="21" name="TextBox 20"/>
          <p:cNvSpPr txBox="1"/>
          <p:nvPr/>
        </p:nvSpPr>
        <p:spPr>
          <a:xfrm>
            <a:off x="107504" y="6309320"/>
            <a:ext cx="576064" cy="369332"/>
          </a:xfrm>
          <a:prstGeom prst="rect">
            <a:avLst/>
          </a:prstGeom>
          <a:noFill/>
        </p:spPr>
        <p:txBody>
          <a:bodyPr wrap="square" rtlCol="0">
            <a:spAutoFit/>
          </a:bodyPr>
          <a:lstStyle/>
          <a:p>
            <a:pPr algn="ctr"/>
            <a:r>
              <a:rPr lang="en-CA" dirty="0" smtClean="0">
                <a:solidFill>
                  <a:schemeClr val="tx1">
                    <a:lumMod val="65000"/>
                  </a:schemeClr>
                </a:solidFill>
              </a:rPr>
              <a:t>52</a:t>
            </a:r>
            <a:endParaRPr lang="en-CA" dirty="0">
              <a:solidFill>
                <a:schemeClr val="tx1">
                  <a:lumMod val="65000"/>
                </a:schemeClr>
              </a:solidFill>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66FF"/>
        </a:solidFill>
        <a:effectLst/>
      </p:bgPr>
    </p:bg>
    <p:spTree>
      <p:nvGrpSpPr>
        <p:cNvPr id="1" name=""/>
        <p:cNvGrpSpPr/>
        <p:nvPr/>
      </p:nvGrpSpPr>
      <p:grpSpPr>
        <a:xfrm>
          <a:off x="0" y="0"/>
          <a:ext cx="0" cy="0"/>
          <a:chOff x="0" y="0"/>
          <a:chExt cx="0" cy="0"/>
        </a:xfrm>
      </p:grpSpPr>
      <p:pic>
        <p:nvPicPr>
          <p:cNvPr id="20" name="Picture 19" descr="christmas-gift-box-clip-art-clipart-panda-free-clipart-images-yJTjOC-clipart.jpg"/>
          <p:cNvPicPr>
            <a:picLocks noChangeAspect="1"/>
          </p:cNvPicPr>
          <p:nvPr/>
        </p:nvPicPr>
        <p:blipFill>
          <a:blip r:embed="rId2" cstate="print"/>
          <a:srcRect l="18921" t="4851" r="18080" b="6951"/>
          <a:stretch>
            <a:fillRect/>
          </a:stretch>
        </p:blipFill>
        <p:spPr>
          <a:xfrm>
            <a:off x="2267744" y="1988840"/>
            <a:ext cx="4104456" cy="3774022"/>
          </a:xfrm>
          <a:prstGeom prst="rect">
            <a:avLst/>
          </a:prstGeom>
        </p:spPr>
      </p:pic>
      <p:sp>
        <p:nvSpPr>
          <p:cNvPr id="23306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31653"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pic>
        <p:nvPicPr>
          <p:cNvPr id="27" name="Picture 16" descr="C:\Users\Supernike\AppData\Local\Microsoft\Windows\Temporary Internet Files\Content.IE5\3EZ02TG4\MC900241089[1].wmf"/>
          <p:cNvPicPr preferRelativeResize="0">
            <a:picLocks noChangeArrowheads="1"/>
          </p:cNvPicPr>
          <p:nvPr/>
        </p:nvPicPr>
        <p:blipFill>
          <a:blip r:embed="rId3" cstate="print">
            <a:duotone>
              <a:prstClr val="black"/>
              <a:schemeClr val="bg1">
                <a:tint val="45000"/>
                <a:satMod val="400000"/>
              </a:schemeClr>
            </a:duotone>
          </a:blip>
          <a:srcRect t="49844"/>
          <a:stretch>
            <a:fillRect/>
          </a:stretch>
        </p:blipFill>
        <p:spPr bwMode="auto">
          <a:xfrm rot="2973987" flipH="1">
            <a:off x="459393" y="830508"/>
            <a:ext cx="1828800" cy="822960"/>
          </a:xfrm>
          <a:prstGeom prst="rect">
            <a:avLst/>
          </a:prstGeom>
          <a:noFill/>
          <a:ln w="9525">
            <a:noFill/>
            <a:miter lim="800000"/>
            <a:headEnd/>
            <a:tailEnd/>
          </a:ln>
        </p:spPr>
      </p:pic>
      <p:pic>
        <p:nvPicPr>
          <p:cNvPr id="28" name="Picture 16" descr="C:\Users\Supernike\AppData\Local\Microsoft\Windows\Temporary Internet Files\Content.IE5\3EZ02TG4\MC900241089[1].wmf"/>
          <p:cNvPicPr preferRelativeResize="0">
            <a:picLocks noChangeArrowheads="1"/>
          </p:cNvPicPr>
          <p:nvPr/>
        </p:nvPicPr>
        <p:blipFill>
          <a:blip r:embed="rId3" cstate="print"/>
          <a:srcRect t="49844"/>
          <a:stretch>
            <a:fillRect/>
          </a:stretch>
        </p:blipFill>
        <p:spPr bwMode="auto">
          <a:xfrm rot="365474">
            <a:off x="6689555" y="4428446"/>
            <a:ext cx="1226741" cy="617944"/>
          </a:xfrm>
          <a:prstGeom prst="rect">
            <a:avLst/>
          </a:prstGeom>
          <a:noFill/>
          <a:ln w="9525">
            <a:noFill/>
            <a:miter lim="800000"/>
            <a:headEnd/>
            <a:tailEnd/>
          </a:ln>
        </p:spPr>
      </p:pic>
      <p:pic>
        <p:nvPicPr>
          <p:cNvPr id="29" name="Picture 16" descr="C:\Users\Supernike\AppData\Local\Microsoft\Windows\Temporary Internet Files\Content.IE5\3EZ02TG4\MC900241089[1].wmf"/>
          <p:cNvPicPr preferRelativeResize="0">
            <a:picLocks noChangeArrowheads="1"/>
          </p:cNvPicPr>
          <p:nvPr/>
        </p:nvPicPr>
        <p:blipFill>
          <a:blip r:embed="rId3" cstate="print"/>
          <a:srcRect t="49844"/>
          <a:stretch>
            <a:fillRect/>
          </a:stretch>
        </p:blipFill>
        <p:spPr bwMode="auto">
          <a:xfrm rot="575079">
            <a:off x="6631106" y="5017496"/>
            <a:ext cx="1226741" cy="617944"/>
          </a:xfrm>
          <a:prstGeom prst="rect">
            <a:avLst/>
          </a:prstGeom>
          <a:noFill/>
          <a:ln w="9525">
            <a:noFill/>
            <a:miter lim="800000"/>
            <a:headEnd/>
            <a:tailEnd/>
          </a:ln>
        </p:spPr>
      </p:pic>
      <p:sp>
        <p:nvSpPr>
          <p:cNvPr id="33" name="TextBox 32"/>
          <p:cNvSpPr txBox="1"/>
          <p:nvPr/>
        </p:nvSpPr>
        <p:spPr>
          <a:xfrm>
            <a:off x="2699792" y="5805264"/>
            <a:ext cx="3383280" cy="230832"/>
          </a:xfrm>
          <a:prstGeom prst="rect">
            <a:avLst/>
          </a:prstGeom>
          <a:noFill/>
        </p:spPr>
        <p:txBody>
          <a:bodyPr wrap="square" rtlCol="0">
            <a:spAutoFit/>
          </a:bodyPr>
          <a:lstStyle/>
          <a:p>
            <a:pPr algn="ctr"/>
            <a:r>
              <a:rPr lang="en-CA" sz="900" dirty="0" smtClean="0">
                <a:solidFill>
                  <a:schemeClr val="tx1">
                    <a:lumMod val="50000"/>
                    <a:lumOff val="50000"/>
                  </a:schemeClr>
                </a:solidFill>
              </a:rPr>
              <a:t>Dove and Bible Microsoft clip </a:t>
            </a:r>
            <a:r>
              <a:rPr lang="en-CA" sz="900" dirty="0" smtClean="0"/>
              <a:t>art</a:t>
            </a:r>
            <a:r>
              <a:rPr lang="en-CA" sz="900" dirty="0" smtClean="0">
                <a:solidFill>
                  <a:schemeClr val="tx1">
                    <a:lumMod val="50000"/>
                    <a:lumOff val="50000"/>
                  </a:schemeClr>
                </a:solidFill>
              </a:rPr>
              <a:t> © 2013 Microsoft Corp</a:t>
            </a:r>
            <a:endParaRPr lang="en-CA" sz="900" dirty="0">
              <a:solidFill>
                <a:schemeClr val="tx1">
                  <a:lumMod val="50000"/>
                  <a:lumOff val="50000"/>
                </a:schemeClr>
              </a:solidFill>
            </a:endParaRPr>
          </a:p>
        </p:txBody>
      </p:sp>
      <p:sp>
        <p:nvSpPr>
          <p:cNvPr id="23" name="Text Box 3"/>
          <p:cNvSpPr txBox="1">
            <a:spLocks noChangeArrowheads="1"/>
          </p:cNvSpPr>
          <p:nvPr/>
        </p:nvSpPr>
        <p:spPr bwMode="auto">
          <a:xfrm>
            <a:off x="2843808" y="3212976"/>
            <a:ext cx="1005840" cy="291088"/>
          </a:xfrm>
          <a:prstGeom prst="rect">
            <a:avLst/>
          </a:prstGeom>
          <a:noFill/>
          <a:ln w="9525">
            <a:noFill/>
            <a:miter lim="800000"/>
            <a:headEnd/>
            <a:tailEnd/>
          </a:ln>
        </p:spPr>
        <p:txBody>
          <a:bodyPr/>
          <a:lstStyle/>
          <a:p>
            <a:pPr algn="ctr">
              <a:lnSpc>
                <a:spcPts val="1800"/>
              </a:lnSpc>
              <a:defRPr/>
            </a:pPr>
            <a:r>
              <a:rPr lang="en-US" altLang="ko-KR" sz="2400" b="1" kern="1100" dirty="0" smtClean="0">
                <a:solidFill>
                  <a:srgbClr val="000000"/>
                </a:solidFill>
                <a:latin typeface="Arial Narrow" pitchFamily="34" charset="0"/>
                <a:ea typeface="맑은 고딕" pitchFamily="34" charset="-127"/>
              </a:rPr>
              <a:t>JESUS</a:t>
            </a:r>
            <a:endParaRPr lang="ko-KR" altLang="ko-KR" sz="2400" b="1" dirty="0">
              <a:latin typeface="Arial Narrow" pitchFamily="34" charset="0"/>
              <a:ea typeface="굴림" pitchFamily="34" charset="-127"/>
            </a:endParaRPr>
          </a:p>
        </p:txBody>
      </p:sp>
      <p:sp>
        <p:nvSpPr>
          <p:cNvPr id="25" name="Text Box 3"/>
          <p:cNvSpPr txBox="1">
            <a:spLocks noChangeArrowheads="1"/>
          </p:cNvSpPr>
          <p:nvPr/>
        </p:nvSpPr>
        <p:spPr bwMode="auto">
          <a:xfrm>
            <a:off x="4788024" y="3212976"/>
            <a:ext cx="1188720" cy="274320"/>
          </a:xfrm>
          <a:prstGeom prst="rect">
            <a:avLst/>
          </a:prstGeom>
          <a:noFill/>
          <a:ln w="9525">
            <a:noFill/>
            <a:miter lim="800000"/>
            <a:headEnd/>
            <a:tailEnd/>
          </a:ln>
        </p:spPr>
        <p:txBody>
          <a:bodyPr/>
          <a:lstStyle/>
          <a:p>
            <a:pPr algn="ctr">
              <a:lnSpc>
                <a:spcPts val="1800"/>
              </a:lnSpc>
              <a:defRPr/>
            </a:pPr>
            <a:r>
              <a:rPr lang="en-US" altLang="ko-KR" sz="2400" b="1" kern="1100" dirty="0" smtClean="0">
                <a:solidFill>
                  <a:srgbClr val="000000"/>
                </a:solidFill>
                <a:latin typeface="Arial Narrow" pitchFamily="34" charset="0"/>
                <a:ea typeface="맑은 고딕" pitchFamily="34" charset="-127"/>
              </a:rPr>
              <a:t>CHRIST</a:t>
            </a:r>
            <a:endParaRPr lang="ko-KR" altLang="ko-KR" sz="2400" b="1" dirty="0">
              <a:latin typeface="Arial Narrow" pitchFamily="34" charset="0"/>
              <a:ea typeface="굴림" pitchFamily="34" charset="-127"/>
            </a:endParaRPr>
          </a:p>
        </p:txBody>
      </p:sp>
      <p:sp>
        <p:nvSpPr>
          <p:cNvPr id="26" name="TextBox 25"/>
          <p:cNvSpPr txBox="1"/>
          <p:nvPr/>
        </p:nvSpPr>
        <p:spPr>
          <a:xfrm rot="16200000">
            <a:off x="1051264" y="3565361"/>
            <a:ext cx="2103120" cy="246221"/>
          </a:xfrm>
          <a:prstGeom prst="rect">
            <a:avLst/>
          </a:prstGeom>
          <a:noFill/>
        </p:spPr>
        <p:txBody>
          <a:bodyPr wrap="square" rtlCol="0">
            <a:spAutoFit/>
          </a:bodyPr>
          <a:lstStyle/>
          <a:p>
            <a:pPr algn="ctr"/>
            <a:r>
              <a:rPr lang="en-CA" sz="1000" dirty="0" smtClean="0"/>
              <a:t>psdgraphics.com in kidclipart.com</a:t>
            </a:r>
            <a:endParaRPr lang="en-CA" sz="1000" dirty="0"/>
          </a:p>
        </p:txBody>
      </p:sp>
      <p:pic>
        <p:nvPicPr>
          <p:cNvPr id="39" name="Picture 16" descr="C:\Users\Supernike\AppData\Local\Microsoft\Windows\Temporary Internet Files\Content.IE5\3EZ02TG4\MC900241089[1].wmf"/>
          <p:cNvPicPr preferRelativeResize="0">
            <a:picLocks noChangeArrowheads="1"/>
          </p:cNvPicPr>
          <p:nvPr/>
        </p:nvPicPr>
        <p:blipFill>
          <a:blip r:embed="rId3" cstate="print">
            <a:duotone>
              <a:prstClr val="black"/>
              <a:schemeClr val="bg1">
                <a:tint val="45000"/>
                <a:satMod val="400000"/>
              </a:schemeClr>
            </a:duotone>
          </a:blip>
          <a:srcRect t="49844"/>
          <a:stretch>
            <a:fillRect/>
          </a:stretch>
        </p:blipFill>
        <p:spPr bwMode="auto">
          <a:xfrm rot="2973987" flipH="1">
            <a:off x="-8150" y="1478580"/>
            <a:ext cx="1828800" cy="822960"/>
          </a:xfrm>
          <a:prstGeom prst="rect">
            <a:avLst/>
          </a:prstGeom>
          <a:noFill/>
          <a:ln w="9525">
            <a:noFill/>
            <a:miter lim="800000"/>
            <a:headEnd/>
            <a:tailEnd/>
          </a:ln>
        </p:spPr>
      </p:pic>
      <p:pic>
        <p:nvPicPr>
          <p:cNvPr id="30" name="Picture 29" descr="dove and sword large cropped.png"/>
          <p:cNvPicPr>
            <a:picLocks noChangeAspect="1"/>
          </p:cNvPicPr>
          <p:nvPr/>
        </p:nvPicPr>
        <p:blipFill>
          <a:blip r:embed="rId4" cstate="print"/>
          <a:stretch>
            <a:fillRect/>
          </a:stretch>
        </p:blipFill>
        <p:spPr>
          <a:xfrm>
            <a:off x="3203848" y="3429000"/>
            <a:ext cx="2160240" cy="2235380"/>
          </a:xfrm>
          <a:prstGeom prst="rect">
            <a:avLst/>
          </a:prstGeom>
        </p:spPr>
      </p:pic>
      <p:sp>
        <p:nvSpPr>
          <p:cNvPr id="19" name="Title 1"/>
          <p:cNvSpPr txBox="1">
            <a:spLocks/>
          </p:cNvSpPr>
          <p:nvPr/>
        </p:nvSpPr>
        <p:spPr>
          <a:xfrm>
            <a:off x="2123728" y="116632"/>
            <a:ext cx="5256584" cy="1440160"/>
          </a:xfrm>
          <a:prstGeom prst="rect">
            <a:avLst/>
          </a:prstGeom>
          <a:solidFill>
            <a:schemeClr val="tx1"/>
          </a:solidFill>
        </p:spPr>
        <p:txBody>
          <a:bodyPr/>
          <a:lstStyle/>
          <a:p>
            <a:pPr lvl="0" algn="ctr" eaLnBrk="0" hangingPunct="0">
              <a:defRPr/>
            </a:pPr>
            <a:r>
              <a:rPr kumimoji="0" lang="en-CA" sz="2800" b="1" i="0" u="none" strike="noStrike" kern="0" cap="none" spc="0" normalizeH="0" baseline="0" noProof="0" dirty="0" smtClean="0">
                <a:ln>
                  <a:noFill/>
                </a:ln>
                <a:solidFill>
                  <a:srgbClr val="FF0000"/>
                </a:solidFill>
                <a:effectLst/>
                <a:uLnTx/>
                <a:uFillTx/>
                <a:latin typeface="SutonnyMJ" pitchFamily="2" charset="0"/>
                <a:ea typeface="+mj-ea"/>
                <a:cs typeface="SutonnyMJ" pitchFamily="2" charset="0"/>
              </a:rPr>
              <a:t>53-55. </a:t>
            </a:r>
            <a:r>
              <a:rPr lang="en-US" sz="2800" b="1" dirty="0" err="1" smtClean="0">
                <a:solidFill>
                  <a:srgbClr val="FF0000"/>
                </a:solidFill>
                <a:latin typeface="SutonnyMJ" pitchFamily="2" charset="0"/>
                <a:cs typeface="SutonnyMJ" pitchFamily="2" charset="0"/>
              </a:rPr>
              <a:t>cweÎ</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AvZ¥v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Avgv‡`i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Iqv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n‡q‡Q</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whwb</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Avgv‡`i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g‡a</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evm</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K‡ib</a:t>
            </a:r>
            <a:r>
              <a:rPr lang="en-US" sz="2800" b="1" dirty="0" smtClean="0">
                <a:solidFill>
                  <a:srgbClr val="FF0000"/>
                </a:solidFill>
                <a:latin typeface="SutonnyMJ" pitchFamily="2" charset="0"/>
                <a:cs typeface="SutonnyMJ" pitchFamily="2" charset="0"/>
              </a:rPr>
              <a:t> I </a:t>
            </a:r>
            <a:r>
              <a:rPr lang="en-US" sz="2800" b="1" dirty="0" err="1" smtClean="0">
                <a:solidFill>
                  <a:srgbClr val="FF0000"/>
                </a:solidFill>
                <a:latin typeface="SutonnyMJ" pitchFamily="2" charset="0"/>
                <a:cs typeface="SutonnyMJ" pitchFamily="2" charset="0"/>
              </a:rPr>
              <a:t>Avgiv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cweÎ</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AvZ¥vi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vb</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c‡qwQ</a:t>
            </a:r>
            <a:r>
              <a:rPr lang="en-US" sz="2800" b="1" dirty="0" smtClean="0">
                <a:solidFill>
                  <a:srgbClr val="FF0000"/>
                </a:solidFill>
                <a:latin typeface="SutonnyMJ" pitchFamily="2" charset="0"/>
                <a:cs typeface="SutonnyMJ" pitchFamily="2" charset="0"/>
              </a:rPr>
              <a:t>| </a:t>
            </a:r>
            <a:endParaRPr kumimoji="0" lang="en-CA" sz="2800" b="1" i="0" u="none" strike="noStrike" kern="0" cap="none" spc="0" normalizeH="0" baseline="0" noProof="0" dirty="0">
              <a:ln>
                <a:noFill/>
              </a:ln>
              <a:solidFill>
                <a:srgbClr val="FF0000"/>
              </a:solidFill>
              <a:effectLst/>
              <a:uLnTx/>
              <a:uFillTx/>
              <a:latin typeface="SutonnyMJ" pitchFamily="2" charset="0"/>
              <a:ea typeface="+mj-ea"/>
              <a:cs typeface="SutonnyMJ" pitchFamily="2" charset="0"/>
            </a:endParaRPr>
          </a:p>
        </p:txBody>
      </p:sp>
      <p:sp>
        <p:nvSpPr>
          <p:cNvPr id="21" name="TextBox 20"/>
          <p:cNvSpPr txBox="1"/>
          <p:nvPr/>
        </p:nvSpPr>
        <p:spPr>
          <a:xfrm>
            <a:off x="6660232" y="1759456"/>
            <a:ext cx="2483768" cy="2677656"/>
          </a:xfrm>
          <a:prstGeom prst="rect">
            <a:avLst/>
          </a:prstGeom>
          <a:noFill/>
        </p:spPr>
        <p:txBody>
          <a:bodyPr wrap="square" rtlCol="0">
            <a:spAutoFit/>
          </a:bodyPr>
          <a:lstStyle/>
          <a:p>
            <a:pPr algn="ctr"/>
            <a:r>
              <a:rPr lang="en-US" sz="2800" b="1" dirty="0" smtClean="0">
                <a:latin typeface="SutonnyMJ" pitchFamily="2" charset="0"/>
                <a:cs typeface="SutonnyMJ" pitchFamily="2" charset="0"/>
              </a:rPr>
              <a:t>†iv: 5:5; 1 </a:t>
            </a:r>
          </a:p>
          <a:p>
            <a:pPr algn="ctr"/>
            <a:r>
              <a:rPr lang="en-US" sz="2800" b="1" dirty="0" smtClean="0">
                <a:latin typeface="SutonnyMJ" pitchFamily="2" charset="0"/>
                <a:cs typeface="SutonnyMJ" pitchFamily="2" charset="0"/>
              </a:rPr>
              <a:t>†</a:t>
            </a:r>
            <a:r>
              <a:rPr lang="en-US" sz="2800" b="1" dirty="0" err="1" smtClean="0">
                <a:latin typeface="SutonnyMJ" pitchFamily="2" charset="0"/>
                <a:cs typeface="SutonnyMJ" pitchFamily="2" charset="0"/>
              </a:rPr>
              <a:t>hv</a:t>
            </a:r>
            <a:r>
              <a:rPr lang="en-US" sz="2800" b="1" dirty="0" smtClean="0">
                <a:latin typeface="SutonnyMJ" pitchFamily="2" charset="0"/>
                <a:cs typeface="SutonnyMJ" pitchFamily="2" charset="0"/>
              </a:rPr>
              <a:t>: 4:13; </a:t>
            </a:r>
          </a:p>
          <a:p>
            <a:pPr algn="ctr"/>
            <a:r>
              <a:rPr lang="en-US" sz="2800" b="1" dirty="0" smtClean="0">
                <a:latin typeface="SutonnyMJ" pitchFamily="2" charset="0"/>
                <a:cs typeface="SutonnyMJ" pitchFamily="2" charset="0"/>
              </a:rPr>
              <a:t>1 </a:t>
            </a:r>
            <a:r>
              <a:rPr lang="en-US" sz="2800" b="1" dirty="0" err="1" smtClean="0">
                <a:latin typeface="SutonnyMJ" pitchFamily="2" charset="0"/>
                <a:cs typeface="SutonnyMJ" pitchFamily="2" charset="0"/>
              </a:rPr>
              <a:t>Kwi</a:t>
            </a:r>
            <a:r>
              <a:rPr lang="en-US" sz="2800" b="1" dirty="0" smtClean="0">
                <a:latin typeface="SutonnyMJ" pitchFamily="2" charset="0"/>
                <a:cs typeface="SutonnyMJ" pitchFamily="2" charset="0"/>
              </a:rPr>
              <a:t>: 12:13; </a:t>
            </a:r>
          </a:p>
          <a:p>
            <a:pPr algn="ctr"/>
            <a:r>
              <a:rPr lang="en-US" sz="2800" b="1" dirty="0" smtClean="0">
                <a:latin typeface="SutonnyMJ" pitchFamily="2" charset="0"/>
                <a:cs typeface="SutonnyMJ" pitchFamily="2" charset="0"/>
              </a:rPr>
              <a:t>†iv: 8:9,23; </a:t>
            </a:r>
          </a:p>
          <a:p>
            <a:pPr algn="ctr"/>
            <a:r>
              <a:rPr lang="en-US" sz="2800" b="1" dirty="0" smtClean="0">
                <a:latin typeface="SutonnyMJ" pitchFamily="2" charset="0"/>
                <a:cs typeface="SutonnyMJ" pitchFamily="2" charset="0"/>
              </a:rPr>
              <a:t>†</a:t>
            </a:r>
            <a:r>
              <a:rPr lang="en-US" sz="2800" b="1" dirty="0" err="1" smtClean="0">
                <a:latin typeface="SutonnyMJ" pitchFamily="2" charset="0"/>
                <a:cs typeface="SutonnyMJ" pitchFamily="2" charset="0"/>
              </a:rPr>
              <a:t>cÖ</a:t>
            </a:r>
            <a:r>
              <a:rPr lang="en-US" sz="2800" b="1" dirty="0" smtClean="0">
                <a:latin typeface="SutonnyMJ" pitchFamily="2" charset="0"/>
                <a:cs typeface="SutonnyMJ" pitchFamily="2" charset="0"/>
              </a:rPr>
              <a:t>: 2:38; </a:t>
            </a:r>
          </a:p>
          <a:p>
            <a:pPr algn="ctr"/>
            <a:r>
              <a:rPr lang="en-US" sz="2800" b="1" dirty="0" smtClean="0">
                <a:latin typeface="SutonnyMJ" pitchFamily="2" charset="0"/>
                <a:cs typeface="SutonnyMJ" pitchFamily="2" charset="0"/>
              </a:rPr>
              <a:t>†</a:t>
            </a:r>
            <a:r>
              <a:rPr lang="en-US" sz="2800" b="1" dirty="0" err="1" smtClean="0">
                <a:latin typeface="SutonnyMJ" pitchFamily="2" charset="0"/>
                <a:cs typeface="SutonnyMJ" pitchFamily="2" charset="0"/>
              </a:rPr>
              <a:t>hv</a:t>
            </a:r>
            <a:r>
              <a:rPr lang="en-US" sz="2800" b="1" dirty="0" smtClean="0">
                <a:latin typeface="SutonnyMJ" pitchFamily="2" charset="0"/>
                <a:cs typeface="SutonnyMJ" pitchFamily="2" charset="0"/>
              </a:rPr>
              <a:t>: 7:39</a:t>
            </a:r>
          </a:p>
        </p:txBody>
      </p:sp>
      <p:sp>
        <p:nvSpPr>
          <p:cNvPr id="16" name="Smiley Face 15"/>
          <p:cNvSpPr/>
          <p:nvPr/>
        </p:nvSpPr>
        <p:spPr>
          <a:xfrm>
            <a:off x="7956376" y="4602832"/>
            <a:ext cx="914400" cy="914400"/>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TextBox 16"/>
          <p:cNvSpPr txBox="1"/>
          <p:nvPr/>
        </p:nvSpPr>
        <p:spPr>
          <a:xfrm>
            <a:off x="8028384" y="4541058"/>
            <a:ext cx="864096" cy="400110"/>
          </a:xfrm>
          <a:prstGeom prst="rect">
            <a:avLst/>
          </a:prstGeom>
          <a:noFill/>
        </p:spPr>
        <p:txBody>
          <a:bodyPr wrap="square" rtlCol="0">
            <a:spAutoFit/>
          </a:bodyPr>
          <a:lstStyle/>
          <a:p>
            <a:pPr algn="ctr"/>
            <a:r>
              <a:rPr lang="en-CA" sz="2000" dirty="0" smtClean="0">
                <a:solidFill>
                  <a:schemeClr val="bg1"/>
                </a:solidFill>
              </a:rPr>
              <a:t>Yes!</a:t>
            </a:r>
            <a:endParaRPr lang="en-CA" sz="2000" dirty="0">
              <a:solidFill>
                <a:schemeClr val="bg1"/>
              </a:solidFill>
            </a:endParaRPr>
          </a:p>
        </p:txBody>
      </p:sp>
      <p:pic>
        <p:nvPicPr>
          <p:cNvPr id="18" name="Picture 17" descr="angry-face-01s.gif"/>
          <p:cNvPicPr>
            <a:picLocks noChangeAspect="1"/>
          </p:cNvPicPr>
          <p:nvPr/>
        </p:nvPicPr>
        <p:blipFill>
          <a:blip r:embed="rId5" cstate="print"/>
          <a:stretch>
            <a:fillRect/>
          </a:stretch>
        </p:blipFill>
        <p:spPr>
          <a:xfrm>
            <a:off x="179512" y="5877272"/>
            <a:ext cx="864096" cy="864096"/>
          </a:xfrm>
          <a:prstGeom prst="ellipse">
            <a:avLst/>
          </a:prstGeom>
        </p:spPr>
      </p:pic>
      <p:sp>
        <p:nvSpPr>
          <p:cNvPr id="22" name="TextBox 8"/>
          <p:cNvSpPr txBox="1">
            <a:spLocks noChangeArrowheads="1"/>
          </p:cNvSpPr>
          <p:nvPr/>
        </p:nvSpPr>
        <p:spPr bwMode="auto">
          <a:xfrm>
            <a:off x="107504"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24" name="TextBox 23"/>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1" name="TextBox 30"/>
          <p:cNvSpPr txBox="1"/>
          <p:nvPr/>
        </p:nvSpPr>
        <p:spPr>
          <a:xfrm>
            <a:off x="1187624" y="6444044"/>
            <a:ext cx="1296144" cy="369332"/>
          </a:xfrm>
          <a:prstGeom prst="rect">
            <a:avLst/>
          </a:prstGeom>
          <a:noFill/>
        </p:spPr>
        <p:txBody>
          <a:bodyPr wrap="square" rtlCol="0">
            <a:spAutoFit/>
          </a:bodyPr>
          <a:lstStyle/>
          <a:p>
            <a:pPr algn="ctr"/>
            <a:r>
              <a:rPr lang="en-CA" dirty="0" smtClean="0">
                <a:solidFill>
                  <a:schemeClr val="bg1"/>
                </a:solidFill>
              </a:rPr>
              <a:t>53,54,55</a:t>
            </a:r>
            <a:endParaRPr lang="en-CA" dirty="0">
              <a:solidFill>
                <a:schemeClr val="bg1"/>
              </a:solidFill>
            </a:endParaRPr>
          </a:p>
        </p:txBody>
      </p:sp>
      <p:sp>
        <p:nvSpPr>
          <p:cNvPr id="32" name="TextBox 31"/>
          <p:cNvSpPr txBox="1"/>
          <p:nvPr/>
        </p:nvSpPr>
        <p:spPr>
          <a:xfrm>
            <a:off x="6732240" y="5715253"/>
            <a:ext cx="2304256" cy="523220"/>
          </a:xfrm>
          <a:prstGeom prst="rect">
            <a:avLst/>
          </a:prstGeom>
          <a:solidFill>
            <a:schemeClr val="tx1"/>
          </a:solidFill>
        </p:spPr>
        <p:txBody>
          <a:bodyPr wrap="square" rtlCol="0">
            <a:spAutoFit/>
          </a:bodyPr>
          <a:lstStyle/>
          <a:p>
            <a:pPr algn="ctr"/>
            <a:r>
              <a:rPr lang="en-CA" sz="2800" b="1" dirty="0" err="1" smtClean="0">
                <a:solidFill>
                  <a:srgbClr val="FF0000"/>
                </a:solidFill>
                <a:latin typeface="SutonnyMJ" pitchFamily="2" charset="0"/>
                <a:cs typeface="SutonnyMJ" pitchFamily="2" charset="0"/>
              </a:rPr>
              <a:t>ab¨ev</a:t>
            </a:r>
            <a:r>
              <a:rPr lang="en-CA" sz="2800" b="1" dirty="0" smtClean="0">
                <a:solidFill>
                  <a:srgbClr val="FF0000"/>
                </a:solidFill>
                <a:latin typeface="SutonnyMJ" pitchFamily="2" charset="0"/>
                <a:cs typeface="SutonnyMJ" pitchFamily="2" charset="0"/>
              </a:rPr>
              <a:t>` </a:t>
            </a:r>
            <a:r>
              <a:rPr lang="en-CA" sz="2800" b="1" dirty="0" err="1" smtClean="0">
                <a:solidFill>
                  <a:srgbClr val="FF0000"/>
                </a:solidFill>
                <a:latin typeface="SutonnyMJ" pitchFamily="2" charset="0"/>
                <a:cs typeface="SutonnyMJ" pitchFamily="2" charset="0"/>
              </a:rPr>
              <a:t>cÖfz</a:t>
            </a:r>
            <a:endParaRPr lang="en-CA" sz="2800" b="1" dirty="0">
              <a:solidFill>
                <a:srgbClr val="FF0000"/>
              </a:solidFill>
              <a:latin typeface="SutonnyMJ" pitchFamily="2" charset="0"/>
              <a:cs typeface="SutonnyMJ" pitchFamily="2" charset="0"/>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 name="Explosion 1 2"/>
          <p:cNvSpPr/>
          <p:nvPr/>
        </p:nvSpPr>
        <p:spPr>
          <a:xfrm>
            <a:off x="827584" y="1"/>
            <a:ext cx="3851920" cy="3212976"/>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9" name="Arc 8"/>
          <p:cNvSpPr/>
          <p:nvPr/>
        </p:nvSpPr>
        <p:spPr>
          <a:xfrm rot="3099384" flipV="1">
            <a:off x="1229909" y="1754173"/>
            <a:ext cx="5802451" cy="1125109"/>
          </a:xfrm>
          <a:prstGeom prst="arc">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10" name="Arc 9"/>
          <p:cNvSpPr/>
          <p:nvPr/>
        </p:nvSpPr>
        <p:spPr>
          <a:xfrm rot="2625361">
            <a:off x="-511424" y="2639460"/>
            <a:ext cx="5354638" cy="1609725"/>
          </a:xfrm>
          <a:prstGeom prst="arc">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35849" name="TextBox 10"/>
          <p:cNvSpPr txBox="1">
            <a:spLocks noChangeArrowheads="1"/>
          </p:cNvSpPr>
          <p:nvPr/>
        </p:nvSpPr>
        <p:spPr bwMode="auto">
          <a:xfrm>
            <a:off x="1763688" y="1177588"/>
            <a:ext cx="2159843" cy="523220"/>
          </a:xfrm>
          <a:prstGeom prst="rect">
            <a:avLst/>
          </a:prstGeom>
          <a:noFill/>
          <a:ln w="9525">
            <a:noFill/>
            <a:miter lim="800000"/>
            <a:headEnd/>
            <a:tailEnd/>
          </a:ln>
        </p:spPr>
        <p:txBody>
          <a:bodyPr wrap="square">
            <a:spAutoFit/>
          </a:bodyPr>
          <a:lstStyle/>
          <a:p>
            <a:r>
              <a:rPr lang="en-CA" sz="2800" b="1" dirty="0">
                <a:solidFill>
                  <a:schemeClr val="bg1"/>
                </a:solidFill>
              </a:rPr>
              <a:t>the </a:t>
            </a:r>
            <a:r>
              <a:rPr lang="en-CA" sz="2800" b="1" dirty="0" smtClean="0">
                <a:solidFill>
                  <a:schemeClr val="bg1"/>
                </a:solidFill>
              </a:rPr>
              <a:t>Lord</a:t>
            </a:r>
            <a:endParaRPr lang="en-CA" sz="2800" b="1" dirty="0">
              <a:solidFill>
                <a:schemeClr val="bg1"/>
              </a:solidFill>
            </a:endParaRPr>
          </a:p>
        </p:txBody>
      </p:sp>
      <p:sp>
        <p:nvSpPr>
          <p:cNvPr id="16" name="Arc 15"/>
          <p:cNvSpPr/>
          <p:nvPr/>
        </p:nvSpPr>
        <p:spPr>
          <a:xfrm rot="3099384" flipV="1">
            <a:off x="1534709" y="1386430"/>
            <a:ext cx="5802451" cy="1125109"/>
          </a:xfrm>
          <a:prstGeom prst="arc">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17" name="Arc 16"/>
          <p:cNvSpPr/>
          <p:nvPr/>
        </p:nvSpPr>
        <p:spPr>
          <a:xfrm rot="2625361">
            <a:off x="64640" y="2680823"/>
            <a:ext cx="5354638" cy="1609725"/>
          </a:xfrm>
          <a:prstGeom prst="arc">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19" name="Oval 18"/>
          <p:cNvSpPr/>
          <p:nvPr/>
        </p:nvSpPr>
        <p:spPr>
          <a:xfrm>
            <a:off x="5076056" y="4653136"/>
            <a:ext cx="504056" cy="504056"/>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Rounded Rectangle 20"/>
          <p:cNvSpPr/>
          <p:nvPr/>
        </p:nvSpPr>
        <p:spPr>
          <a:xfrm>
            <a:off x="5004048" y="5157192"/>
            <a:ext cx="648072" cy="792088"/>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Rectangle 22"/>
          <p:cNvSpPr/>
          <p:nvPr/>
        </p:nvSpPr>
        <p:spPr>
          <a:xfrm>
            <a:off x="5364088" y="5949280"/>
            <a:ext cx="144016" cy="640080"/>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Rectangle 23"/>
          <p:cNvSpPr/>
          <p:nvPr/>
        </p:nvSpPr>
        <p:spPr>
          <a:xfrm>
            <a:off x="5148064" y="5949280"/>
            <a:ext cx="144016" cy="640080"/>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TextBox 25"/>
          <p:cNvSpPr txBox="1"/>
          <p:nvPr/>
        </p:nvSpPr>
        <p:spPr>
          <a:xfrm>
            <a:off x="5580112" y="2420888"/>
            <a:ext cx="3024336" cy="954107"/>
          </a:xfrm>
          <a:prstGeom prst="rect">
            <a:avLst/>
          </a:prstGeom>
          <a:noFill/>
        </p:spPr>
        <p:txBody>
          <a:bodyPr wrap="square" rtlCol="0">
            <a:spAutoFit/>
          </a:bodyPr>
          <a:lstStyle/>
          <a:p>
            <a:pPr algn="ctr"/>
            <a:r>
              <a:rPr lang="en-US" sz="2800" b="1" dirty="0" smtClean="0">
                <a:latin typeface="SutonnyMJ" pitchFamily="2" charset="0"/>
                <a:cs typeface="SutonnyMJ" pitchFamily="2" charset="0"/>
              </a:rPr>
              <a:t>†</a:t>
            </a:r>
            <a:r>
              <a:rPr lang="en-US" sz="2800" b="1" dirty="0" err="1" smtClean="0">
                <a:latin typeface="SutonnyMJ" pitchFamily="2" charset="0"/>
                <a:cs typeface="SutonnyMJ" pitchFamily="2" charset="0"/>
              </a:rPr>
              <a:t>cÖ</a:t>
            </a:r>
            <a:r>
              <a:rPr lang="en-US" sz="2800" b="1" dirty="0" smtClean="0">
                <a:latin typeface="SutonnyMJ" pitchFamily="2" charset="0"/>
                <a:cs typeface="SutonnyMJ" pitchFamily="2" charset="0"/>
              </a:rPr>
              <a:t>: 1:8; 11:15; </a:t>
            </a:r>
          </a:p>
          <a:p>
            <a:pPr algn="ctr"/>
            <a:r>
              <a:rPr lang="en-US" sz="2800" b="1" dirty="0" smtClean="0">
                <a:latin typeface="SutonnyMJ" pitchFamily="2" charset="0"/>
                <a:cs typeface="SutonnyMJ" pitchFamily="2" charset="0"/>
              </a:rPr>
              <a:t>†</a:t>
            </a:r>
            <a:r>
              <a:rPr lang="en-US" sz="2800" b="1" dirty="0" err="1" smtClean="0">
                <a:latin typeface="SutonnyMJ" pitchFamily="2" charset="0"/>
                <a:cs typeface="SutonnyMJ" pitchFamily="2" charset="0"/>
              </a:rPr>
              <a:t>hv</a:t>
            </a:r>
            <a:r>
              <a:rPr lang="en-US" sz="2800" b="1" dirty="0" smtClean="0">
                <a:latin typeface="SutonnyMJ" pitchFamily="2" charset="0"/>
                <a:cs typeface="SutonnyMJ" pitchFamily="2" charset="0"/>
              </a:rPr>
              <a:t>: 16:7,8,13</a:t>
            </a:r>
            <a:endParaRPr lang="en-CA" b="1" dirty="0">
              <a:latin typeface="SutonnyMJ" pitchFamily="2" charset="0"/>
              <a:cs typeface="SutonnyMJ" pitchFamily="2" charset="0"/>
            </a:endParaRPr>
          </a:p>
        </p:txBody>
      </p:sp>
      <p:pic>
        <p:nvPicPr>
          <p:cNvPr id="20" name="Picture 19" descr="dove and sword large cropped.png"/>
          <p:cNvPicPr>
            <a:picLocks noChangeAspect="1"/>
          </p:cNvPicPr>
          <p:nvPr/>
        </p:nvPicPr>
        <p:blipFill>
          <a:blip r:embed="rId2" cstate="print"/>
          <a:stretch>
            <a:fillRect/>
          </a:stretch>
        </p:blipFill>
        <p:spPr>
          <a:xfrm>
            <a:off x="3779912" y="3140968"/>
            <a:ext cx="1592795" cy="1648198"/>
          </a:xfrm>
          <a:prstGeom prst="rect">
            <a:avLst/>
          </a:prstGeom>
        </p:spPr>
      </p:pic>
      <p:sp>
        <p:nvSpPr>
          <p:cNvPr id="22" name="Rectangle 21"/>
          <p:cNvSpPr/>
          <p:nvPr/>
        </p:nvSpPr>
        <p:spPr>
          <a:xfrm>
            <a:off x="2267744" y="4005064"/>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sp>
        <p:nvSpPr>
          <p:cNvPr id="25" name="Title 1"/>
          <p:cNvSpPr txBox="1">
            <a:spLocks/>
          </p:cNvSpPr>
          <p:nvPr/>
        </p:nvSpPr>
        <p:spPr bwMode="auto">
          <a:xfrm>
            <a:off x="5638800" y="332656"/>
            <a:ext cx="2828528" cy="1920240"/>
          </a:xfrm>
          <a:prstGeom prst="rect">
            <a:avLst/>
          </a:prstGeom>
          <a:solidFill>
            <a:schemeClr val="tx1"/>
          </a:solidFill>
          <a:ln w="9525">
            <a:noFill/>
            <a:miter lim="800000"/>
            <a:headEnd/>
            <a:tailEnd/>
          </a:ln>
        </p:spPr>
        <p:txBody>
          <a:bodyPr anchor="ctr"/>
          <a:lstStyle/>
          <a:p>
            <a:pPr algn="ctr" eaLnBrk="0" hangingPunct="0">
              <a:defRPr/>
            </a:pPr>
            <a:r>
              <a:rPr lang="en-CA" sz="2800" b="1" kern="0" dirty="0" smtClean="0">
                <a:solidFill>
                  <a:srgbClr val="FF0000"/>
                </a:solidFill>
                <a:latin typeface="SutonnyMJ" pitchFamily="2" charset="0"/>
                <a:ea typeface="+mj-ea"/>
                <a:cs typeface="SutonnyMJ" pitchFamily="2" charset="0"/>
              </a:rPr>
              <a:t>56. </a:t>
            </a:r>
            <a:r>
              <a:rPr lang="en-US" sz="2800" b="1" dirty="0" err="1" smtClean="0">
                <a:solidFill>
                  <a:srgbClr val="FF0000"/>
                </a:solidFill>
                <a:latin typeface="SutonnyMJ" pitchFamily="2" charset="0"/>
                <a:cs typeface="SutonnyMJ" pitchFamily="2" charset="0"/>
              </a:rPr>
              <a:t>cweÎ</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AvZ¥v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Avgv‡`i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Dc‡i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Av‡mb</a:t>
            </a:r>
            <a:endParaRPr lang="en-CA" sz="2800" b="1" kern="0" dirty="0" smtClean="0">
              <a:solidFill>
                <a:srgbClr val="FF0000"/>
              </a:solidFill>
              <a:latin typeface="SutonnyMJ" pitchFamily="2" charset="0"/>
              <a:ea typeface="+mj-ea"/>
              <a:cs typeface="SutonnyMJ" pitchFamily="2" charset="0"/>
            </a:endParaRPr>
          </a:p>
          <a:p>
            <a:pPr algn="ctr" eaLnBrk="0" hangingPunct="0">
              <a:defRPr/>
            </a:pPr>
            <a:r>
              <a:rPr lang="en-CA" sz="2800" b="1" kern="0" dirty="0" err="1" smtClean="0">
                <a:solidFill>
                  <a:srgbClr val="FF0000"/>
                </a:solidFill>
                <a:latin typeface="SutonnyMJ" pitchFamily="2" charset="0"/>
                <a:ea typeface="+mj-ea"/>
                <a:cs typeface="SutonnyMJ" pitchFamily="2" charset="0"/>
              </a:rPr>
              <a:t>ab¨ev</a:t>
            </a:r>
            <a:r>
              <a:rPr lang="en-CA" sz="2800" b="1" kern="0" dirty="0" smtClean="0">
                <a:solidFill>
                  <a:srgbClr val="FF0000"/>
                </a:solidFill>
                <a:latin typeface="SutonnyMJ" pitchFamily="2" charset="0"/>
                <a:ea typeface="+mj-ea"/>
                <a:cs typeface="SutonnyMJ" pitchFamily="2" charset="0"/>
              </a:rPr>
              <a:t>` </a:t>
            </a:r>
            <a:r>
              <a:rPr lang="en-CA" sz="2800" b="1" kern="0" dirty="0" err="1" smtClean="0">
                <a:solidFill>
                  <a:srgbClr val="FF0000"/>
                </a:solidFill>
                <a:latin typeface="SutonnyMJ" pitchFamily="2" charset="0"/>
                <a:ea typeface="+mj-ea"/>
                <a:cs typeface="SutonnyMJ" pitchFamily="2" charset="0"/>
              </a:rPr>
              <a:t>cÖfz</a:t>
            </a:r>
            <a:r>
              <a:rPr lang="en-CA" sz="2800" b="1" kern="0" dirty="0" smtClean="0">
                <a:solidFill>
                  <a:srgbClr val="FF0000"/>
                </a:solidFill>
                <a:latin typeface="SutonnyMJ" pitchFamily="2" charset="0"/>
                <a:ea typeface="+mj-ea"/>
                <a:cs typeface="SutonnyMJ" pitchFamily="2" charset="0"/>
              </a:rPr>
              <a:t>!</a:t>
            </a:r>
            <a:endParaRPr lang="en-CA" sz="2800" b="1" kern="0" dirty="0">
              <a:solidFill>
                <a:srgbClr val="FF0000"/>
              </a:solidFill>
              <a:latin typeface="SutonnyMJ" pitchFamily="2" charset="0"/>
              <a:ea typeface="+mj-ea"/>
              <a:cs typeface="SutonnyMJ" pitchFamily="2" charset="0"/>
            </a:endParaRPr>
          </a:p>
        </p:txBody>
      </p:sp>
      <p:pic>
        <p:nvPicPr>
          <p:cNvPr id="18" name="Picture 17" descr="angry-face-01s.gif"/>
          <p:cNvPicPr>
            <a:picLocks noChangeAspect="1"/>
          </p:cNvPicPr>
          <p:nvPr/>
        </p:nvPicPr>
        <p:blipFill>
          <a:blip r:embed="rId3" cstate="print"/>
          <a:stretch>
            <a:fillRect/>
          </a:stretch>
        </p:blipFill>
        <p:spPr>
          <a:xfrm>
            <a:off x="179512" y="5877272"/>
            <a:ext cx="864096" cy="864096"/>
          </a:xfrm>
          <a:prstGeom prst="ellipse">
            <a:avLst/>
          </a:prstGeom>
        </p:spPr>
      </p:pic>
      <p:sp>
        <p:nvSpPr>
          <p:cNvPr id="28" name="TextBox 27"/>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9"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30" name="TextBox 29"/>
          <p:cNvSpPr txBox="1"/>
          <p:nvPr/>
        </p:nvSpPr>
        <p:spPr>
          <a:xfrm>
            <a:off x="8460432" y="6309320"/>
            <a:ext cx="576064" cy="369332"/>
          </a:xfrm>
          <a:prstGeom prst="rect">
            <a:avLst/>
          </a:prstGeom>
          <a:noFill/>
        </p:spPr>
        <p:txBody>
          <a:bodyPr wrap="square" rtlCol="0">
            <a:spAutoFit/>
          </a:bodyPr>
          <a:lstStyle/>
          <a:p>
            <a:r>
              <a:rPr lang="en-CA" dirty="0" smtClean="0">
                <a:solidFill>
                  <a:srgbClr val="FFFFFF"/>
                </a:solidFill>
              </a:rPr>
              <a:t>56</a:t>
            </a:r>
            <a:endParaRPr lang="en-CA" dirty="0">
              <a:solidFill>
                <a:srgbClr val="FFFFFF"/>
              </a:solidFill>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pic>
        <p:nvPicPr>
          <p:cNvPr id="6" name="Picture 5" descr="anointed MH900133027.JPG"/>
          <p:cNvPicPr>
            <a:picLocks noChangeAspect="1"/>
          </p:cNvPicPr>
          <p:nvPr/>
        </p:nvPicPr>
        <p:blipFill>
          <a:blip r:embed="rId2" cstate="print"/>
          <a:stretch>
            <a:fillRect/>
          </a:stretch>
        </p:blipFill>
        <p:spPr>
          <a:xfrm>
            <a:off x="611560" y="2492896"/>
            <a:ext cx="4176464" cy="4176464"/>
          </a:xfrm>
          <a:prstGeom prst="rect">
            <a:avLst/>
          </a:prstGeom>
        </p:spPr>
      </p:pic>
      <p:sp>
        <p:nvSpPr>
          <p:cNvPr id="7" name="TextBox 6"/>
          <p:cNvSpPr txBox="1"/>
          <p:nvPr/>
        </p:nvSpPr>
        <p:spPr>
          <a:xfrm>
            <a:off x="5148064" y="3410997"/>
            <a:ext cx="3600400" cy="954107"/>
          </a:xfrm>
          <a:prstGeom prst="rect">
            <a:avLst/>
          </a:prstGeom>
          <a:noFill/>
        </p:spPr>
        <p:txBody>
          <a:bodyPr wrap="square" rtlCol="0">
            <a:spAutoFit/>
          </a:bodyPr>
          <a:lstStyle/>
          <a:p>
            <a:pPr algn="ctr"/>
            <a:r>
              <a:rPr lang="en-US" sz="2800" b="1" dirty="0" smtClean="0">
                <a:latin typeface="SutonnyMJ" pitchFamily="2" charset="0"/>
                <a:cs typeface="SutonnyMJ" pitchFamily="2" charset="0"/>
              </a:rPr>
              <a:t>2Kwi: 1:21-22; </a:t>
            </a:r>
          </a:p>
          <a:p>
            <a:pPr algn="ctr"/>
            <a:r>
              <a:rPr lang="en-US" sz="2800" b="1" dirty="0" smtClean="0">
                <a:latin typeface="SutonnyMJ" pitchFamily="2" charset="0"/>
                <a:cs typeface="SutonnyMJ" pitchFamily="2" charset="0"/>
              </a:rPr>
              <a:t>1 †</a:t>
            </a:r>
            <a:r>
              <a:rPr lang="en-US" sz="2800" b="1" dirty="0" err="1" smtClean="0">
                <a:latin typeface="SutonnyMJ" pitchFamily="2" charset="0"/>
                <a:cs typeface="SutonnyMJ" pitchFamily="2" charset="0"/>
              </a:rPr>
              <a:t>hv</a:t>
            </a:r>
            <a:r>
              <a:rPr lang="en-US" sz="2800" b="1" dirty="0" smtClean="0">
                <a:latin typeface="SutonnyMJ" pitchFamily="2" charset="0"/>
                <a:cs typeface="SutonnyMJ" pitchFamily="2" charset="0"/>
              </a:rPr>
              <a:t>: 2:2,27</a:t>
            </a:r>
            <a:endParaRPr lang="en-CA" sz="2800" b="1" dirty="0">
              <a:latin typeface="SutonnyMJ" pitchFamily="2" charset="0"/>
              <a:cs typeface="SutonnyMJ" pitchFamily="2" charset="0"/>
            </a:endParaRPr>
          </a:p>
        </p:txBody>
      </p:sp>
      <p:sp>
        <p:nvSpPr>
          <p:cNvPr id="9" name="Rectangle 3"/>
          <p:cNvSpPr>
            <a:spLocks noChangeArrowheads="1"/>
          </p:cNvSpPr>
          <p:nvPr/>
        </p:nvSpPr>
        <p:spPr bwMode="auto">
          <a:xfrm>
            <a:off x="2843808" y="476672"/>
            <a:ext cx="5239504" cy="954107"/>
          </a:xfrm>
          <a:prstGeom prst="rect">
            <a:avLst/>
          </a:prstGeom>
          <a:solidFill>
            <a:schemeClr val="tx1"/>
          </a:solidFill>
          <a:ln w="9525">
            <a:noFill/>
            <a:miter lim="800000"/>
            <a:headEnd/>
            <a:tailEnd/>
          </a:ln>
        </p:spPr>
        <p:txBody>
          <a:bodyPr wrap="square" anchor="ctr">
            <a:spAutoFit/>
          </a:bodyPr>
          <a:lstStyle/>
          <a:p>
            <a:pPr algn="ctr" eaLnBrk="0" hangingPunct="0"/>
            <a:r>
              <a:rPr lang="en-CA" altLang="ko-KR" sz="2800" b="1" dirty="0" smtClean="0">
                <a:solidFill>
                  <a:srgbClr val="FF0000"/>
                </a:solidFill>
                <a:latin typeface="SutonnyMJ" pitchFamily="2" charset="0"/>
                <a:ea typeface="Gulim" pitchFamily="34" charset="-127"/>
                <a:cs typeface="SutonnyMJ" pitchFamily="2" charset="0"/>
              </a:rPr>
              <a:t>57. </a:t>
            </a:r>
            <a:r>
              <a:rPr lang="en-US" sz="2800" b="1" dirty="0" err="1" smtClean="0">
                <a:solidFill>
                  <a:srgbClr val="FF0000"/>
                </a:solidFill>
                <a:latin typeface="SutonnyMJ" pitchFamily="2" charset="0"/>
                <a:cs typeface="SutonnyMJ" pitchFamily="2" charset="0"/>
              </a:rPr>
              <a:t>cweÎ</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AvZ¥v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Avgv‡`i</a:t>
            </a:r>
            <a:r>
              <a:rPr lang="en-US" sz="2800" b="1" dirty="0" smtClean="0">
                <a:solidFill>
                  <a:srgbClr val="FF0000"/>
                </a:solidFill>
                <a:latin typeface="SutonnyMJ" pitchFamily="2" charset="0"/>
                <a:cs typeface="SutonnyMJ" pitchFamily="2" charset="0"/>
              </a:rPr>
              <a:t> Awfwl³ </a:t>
            </a:r>
            <a:r>
              <a:rPr lang="en-US" sz="2800" b="1" dirty="0" err="1" smtClean="0">
                <a:solidFill>
                  <a:srgbClr val="FF0000"/>
                </a:solidFill>
                <a:latin typeface="SutonnyMJ" pitchFamily="2" charset="0"/>
                <a:cs typeface="SutonnyMJ" pitchFamily="2" charset="0"/>
              </a:rPr>
              <a:t>K‡ib</a:t>
            </a:r>
            <a:r>
              <a:rPr lang="en-US" sz="2800" b="1" dirty="0" smtClean="0">
                <a:solidFill>
                  <a:srgbClr val="FF0000"/>
                </a:solidFill>
                <a:latin typeface="SutonnyMJ" pitchFamily="2" charset="0"/>
                <a:cs typeface="SutonnyMJ" pitchFamily="2" charset="0"/>
              </a:rPr>
              <a:t>| </a:t>
            </a:r>
            <a:endParaRPr lang="en-CA" altLang="ko-KR" sz="2800" b="1" dirty="0" smtClean="0">
              <a:solidFill>
                <a:srgbClr val="FF0000"/>
              </a:solidFill>
              <a:latin typeface="SutonnyMJ" pitchFamily="2" charset="0"/>
              <a:ea typeface="Gulim" pitchFamily="34" charset="-127"/>
              <a:cs typeface="SutonnyMJ" pitchFamily="2" charset="0"/>
            </a:endParaRPr>
          </a:p>
          <a:p>
            <a:pPr algn="ctr" eaLnBrk="0" hangingPunct="0">
              <a:defRPr/>
            </a:pPr>
            <a:r>
              <a:rPr lang="en-CA" sz="2800" b="1" kern="0" dirty="0" err="1" smtClean="0">
                <a:solidFill>
                  <a:srgbClr val="FF0000"/>
                </a:solidFill>
                <a:latin typeface="SutonnyMJ" pitchFamily="2" charset="0"/>
                <a:cs typeface="SutonnyMJ" pitchFamily="2" charset="0"/>
              </a:rPr>
              <a:t>ab¨ev</a:t>
            </a:r>
            <a:r>
              <a:rPr lang="en-CA" sz="2800" b="1" kern="0" dirty="0" smtClean="0">
                <a:solidFill>
                  <a:srgbClr val="FF0000"/>
                </a:solidFill>
                <a:latin typeface="SutonnyMJ" pitchFamily="2" charset="0"/>
                <a:cs typeface="SutonnyMJ" pitchFamily="2" charset="0"/>
              </a:rPr>
              <a:t>` </a:t>
            </a:r>
            <a:r>
              <a:rPr lang="en-CA" sz="2800" b="1" kern="0" dirty="0" err="1" smtClean="0">
                <a:solidFill>
                  <a:srgbClr val="FF0000"/>
                </a:solidFill>
                <a:latin typeface="SutonnyMJ" pitchFamily="2" charset="0"/>
                <a:cs typeface="SutonnyMJ" pitchFamily="2" charset="0"/>
              </a:rPr>
              <a:t>cÖfz</a:t>
            </a:r>
            <a:r>
              <a:rPr lang="en-CA" sz="2800" b="1" kern="0" dirty="0" smtClean="0">
                <a:solidFill>
                  <a:srgbClr val="FF0000"/>
                </a:solidFill>
                <a:latin typeface="SutonnyMJ" pitchFamily="2" charset="0"/>
                <a:cs typeface="SutonnyMJ" pitchFamily="2" charset="0"/>
              </a:rPr>
              <a:t>!</a:t>
            </a:r>
            <a:endParaRPr lang="en-CA" sz="2800" b="1" kern="0" dirty="0">
              <a:solidFill>
                <a:srgbClr val="FF0000"/>
              </a:solidFill>
              <a:latin typeface="SutonnyMJ" pitchFamily="2" charset="0"/>
              <a:cs typeface="SutonnyMJ" pitchFamily="2" charset="0"/>
            </a:endParaRPr>
          </a:p>
        </p:txBody>
      </p:sp>
      <p:sp>
        <p:nvSpPr>
          <p:cNvPr id="10" name="Rectangle 9"/>
          <p:cNvSpPr/>
          <p:nvPr/>
        </p:nvSpPr>
        <p:spPr>
          <a:xfrm>
            <a:off x="1763688" y="5888885"/>
            <a:ext cx="2088232" cy="492443"/>
          </a:xfrm>
          <a:prstGeom prst="rect">
            <a:avLst/>
          </a:prstGeom>
        </p:spPr>
        <p:txBody>
          <a:bodyPr wrap="square">
            <a:spAutoFit/>
          </a:bodyPr>
          <a:lstStyle/>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pic>
        <p:nvPicPr>
          <p:cNvPr id="12" name="Picture 16" descr="C:\Users\Supernike\AppData\Local\Microsoft\Windows\Temporary Internet Files\Content.IE5\3EZ02TG4\MC900241089[1].wmf"/>
          <p:cNvPicPr preferRelativeResize="0">
            <a:picLocks noChangeArrowheads="1"/>
          </p:cNvPicPr>
          <p:nvPr/>
        </p:nvPicPr>
        <p:blipFill>
          <a:blip r:embed="rId3" cstate="print">
            <a:lum bright="70000" contrast="-70000"/>
          </a:blip>
          <a:srcRect t="49844"/>
          <a:stretch>
            <a:fillRect/>
          </a:stretch>
        </p:blipFill>
        <p:spPr bwMode="auto">
          <a:xfrm rot="3371282" flipH="1">
            <a:off x="173044" y="591093"/>
            <a:ext cx="1874444" cy="722525"/>
          </a:xfrm>
          <a:prstGeom prst="rect">
            <a:avLst/>
          </a:prstGeom>
          <a:noFill/>
          <a:ln w="9525">
            <a:noFill/>
            <a:miter lim="800000"/>
            <a:headEnd/>
            <a:tailEnd/>
          </a:ln>
        </p:spPr>
      </p:pic>
      <p:pic>
        <p:nvPicPr>
          <p:cNvPr id="13" name="Picture 12" descr="dove and sword large cropped.png"/>
          <p:cNvPicPr>
            <a:picLocks noChangeAspect="1"/>
          </p:cNvPicPr>
          <p:nvPr/>
        </p:nvPicPr>
        <p:blipFill>
          <a:blip r:embed="rId4" cstate="print"/>
          <a:stretch>
            <a:fillRect/>
          </a:stretch>
        </p:blipFill>
        <p:spPr>
          <a:xfrm>
            <a:off x="1619672" y="1700808"/>
            <a:ext cx="1592795" cy="1648198"/>
          </a:xfrm>
          <a:prstGeom prst="rect">
            <a:avLst/>
          </a:prstGeom>
        </p:spPr>
      </p:pic>
      <p:sp>
        <p:nvSpPr>
          <p:cNvPr id="14" name="Rectangle 13"/>
          <p:cNvSpPr/>
          <p:nvPr/>
        </p:nvSpPr>
        <p:spPr>
          <a:xfrm>
            <a:off x="1619672" y="1484784"/>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pic>
        <p:nvPicPr>
          <p:cNvPr id="11" name="Picture 10" descr="angry-face-01s.gif"/>
          <p:cNvPicPr>
            <a:picLocks noChangeAspect="1"/>
          </p:cNvPicPr>
          <p:nvPr/>
        </p:nvPicPr>
        <p:blipFill>
          <a:blip r:embed="rId5" cstate="print"/>
          <a:stretch>
            <a:fillRect/>
          </a:stretch>
        </p:blipFill>
        <p:spPr>
          <a:xfrm>
            <a:off x="8172400" y="5877272"/>
            <a:ext cx="864096" cy="864096"/>
          </a:xfrm>
          <a:prstGeom prst="ellipse">
            <a:avLst/>
          </a:prstGeom>
        </p:spPr>
      </p:pic>
      <p:sp>
        <p:nvSpPr>
          <p:cNvPr id="15" name="TextBox 14"/>
          <p:cNvSpPr txBox="1"/>
          <p:nvPr/>
        </p:nvSpPr>
        <p:spPr>
          <a:xfrm>
            <a:off x="8172400"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6" name="TextBox 8"/>
          <p:cNvSpPr txBox="1">
            <a:spLocks noChangeArrowheads="1"/>
          </p:cNvSpPr>
          <p:nvPr/>
        </p:nvSpPr>
        <p:spPr bwMode="auto">
          <a:xfrm>
            <a:off x="810039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17" name="TextBox 16"/>
          <p:cNvSpPr txBox="1"/>
          <p:nvPr/>
        </p:nvSpPr>
        <p:spPr>
          <a:xfrm>
            <a:off x="-108520" y="6372036"/>
            <a:ext cx="864096" cy="369332"/>
          </a:xfrm>
          <a:prstGeom prst="rect">
            <a:avLst/>
          </a:prstGeom>
          <a:noFill/>
        </p:spPr>
        <p:txBody>
          <a:bodyPr wrap="square" rtlCol="0">
            <a:spAutoFit/>
          </a:bodyPr>
          <a:lstStyle/>
          <a:p>
            <a:pPr algn="ctr"/>
            <a:r>
              <a:rPr lang="en-CA" dirty="0" smtClean="0">
                <a:solidFill>
                  <a:srgbClr val="FFFFFF"/>
                </a:solidFill>
              </a:rPr>
              <a:t>57</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3" name="Heart 2"/>
          <p:cNvSpPr/>
          <p:nvPr/>
        </p:nvSpPr>
        <p:spPr>
          <a:xfrm>
            <a:off x="1259706" y="1125017"/>
            <a:ext cx="6336630" cy="4464223"/>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80900" name="Rectangle 3"/>
          <p:cNvSpPr>
            <a:spLocks noChangeArrowheads="1"/>
          </p:cNvSpPr>
          <p:nvPr/>
        </p:nvSpPr>
        <p:spPr bwMode="auto">
          <a:xfrm>
            <a:off x="2068800" y="26621"/>
            <a:ext cx="4663440" cy="954107"/>
          </a:xfrm>
          <a:prstGeom prst="rect">
            <a:avLst/>
          </a:prstGeom>
          <a:solidFill>
            <a:schemeClr val="tx1"/>
          </a:solidFill>
          <a:ln w="9525">
            <a:noFill/>
            <a:miter lim="800000"/>
            <a:headEnd/>
            <a:tailEnd/>
          </a:ln>
        </p:spPr>
        <p:txBody>
          <a:bodyPr anchor="ctr">
            <a:spAutoFit/>
          </a:bodyPr>
          <a:lstStyle/>
          <a:p>
            <a:pPr algn="ctr" eaLnBrk="0" hangingPunct="0"/>
            <a:r>
              <a:rPr lang="en-CA" altLang="ko-KR" sz="2800" b="1" dirty="0" smtClean="0">
                <a:solidFill>
                  <a:srgbClr val="FF0000"/>
                </a:solidFill>
                <a:latin typeface="SutonnyMJ" pitchFamily="2" charset="0"/>
                <a:ea typeface="Gulim" pitchFamily="34" charset="-127"/>
                <a:cs typeface="SutonnyMJ" pitchFamily="2" charset="0"/>
              </a:rPr>
              <a:t>58. </a:t>
            </a:r>
            <a:r>
              <a:rPr lang="en-US" sz="2800" b="1" dirty="0" err="1" smtClean="0">
                <a:solidFill>
                  <a:srgbClr val="FF0000"/>
                </a:solidFill>
                <a:latin typeface="SutonnyMJ" pitchFamily="2" charset="0"/>
                <a:cs typeface="SutonnyMJ" pitchFamily="2" charset="0"/>
              </a:rPr>
              <a:t>cweÎ</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AvZ¥v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Øviv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gy`ªvswKZ</a:t>
            </a:r>
            <a:endParaRPr lang="en-CA" altLang="ko-KR" sz="2800" b="1" dirty="0" smtClean="0">
              <a:solidFill>
                <a:srgbClr val="FF0000"/>
              </a:solidFill>
              <a:latin typeface="SutonnyMJ" pitchFamily="2" charset="0"/>
              <a:ea typeface="Gulim" pitchFamily="34" charset="-127"/>
              <a:cs typeface="SutonnyMJ" pitchFamily="2" charset="0"/>
            </a:endParaRPr>
          </a:p>
          <a:p>
            <a:pPr algn="ctr" eaLnBrk="0" hangingPunct="0">
              <a:defRPr/>
            </a:pPr>
            <a:r>
              <a:rPr lang="en-CA" sz="2800" b="1" kern="0" dirty="0" err="1" smtClean="0">
                <a:solidFill>
                  <a:srgbClr val="FF0000"/>
                </a:solidFill>
                <a:latin typeface="SutonnyMJ" pitchFamily="2" charset="0"/>
                <a:cs typeface="SutonnyMJ" pitchFamily="2" charset="0"/>
              </a:rPr>
              <a:t>ab¨ev</a:t>
            </a:r>
            <a:r>
              <a:rPr lang="en-CA" sz="2800" b="1" kern="0" dirty="0" smtClean="0">
                <a:solidFill>
                  <a:srgbClr val="FF0000"/>
                </a:solidFill>
                <a:latin typeface="SutonnyMJ" pitchFamily="2" charset="0"/>
                <a:cs typeface="SutonnyMJ" pitchFamily="2" charset="0"/>
              </a:rPr>
              <a:t>` </a:t>
            </a:r>
            <a:r>
              <a:rPr lang="en-CA" sz="2800" b="1" kern="0" dirty="0" err="1" smtClean="0">
                <a:solidFill>
                  <a:srgbClr val="FF0000"/>
                </a:solidFill>
                <a:latin typeface="SutonnyMJ" pitchFamily="2" charset="0"/>
                <a:cs typeface="SutonnyMJ" pitchFamily="2" charset="0"/>
              </a:rPr>
              <a:t>cÖfz</a:t>
            </a:r>
            <a:r>
              <a:rPr lang="en-CA" sz="2800" b="1" kern="0" dirty="0" smtClean="0">
                <a:solidFill>
                  <a:srgbClr val="FF0000"/>
                </a:solidFill>
                <a:latin typeface="SutonnyMJ" pitchFamily="2" charset="0"/>
                <a:cs typeface="SutonnyMJ" pitchFamily="2" charset="0"/>
              </a:rPr>
              <a:t>!</a:t>
            </a:r>
            <a:endParaRPr lang="en-CA" sz="2800" b="1" kern="0" dirty="0">
              <a:solidFill>
                <a:srgbClr val="FF0000"/>
              </a:solidFill>
              <a:latin typeface="SutonnyMJ" pitchFamily="2" charset="0"/>
              <a:cs typeface="SutonnyMJ" pitchFamily="2" charset="0"/>
            </a:endParaRPr>
          </a:p>
        </p:txBody>
      </p:sp>
      <p:sp>
        <p:nvSpPr>
          <p:cNvPr id="6" name="Title 1"/>
          <p:cNvSpPr txBox="1">
            <a:spLocks/>
          </p:cNvSpPr>
          <p:nvPr/>
        </p:nvSpPr>
        <p:spPr bwMode="auto">
          <a:xfrm>
            <a:off x="1475656" y="5670376"/>
            <a:ext cx="576064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gn="ctr"/>
            <a:r>
              <a:rPr lang="en-US" sz="2800" b="1" dirty="0" smtClean="0">
                <a:latin typeface="SutonnyMJ" pitchFamily="2" charset="0"/>
                <a:cs typeface="SutonnyMJ" pitchFamily="2" charset="0"/>
              </a:rPr>
              <a:t>2 </a:t>
            </a:r>
            <a:r>
              <a:rPr lang="en-US" sz="2800" b="1" dirty="0" err="1" smtClean="0">
                <a:latin typeface="SutonnyMJ" pitchFamily="2" charset="0"/>
                <a:cs typeface="SutonnyMJ" pitchFamily="2" charset="0"/>
              </a:rPr>
              <a:t>Kwi</a:t>
            </a:r>
            <a:r>
              <a:rPr lang="en-US" sz="2800" b="1" dirty="0" smtClean="0">
                <a:latin typeface="SutonnyMJ" pitchFamily="2" charset="0"/>
                <a:cs typeface="SutonnyMJ" pitchFamily="2" charset="0"/>
              </a:rPr>
              <a:t>: 1:21-22; </a:t>
            </a:r>
            <a:r>
              <a:rPr lang="en-US" sz="2800" b="1" dirty="0" err="1" smtClean="0">
                <a:latin typeface="SutonnyMJ" pitchFamily="2" charset="0"/>
                <a:cs typeface="SutonnyMJ" pitchFamily="2" charset="0"/>
              </a:rPr>
              <a:t>Bwd</a:t>
            </a:r>
            <a:r>
              <a:rPr lang="en-US" sz="2800" b="1" dirty="0" smtClean="0">
                <a:latin typeface="SutonnyMJ" pitchFamily="2" charset="0"/>
                <a:cs typeface="SutonnyMJ" pitchFamily="2" charset="0"/>
              </a:rPr>
              <a:t>: 1:13, 4:30</a:t>
            </a:r>
            <a:endParaRPr lang="en-CA" sz="2800" b="1" dirty="0" smtClean="0">
              <a:latin typeface="SutonnyMJ" pitchFamily="2" charset="0"/>
              <a:cs typeface="SutonnyMJ" pitchFamily="2" charset="0"/>
            </a:endParaRPr>
          </a:p>
        </p:txBody>
      </p:sp>
      <p:sp>
        <p:nvSpPr>
          <p:cNvPr id="10" name="Rectangle 9"/>
          <p:cNvSpPr/>
          <p:nvPr/>
        </p:nvSpPr>
        <p:spPr>
          <a:xfrm>
            <a:off x="1115616" y="1964740"/>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pic>
        <p:nvPicPr>
          <p:cNvPr id="8" name="Picture 7" descr="angry-face-01s.gif"/>
          <p:cNvPicPr>
            <a:picLocks noChangeAspect="1"/>
          </p:cNvPicPr>
          <p:nvPr/>
        </p:nvPicPr>
        <p:blipFill>
          <a:blip r:embed="rId2" cstate="print"/>
          <a:stretch>
            <a:fillRect/>
          </a:stretch>
        </p:blipFill>
        <p:spPr>
          <a:xfrm>
            <a:off x="8172400" y="5877272"/>
            <a:ext cx="864096" cy="864096"/>
          </a:xfrm>
          <a:prstGeom prst="ellipse">
            <a:avLst/>
          </a:prstGeom>
        </p:spPr>
      </p:pic>
      <p:sp>
        <p:nvSpPr>
          <p:cNvPr id="11" name="TextBox 10"/>
          <p:cNvSpPr txBox="1"/>
          <p:nvPr/>
        </p:nvSpPr>
        <p:spPr>
          <a:xfrm>
            <a:off x="8172400"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2" name="TextBox 8"/>
          <p:cNvSpPr txBox="1">
            <a:spLocks noChangeArrowheads="1"/>
          </p:cNvSpPr>
          <p:nvPr/>
        </p:nvSpPr>
        <p:spPr bwMode="auto">
          <a:xfrm>
            <a:off x="810039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13" name="TextBox 12"/>
          <p:cNvSpPr txBox="1"/>
          <p:nvPr/>
        </p:nvSpPr>
        <p:spPr>
          <a:xfrm>
            <a:off x="35496" y="6309320"/>
            <a:ext cx="576064" cy="369332"/>
          </a:xfrm>
          <a:prstGeom prst="rect">
            <a:avLst/>
          </a:prstGeom>
          <a:noFill/>
        </p:spPr>
        <p:txBody>
          <a:bodyPr wrap="square" rtlCol="0">
            <a:spAutoFit/>
          </a:bodyPr>
          <a:lstStyle/>
          <a:p>
            <a:pPr algn="ctr"/>
            <a:r>
              <a:rPr lang="en-CA" dirty="0" smtClean="0">
                <a:solidFill>
                  <a:srgbClr val="FFFFFF"/>
                </a:solidFill>
              </a:rPr>
              <a:t>58</a:t>
            </a:r>
            <a:endParaRPr lang="en-CA" dirty="0">
              <a:solidFill>
                <a:srgbClr val="FFFFFF"/>
              </a:solidFill>
            </a:endParaRPr>
          </a:p>
        </p:txBody>
      </p:sp>
      <p:sp>
        <p:nvSpPr>
          <p:cNvPr id="16" name="Title 1"/>
          <p:cNvSpPr txBox="1">
            <a:spLocks/>
          </p:cNvSpPr>
          <p:nvPr/>
        </p:nvSpPr>
        <p:spPr>
          <a:xfrm rot="20258483">
            <a:off x="-1179621" y="2718520"/>
            <a:ext cx="11142663" cy="1080000"/>
          </a:xfrm>
          <a:prstGeom prst="rect">
            <a:avLst/>
          </a:prstGeom>
          <a:solidFill>
            <a:srgbClr val="FFFFFF"/>
          </a:solidFill>
          <a:ln>
            <a:prstDash val="dash"/>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4400" b="0" i="0" u="none" strike="noStrike" kern="0" cap="none" spc="0" normalizeH="0" baseline="0" noProof="0" dirty="0" smtClean="0">
                <a:ln>
                  <a:noFill/>
                </a:ln>
                <a:solidFill>
                  <a:srgbClr val="FF0000"/>
                </a:solidFill>
                <a:effectLst/>
                <a:uLnTx/>
                <a:uFillTx/>
                <a:latin typeface="+mj-lt"/>
                <a:ea typeface="+mj-ea"/>
                <a:cs typeface="+mj-cs"/>
              </a:rPr>
              <a:t>       </a:t>
            </a:r>
            <a:r>
              <a:rPr kumimoji="0" lang="en-CA" sz="4400" b="1" i="0" u="none" strike="noStrike" kern="0" cap="none" spc="0" normalizeH="0" baseline="0" noProof="0" dirty="0" smtClean="0">
                <a:ln>
                  <a:noFill/>
                </a:ln>
                <a:solidFill>
                  <a:srgbClr val="FF0000"/>
                </a:solidFill>
                <a:effectLst/>
                <a:uLnTx/>
                <a:uFillTx/>
                <a:latin typeface="+mj-lt"/>
                <a:ea typeface="+mj-ea"/>
                <a:cs typeface="+mj-cs"/>
              </a:rPr>
              <a:t>Holy to                  the Lord</a:t>
            </a:r>
          </a:p>
        </p:txBody>
      </p:sp>
      <p:pic>
        <p:nvPicPr>
          <p:cNvPr id="9" name="Picture 8" descr="dove and sword large cropped.png"/>
          <p:cNvPicPr>
            <a:picLocks noChangeAspect="1"/>
          </p:cNvPicPr>
          <p:nvPr/>
        </p:nvPicPr>
        <p:blipFill>
          <a:blip r:embed="rId3" cstate="print"/>
          <a:stretch>
            <a:fillRect/>
          </a:stretch>
        </p:blipFill>
        <p:spPr>
          <a:xfrm>
            <a:off x="2195736" y="1051480"/>
            <a:ext cx="4176464" cy="4321736"/>
          </a:xfrm>
          <a:prstGeom prst="rect">
            <a:avLst/>
          </a:prstGeom>
        </p:spPr>
      </p:pic>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3" name="Heart 2"/>
          <p:cNvSpPr/>
          <p:nvPr/>
        </p:nvSpPr>
        <p:spPr>
          <a:xfrm>
            <a:off x="1259632" y="1124744"/>
            <a:ext cx="6336630" cy="4464223"/>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80900" name="Rectangle 3"/>
          <p:cNvSpPr>
            <a:spLocks noChangeArrowheads="1"/>
          </p:cNvSpPr>
          <p:nvPr/>
        </p:nvSpPr>
        <p:spPr bwMode="auto">
          <a:xfrm>
            <a:off x="755576" y="26621"/>
            <a:ext cx="7776864" cy="954107"/>
          </a:xfrm>
          <a:prstGeom prst="rect">
            <a:avLst/>
          </a:prstGeom>
          <a:solidFill>
            <a:schemeClr val="tx1"/>
          </a:solidFill>
          <a:ln w="9525">
            <a:noFill/>
            <a:miter lim="800000"/>
            <a:headEnd/>
            <a:tailEnd/>
          </a:ln>
        </p:spPr>
        <p:txBody>
          <a:bodyPr wrap="square" anchor="ctr">
            <a:spAutoFit/>
          </a:bodyPr>
          <a:lstStyle/>
          <a:p>
            <a:pPr algn="ctr" eaLnBrk="0" hangingPunct="0"/>
            <a:r>
              <a:rPr lang="en-CA" altLang="ko-KR" sz="2800" b="1" dirty="0" smtClean="0">
                <a:solidFill>
                  <a:srgbClr val="FF0000"/>
                </a:solidFill>
                <a:latin typeface="SutonnyMJ" pitchFamily="2" charset="0"/>
                <a:ea typeface="Gulim" pitchFamily="34" charset="-127"/>
                <a:cs typeface="SutonnyMJ" pitchFamily="2" charset="0"/>
              </a:rPr>
              <a:t>59. </a:t>
            </a:r>
            <a:r>
              <a:rPr lang="en-US" sz="2800" b="1" dirty="0" err="1" smtClean="0">
                <a:solidFill>
                  <a:srgbClr val="FF0000"/>
                </a:solidFill>
                <a:latin typeface="SutonnyMJ" pitchFamily="2" charset="0"/>
                <a:cs typeface="SutonnyMJ" pitchFamily="2" charset="0"/>
              </a:rPr>
              <a:t>cweÎ</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AvZ¥v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Avgv‡`i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vqvwaKv‡ii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wbðqZv</a:t>
            </a:r>
            <a:r>
              <a:rPr lang="en-US" sz="2800" b="1" dirty="0" smtClean="0">
                <a:solidFill>
                  <a:srgbClr val="FF0000"/>
                </a:solidFill>
                <a:latin typeface="SutonnyMJ" pitchFamily="2" charset="0"/>
                <a:cs typeface="SutonnyMJ" pitchFamily="2" charset="0"/>
              </a:rPr>
              <a:t> </a:t>
            </a:r>
            <a:endParaRPr lang="en-CA" altLang="ko-KR" sz="2800" b="1" dirty="0" smtClean="0">
              <a:solidFill>
                <a:srgbClr val="FF0000"/>
              </a:solidFill>
              <a:latin typeface="SutonnyMJ" pitchFamily="2" charset="0"/>
              <a:ea typeface="Gulim" pitchFamily="34" charset="-127"/>
              <a:cs typeface="SutonnyMJ" pitchFamily="2" charset="0"/>
            </a:endParaRPr>
          </a:p>
          <a:p>
            <a:pPr algn="ctr" eaLnBrk="0" hangingPunct="0">
              <a:defRPr/>
            </a:pPr>
            <a:r>
              <a:rPr lang="en-CA" sz="2800" b="1" kern="0" dirty="0" err="1" smtClean="0">
                <a:solidFill>
                  <a:srgbClr val="FF0000"/>
                </a:solidFill>
                <a:latin typeface="SutonnyMJ" pitchFamily="2" charset="0"/>
                <a:cs typeface="SutonnyMJ" pitchFamily="2" charset="0"/>
              </a:rPr>
              <a:t>ab¨ev</a:t>
            </a:r>
            <a:r>
              <a:rPr lang="en-CA" sz="2800" b="1" kern="0" dirty="0" smtClean="0">
                <a:solidFill>
                  <a:srgbClr val="FF0000"/>
                </a:solidFill>
                <a:latin typeface="SutonnyMJ" pitchFamily="2" charset="0"/>
                <a:cs typeface="SutonnyMJ" pitchFamily="2" charset="0"/>
              </a:rPr>
              <a:t>` </a:t>
            </a:r>
            <a:r>
              <a:rPr lang="en-CA" sz="2800" b="1" kern="0" dirty="0" err="1" smtClean="0">
                <a:solidFill>
                  <a:srgbClr val="FF0000"/>
                </a:solidFill>
                <a:latin typeface="SutonnyMJ" pitchFamily="2" charset="0"/>
                <a:cs typeface="SutonnyMJ" pitchFamily="2" charset="0"/>
              </a:rPr>
              <a:t>cÖfz</a:t>
            </a:r>
            <a:r>
              <a:rPr lang="en-CA" sz="2800" b="1" kern="0" dirty="0" smtClean="0">
                <a:solidFill>
                  <a:srgbClr val="FF0000"/>
                </a:solidFill>
                <a:latin typeface="SutonnyMJ" pitchFamily="2" charset="0"/>
                <a:cs typeface="SutonnyMJ" pitchFamily="2" charset="0"/>
              </a:rPr>
              <a:t>!</a:t>
            </a:r>
            <a:endParaRPr lang="en-CA" sz="2800" b="1" kern="0" dirty="0">
              <a:solidFill>
                <a:srgbClr val="FF0000"/>
              </a:solidFill>
              <a:latin typeface="SutonnyMJ" pitchFamily="2" charset="0"/>
              <a:cs typeface="SutonnyMJ" pitchFamily="2" charset="0"/>
            </a:endParaRPr>
          </a:p>
        </p:txBody>
      </p:sp>
      <p:sp>
        <p:nvSpPr>
          <p:cNvPr id="6" name="Title 1"/>
          <p:cNvSpPr txBox="1">
            <a:spLocks/>
          </p:cNvSpPr>
          <p:nvPr/>
        </p:nvSpPr>
        <p:spPr bwMode="auto">
          <a:xfrm>
            <a:off x="107504" y="5742384"/>
            <a:ext cx="869714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gn="ctr"/>
            <a:r>
              <a:rPr lang="en-US" sz="2800" b="1" dirty="0" smtClean="0">
                <a:latin typeface="SutonnyMJ" pitchFamily="2" charset="0"/>
                <a:cs typeface="SutonnyMJ" pitchFamily="2" charset="0"/>
              </a:rPr>
              <a:t>2 </a:t>
            </a:r>
            <a:r>
              <a:rPr lang="en-US" sz="2800" b="1" dirty="0" err="1" smtClean="0">
                <a:latin typeface="SutonnyMJ" pitchFamily="2" charset="0"/>
                <a:cs typeface="SutonnyMJ" pitchFamily="2" charset="0"/>
              </a:rPr>
              <a:t>Kwi</a:t>
            </a:r>
            <a:r>
              <a:rPr lang="en-US" sz="2800" b="1" dirty="0" smtClean="0">
                <a:latin typeface="SutonnyMJ" pitchFamily="2" charset="0"/>
                <a:cs typeface="SutonnyMJ" pitchFamily="2" charset="0"/>
              </a:rPr>
              <a:t>: 1:21-22; 5:5; </a:t>
            </a:r>
            <a:r>
              <a:rPr lang="en-US" sz="2800" b="1" dirty="0" err="1" smtClean="0">
                <a:latin typeface="SutonnyMJ" pitchFamily="2" charset="0"/>
                <a:cs typeface="SutonnyMJ" pitchFamily="2" charset="0"/>
              </a:rPr>
              <a:t>Bwd</a:t>
            </a:r>
            <a:r>
              <a:rPr lang="en-US" sz="2800" b="1" dirty="0" smtClean="0">
                <a:latin typeface="SutonnyMJ" pitchFamily="2" charset="0"/>
                <a:cs typeface="SutonnyMJ" pitchFamily="2" charset="0"/>
              </a:rPr>
              <a:t>: 1;13-14</a:t>
            </a:r>
            <a:endParaRPr lang="en-CA" sz="2800" b="1" dirty="0" smtClean="0">
              <a:latin typeface="SutonnyMJ" pitchFamily="2" charset="0"/>
              <a:cs typeface="SutonnyMJ" pitchFamily="2" charset="0"/>
            </a:endParaRPr>
          </a:p>
        </p:txBody>
      </p:sp>
      <p:sp>
        <p:nvSpPr>
          <p:cNvPr id="10" name="Rectangle 9"/>
          <p:cNvSpPr/>
          <p:nvPr/>
        </p:nvSpPr>
        <p:spPr>
          <a:xfrm>
            <a:off x="5868144" y="2060848"/>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pic>
        <p:nvPicPr>
          <p:cNvPr id="8" name="Picture 7" descr="angry-face-01s.gif"/>
          <p:cNvPicPr>
            <a:picLocks noChangeAspect="1"/>
          </p:cNvPicPr>
          <p:nvPr/>
        </p:nvPicPr>
        <p:blipFill>
          <a:blip r:embed="rId2" cstate="print"/>
          <a:stretch>
            <a:fillRect/>
          </a:stretch>
        </p:blipFill>
        <p:spPr>
          <a:xfrm>
            <a:off x="8172400" y="5877272"/>
            <a:ext cx="864096" cy="864096"/>
          </a:xfrm>
          <a:prstGeom prst="ellipse">
            <a:avLst/>
          </a:prstGeom>
        </p:spPr>
      </p:pic>
      <p:sp>
        <p:nvSpPr>
          <p:cNvPr id="11" name="TextBox 10"/>
          <p:cNvSpPr txBox="1"/>
          <p:nvPr/>
        </p:nvSpPr>
        <p:spPr>
          <a:xfrm>
            <a:off x="8172400"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2" name="TextBox 8"/>
          <p:cNvSpPr txBox="1">
            <a:spLocks noChangeArrowheads="1"/>
          </p:cNvSpPr>
          <p:nvPr/>
        </p:nvSpPr>
        <p:spPr bwMode="auto">
          <a:xfrm>
            <a:off x="810039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13" name="TextBox 12"/>
          <p:cNvSpPr txBox="1"/>
          <p:nvPr/>
        </p:nvSpPr>
        <p:spPr>
          <a:xfrm>
            <a:off x="35496" y="6309320"/>
            <a:ext cx="576064" cy="369332"/>
          </a:xfrm>
          <a:prstGeom prst="rect">
            <a:avLst/>
          </a:prstGeom>
          <a:noFill/>
        </p:spPr>
        <p:txBody>
          <a:bodyPr wrap="square" rtlCol="0">
            <a:spAutoFit/>
          </a:bodyPr>
          <a:lstStyle/>
          <a:p>
            <a:pPr algn="ctr"/>
            <a:r>
              <a:rPr lang="en-CA" dirty="0" smtClean="0">
                <a:solidFill>
                  <a:srgbClr val="FFFFFF"/>
                </a:solidFill>
              </a:rPr>
              <a:t>59</a:t>
            </a:r>
            <a:endParaRPr lang="en-CA" dirty="0">
              <a:solidFill>
                <a:srgbClr val="FFFFFF"/>
              </a:solidFill>
            </a:endParaRPr>
          </a:p>
        </p:txBody>
      </p:sp>
      <p:pic>
        <p:nvPicPr>
          <p:cNvPr id="9" name="Picture 8" descr="dove and sword large cropped.png"/>
          <p:cNvPicPr>
            <a:picLocks noChangeAspect="1"/>
          </p:cNvPicPr>
          <p:nvPr/>
        </p:nvPicPr>
        <p:blipFill>
          <a:blip r:embed="rId3" cstate="print"/>
          <a:stretch>
            <a:fillRect/>
          </a:stretch>
        </p:blipFill>
        <p:spPr>
          <a:xfrm>
            <a:off x="2195736" y="1052736"/>
            <a:ext cx="4176464" cy="4321736"/>
          </a:xfrm>
          <a:prstGeom prst="rect">
            <a:avLst/>
          </a:prstGeom>
        </p:spPr>
      </p:pic>
      <p:sp>
        <p:nvSpPr>
          <p:cNvPr id="17" name="Oval 16"/>
          <p:cNvSpPr/>
          <p:nvPr/>
        </p:nvSpPr>
        <p:spPr>
          <a:xfrm rot="20788275">
            <a:off x="924138" y="1668066"/>
            <a:ext cx="3474720" cy="2468880"/>
          </a:xfrm>
          <a:prstGeom prst="ellipse">
            <a:avLst/>
          </a:prstGeom>
          <a:solidFill>
            <a:srgbClr val="FFCC00"/>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p:cNvSpPr/>
          <p:nvPr/>
        </p:nvSpPr>
        <p:spPr>
          <a:xfrm rot="20788275">
            <a:off x="1479210" y="2183373"/>
            <a:ext cx="2468880" cy="1554480"/>
          </a:xfrm>
          <a:prstGeom prst="ellipse">
            <a:avLst/>
          </a:prstGeom>
          <a:solidFill>
            <a:srgbClr val="FFCC00"/>
          </a:solid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TextBox 21"/>
          <p:cNvSpPr txBox="1"/>
          <p:nvPr/>
        </p:nvSpPr>
        <p:spPr>
          <a:xfrm rot="20805690">
            <a:off x="1865123" y="3586149"/>
            <a:ext cx="2294158" cy="523220"/>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100 %</a:t>
            </a:r>
            <a:endParaRPr lang="en-CA" sz="2800" b="1" dirty="0">
              <a:solidFill>
                <a:schemeClr val="bg1"/>
              </a:solidFill>
              <a:latin typeface="Calibri" pitchFamily="34" charset="0"/>
              <a:cs typeface="Calibri" pitchFamily="34" charset="0"/>
            </a:endParaRPr>
          </a:p>
        </p:txBody>
      </p:sp>
      <p:sp>
        <p:nvSpPr>
          <p:cNvPr id="23" name="TextBox 22"/>
          <p:cNvSpPr txBox="1"/>
          <p:nvPr/>
        </p:nvSpPr>
        <p:spPr>
          <a:xfrm rot="20805690">
            <a:off x="1361067" y="1740519"/>
            <a:ext cx="2294158" cy="523220"/>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100 %</a:t>
            </a:r>
            <a:endParaRPr lang="en-CA" sz="2800" b="1" dirty="0">
              <a:solidFill>
                <a:schemeClr val="bg1"/>
              </a:solidFill>
              <a:latin typeface="Calibri" pitchFamily="34" charset="0"/>
              <a:cs typeface="Calibri" pitchFamily="34" charset="0"/>
            </a:endParaRPr>
          </a:p>
        </p:txBody>
      </p:sp>
      <p:sp>
        <p:nvSpPr>
          <p:cNvPr id="19" name="TextBox 18"/>
          <p:cNvSpPr txBox="1"/>
          <p:nvPr/>
        </p:nvSpPr>
        <p:spPr>
          <a:xfrm rot="20805690">
            <a:off x="1586246" y="2353994"/>
            <a:ext cx="2294158" cy="1188146"/>
          </a:xfrm>
          <a:prstGeom prst="rect">
            <a:avLst/>
          </a:prstGeom>
          <a:noFill/>
        </p:spPr>
        <p:txBody>
          <a:bodyPr wrap="square" rtlCol="0">
            <a:spAutoFit/>
          </a:bodyPr>
          <a:lstStyle/>
          <a:p>
            <a:pPr algn="ctr">
              <a:lnSpc>
                <a:spcPts val="2800"/>
              </a:lnSpc>
            </a:pPr>
            <a:r>
              <a:rPr lang="en-CA" sz="3200" b="1" dirty="0" smtClean="0">
                <a:solidFill>
                  <a:schemeClr val="bg1"/>
                </a:solidFill>
                <a:latin typeface="Calibri" pitchFamily="34" charset="0"/>
                <a:cs typeface="Calibri" pitchFamily="34" charset="0"/>
              </a:rPr>
              <a:t>Guarantee</a:t>
            </a:r>
          </a:p>
          <a:p>
            <a:pPr algn="ctr">
              <a:lnSpc>
                <a:spcPts val="2800"/>
              </a:lnSpc>
            </a:pPr>
            <a:r>
              <a:rPr lang="en-CA" sz="3200" b="1" dirty="0" smtClean="0">
                <a:solidFill>
                  <a:schemeClr val="bg1"/>
                </a:solidFill>
                <a:latin typeface="Calibri" pitchFamily="34" charset="0"/>
                <a:cs typeface="Calibri" pitchFamily="34" charset="0"/>
              </a:rPr>
              <a:t>of inheritance</a:t>
            </a:r>
            <a:endParaRPr lang="en-CA" sz="32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pregnancy_stages_s20_32_weeks.jpg"/>
          <p:cNvPicPr>
            <a:picLocks noChangeAspect="1"/>
          </p:cNvPicPr>
          <p:nvPr/>
        </p:nvPicPr>
        <p:blipFill>
          <a:blip r:embed="rId2" cstate="print"/>
          <a:srcRect/>
          <a:stretch>
            <a:fillRect/>
          </a:stretch>
        </p:blipFill>
        <p:spPr bwMode="auto">
          <a:xfrm>
            <a:off x="898336" y="44627"/>
            <a:ext cx="8138160" cy="5529481"/>
          </a:xfrm>
          <a:prstGeom prst="rect">
            <a:avLst/>
          </a:prstGeom>
          <a:noFill/>
          <a:ln w="9525">
            <a:noFill/>
            <a:miter lim="800000"/>
            <a:headEnd/>
            <a:tailEnd/>
          </a:ln>
        </p:spPr>
      </p:pic>
      <p:sp>
        <p:nvSpPr>
          <p:cNvPr id="56323" name="Rectangle 3"/>
          <p:cNvSpPr>
            <a:spLocks noChangeArrowheads="1"/>
          </p:cNvSpPr>
          <p:nvPr/>
        </p:nvSpPr>
        <p:spPr bwMode="auto">
          <a:xfrm>
            <a:off x="35496" y="27781"/>
            <a:ext cx="3622104" cy="954107"/>
          </a:xfrm>
          <a:prstGeom prst="rect">
            <a:avLst/>
          </a:prstGeom>
          <a:solidFill>
            <a:schemeClr val="tx1"/>
          </a:solidFill>
          <a:ln w="9525">
            <a:noFill/>
            <a:miter lim="800000"/>
            <a:headEnd/>
            <a:tailEnd/>
          </a:ln>
        </p:spPr>
        <p:txBody>
          <a:bodyPr wrap="square" anchor="ctr">
            <a:spAutoFit/>
          </a:bodyPr>
          <a:lstStyle/>
          <a:p>
            <a:pPr algn="ctr" eaLnBrk="0" hangingPunct="0"/>
            <a:r>
              <a:rPr lang="en-US" altLang="ko-KR" sz="2800" b="1" dirty="0" smtClean="0">
                <a:solidFill>
                  <a:srgbClr val="FF0000"/>
                </a:solidFill>
                <a:latin typeface="SutonnyMJ" pitchFamily="2" charset="0"/>
                <a:ea typeface="Gulim" pitchFamily="34" charset="-127"/>
                <a:cs typeface="SutonnyMJ" pitchFamily="2" charset="0"/>
              </a:rPr>
              <a:t>60. </a:t>
            </a:r>
            <a:r>
              <a:rPr lang="en-US" sz="2800" b="1" dirty="0" err="1" smtClean="0">
                <a:solidFill>
                  <a:srgbClr val="FF0000"/>
                </a:solidFill>
                <a:latin typeface="SutonnyMJ" pitchFamily="2" charset="0"/>
                <a:cs typeface="SutonnyMJ" pitchFamily="2" charset="0"/>
              </a:rPr>
              <a:t>cweÎ</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AvZ¥v</a:t>
            </a:r>
            <a:r>
              <a:rPr lang="en-US" sz="2800" b="1" dirty="0" smtClean="0">
                <a:solidFill>
                  <a:srgbClr val="FF0000"/>
                </a:solidFill>
                <a:latin typeface="SutonnyMJ" pitchFamily="2" charset="0"/>
                <a:cs typeface="SutonnyMJ" pitchFamily="2" charset="0"/>
              </a:rPr>
              <a:t> †_‡K </a:t>
            </a:r>
            <a:r>
              <a:rPr lang="en-US" sz="2800" b="1" dirty="0" err="1" smtClean="0">
                <a:solidFill>
                  <a:srgbClr val="FF0000"/>
                </a:solidFill>
                <a:latin typeface="SutonnyMJ" pitchFamily="2" charset="0"/>
                <a:cs typeface="SutonnyMJ" pitchFamily="2" charset="0"/>
              </a:rPr>
              <a:t>Rb</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Ck¦i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nB‡Z</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RvZ</a:t>
            </a:r>
            <a:endParaRPr lang="en-US" altLang="ko-KR" sz="2800" b="1" dirty="0">
              <a:solidFill>
                <a:srgbClr val="FF0000"/>
              </a:solidFill>
              <a:latin typeface="SutonnyMJ" pitchFamily="2" charset="0"/>
              <a:ea typeface="Gulim" pitchFamily="34" charset="-127"/>
              <a:cs typeface="SutonnyMJ" pitchFamily="2" charset="0"/>
            </a:endParaRPr>
          </a:p>
        </p:txBody>
      </p:sp>
      <p:sp>
        <p:nvSpPr>
          <p:cNvPr id="5" name="TextBox 4"/>
          <p:cNvSpPr txBox="1"/>
          <p:nvPr/>
        </p:nvSpPr>
        <p:spPr>
          <a:xfrm>
            <a:off x="720080" y="5571237"/>
            <a:ext cx="8460432" cy="954107"/>
          </a:xfrm>
          <a:prstGeom prst="rect">
            <a:avLst/>
          </a:prstGeom>
          <a:solidFill>
            <a:schemeClr val="bg1"/>
          </a:solidFill>
        </p:spPr>
        <p:txBody>
          <a:bodyPr wrap="square" rtlCol="0">
            <a:spAutoFit/>
          </a:bodyPr>
          <a:lstStyle/>
          <a:p>
            <a:pPr algn="ctr"/>
            <a:r>
              <a:rPr lang="en-US" sz="2800" dirty="0" smtClean="0">
                <a:latin typeface="SutonnyMJ" pitchFamily="2" charset="0"/>
                <a:cs typeface="SutonnyMJ" pitchFamily="2" charset="0"/>
              </a:rPr>
              <a:t>†hv:3:3-8;      1†hv:3:9; </a:t>
            </a:r>
          </a:p>
          <a:p>
            <a:pPr algn="ctr"/>
            <a:r>
              <a:rPr lang="en-US" sz="2800" dirty="0" smtClean="0">
                <a:latin typeface="SutonnyMJ" pitchFamily="2" charset="0"/>
                <a:cs typeface="SutonnyMJ" pitchFamily="2" charset="0"/>
              </a:rPr>
              <a:t>1†hv:4:7;       1†hv:5:4</a:t>
            </a:r>
            <a:endParaRPr lang="en-CA" sz="2800" dirty="0">
              <a:latin typeface="SutonnyMJ" pitchFamily="2" charset="0"/>
              <a:cs typeface="SutonnyMJ" pitchFamily="2" charset="0"/>
            </a:endParaRPr>
          </a:p>
        </p:txBody>
      </p:sp>
      <p:sp>
        <p:nvSpPr>
          <p:cNvPr id="8" name="TextBox 7"/>
          <p:cNvSpPr txBox="1"/>
          <p:nvPr/>
        </p:nvSpPr>
        <p:spPr>
          <a:xfrm>
            <a:off x="7020272" y="4243154"/>
            <a:ext cx="2160240" cy="553998"/>
          </a:xfrm>
          <a:prstGeom prst="rect">
            <a:avLst/>
          </a:prstGeom>
          <a:noFill/>
        </p:spPr>
        <p:txBody>
          <a:bodyPr wrap="square" rtlCol="0">
            <a:spAutoFit/>
          </a:bodyPr>
          <a:lstStyle/>
          <a:p>
            <a:pPr algn="ctr"/>
            <a:r>
              <a:rPr lang="en-CA" sz="1000" dirty="0" smtClean="0">
                <a:solidFill>
                  <a:schemeClr val="tx1">
                    <a:lumMod val="75000"/>
                  </a:schemeClr>
                </a:solidFill>
              </a:rPr>
              <a:t>baby</a:t>
            </a:r>
          </a:p>
          <a:p>
            <a:pPr algn="ctr"/>
            <a:r>
              <a:rPr lang="en-CA" sz="1000" dirty="0" smtClean="0">
                <a:solidFill>
                  <a:schemeClr val="tx1">
                    <a:lumMod val="75000"/>
                  </a:schemeClr>
                </a:solidFill>
              </a:rPr>
              <a:t>various copies on internet, </a:t>
            </a:r>
          </a:p>
          <a:p>
            <a:pPr algn="ctr"/>
            <a:r>
              <a:rPr lang="en-CA" sz="1000" dirty="0" smtClean="0">
                <a:solidFill>
                  <a:schemeClr val="tx1">
                    <a:lumMod val="75000"/>
                  </a:schemeClr>
                </a:solidFill>
              </a:rPr>
              <a:t>original source unknown</a:t>
            </a:r>
            <a:endParaRPr lang="en-CA" sz="1000" dirty="0">
              <a:solidFill>
                <a:schemeClr val="tx1">
                  <a:lumMod val="75000"/>
                </a:schemeClr>
              </a:solidFill>
            </a:endParaRPr>
          </a:p>
        </p:txBody>
      </p:sp>
      <p:pic>
        <p:nvPicPr>
          <p:cNvPr id="9" name="Picture 8" descr="dove and sword large cropped.png"/>
          <p:cNvPicPr>
            <a:picLocks noChangeAspect="1"/>
          </p:cNvPicPr>
          <p:nvPr/>
        </p:nvPicPr>
        <p:blipFill>
          <a:blip r:embed="rId3" cstate="print"/>
          <a:stretch>
            <a:fillRect/>
          </a:stretch>
        </p:blipFill>
        <p:spPr>
          <a:xfrm>
            <a:off x="3491880" y="2407736"/>
            <a:ext cx="2448272" cy="2533432"/>
          </a:xfrm>
          <a:prstGeom prst="rect">
            <a:avLst/>
          </a:prstGeom>
        </p:spPr>
      </p:pic>
      <p:sp>
        <p:nvSpPr>
          <p:cNvPr id="10" name="Rectangle 9"/>
          <p:cNvSpPr/>
          <p:nvPr/>
        </p:nvSpPr>
        <p:spPr>
          <a:xfrm>
            <a:off x="4211960" y="4365104"/>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pic>
        <p:nvPicPr>
          <p:cNvPr id="11" name="Picture 10" descr="angry-face-01s.gif"/>
          <p:cNvPicPr>
            <a:picLocks noChangeAspect="1"/>
          </p:cNvPicPr>
          <p:nvPr/>
        </p:nvPicPr>
        <p:blipFill>
          <a:blip r:embed="rId4" cstate="print"/>
          <a:stretch>
            <a:fillRect/>
          </a:stretch>
        </p:blipFill>
        <p:spPr>
          <a:xfrm>
            <a:off x="179512" y="5877272"/>
            <a:ext cx="864096" cy="864096"/>
          </a:xfrm>
          <a:prstGeom prst="ellipse">
            <a:avLst/>
          </a:prstGeom>
        </p:spPr>
      </p:pic>
      <p:sp>
        <p:nvSpPr>
          <p:cNvPr id="12" name="TextBox 11"/>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3"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14" name="TextBox 13"/>
          <p:cNvSpPr txBox="1"/>
          <p:nvPr/>
        </p:nvSpPr>
        <p:spPr>
          <a:xfrm>
            <a:off x="8460432" y="6309320"/>
            <a:ext cx="576064" cy="369332"/>
          </a:xfrm>
          <a:prstGeom prst="rect">
            <a:avLst/>
          </a:prstGeom>
          <a:noFill/>
        </p:spPr>
        <p:txBody>
          <a:bodyPr wrap="square" rtlCol="0">
            <a:spAutoFit/>
          </a:bodyPr>
          <a:lstStyle/>
          <a:p>
            <a:pPr algn="ctr"/>
            <a:r>
              <a:rPr lang="en-CA" dirty="0" smtClean="0">
                <a:solidFill>
                  <a:srgbClr val="FFFFFF"/>
                </a:solidFill>
              </a:rPr>
              <a:t>60</a:t>
            </a:r>
            <a:endParaRPr lang="en-CA" dirty="0">
              <a:solidFill>
                <a:srgbClr val="FFFFFF"/>
              </a:solidFill>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62466" name="Picture 1" descr="C:\Users\Supernike\AppData\Local\Microsoft\Windows\Temporary Internet Files\Content.IE5\Q82F3AOF\MC900361874[1].wmf"/>
          <p:cNvPicPr>
            <a:picLocks noChangeAspect="1" noChangeArrowheads="1"/>
          </p:cNvPicPr>
          <p:nvPr/>
        </p:nvPicPr>
        <p:blipFill>
          <a:blip r:embed="rId2" cstate="print"/>
          <a:srcRect/>
          <a:stretch>
            <a:fillRect/>
          </a:stretch>
        </p:blipFill>
        <p:spPr bwMode="auto">
          <a:xfrm>
            <a:off x="3275856" y="2957262"/>
            <a:ext cx="2160240" cy="1479850"/>
          </a:xfrm>
          <a:prstGeom prst="rect">
            <a:avLst/>
          </a:prstGeom>
          <a:noFill/>
          <a:ln w="9525">
            <a:noFill/>
            <a:miter lim="800000"/>
            <a:headEnd/>
            <a:tailEnd/>
          </a:ln>
        </p:spPr>
      </p:pic>
      <p:pic>
        <p:nvPicPr>
          <p:cNvPr id="62467" name="Picture 9" descr="MH900315769.GIF"/>
          <p:cNvPicPr>
            <a:picLocks noChangeAspect="1"/>
          </p:cNvPicPr>
          <p:nvPr/>
        </p:nvPicPr>
        <p:blipFill>
          <a:blip r:embed="rId3" cstate="print"/>
          <a:srcRect l="15727" t="18732" r="21365"/>
          <a:stretch>
            <a:fillRect/>
          </a:stretch>
        </p:blipFill>
        <p:spPr bwMode="auto">
          <a:xfrm>
            <a:off x="6635012" y="3847796"/>
            <a:ext cx="2401484" cy="2893572"/>
          </a:xfrm>
          <a:prstGeom prst="rect">
            <a:avLst/>
          </a:prstGeom>
          <a:noFill/>
          <a:ln w="9525">
            <a:noFill/>
            <a:miter lim="800000"/>
            <a:headEnd/>
            <a:tailEnd/>
          </a:ln>
        </p:spPr>
      </p:pic>
      <p:sp>
        <p:nvSpPr>
          <p:cNvPr id="9" name="Rectangle 8"/>
          <p:cNvSpPr/>
          <p:nvPr/>
        </p:nvSpPr>
        <p:spPr>
          <a:xfrm>
            <a:off x="1259632" y="3389511"/>
            <a:ext cx="2376264" cy="615553"/>
          </a:xfrm>
          <a:prstGeom prst="rect">
            <a:avLst/>
          </a:prstGeom>
        </p:spPr>
        <p:txBody>
          <a:bodyPr wrap="square">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
        <p:nvSpPr>
          <p:cNvPr id="10" name="Rectangle 9"/>
          <p:cNvSpPr/>
          <p:nvPr/>
        </p:nvSpPr>
        <p:spPr>
          <a:xfrm>
            <a:off x="6588224" y="6588060"/>
            <a:ext cx="2520280" cy="369332"/>
          </a:xfrm>
          <a:prstGeom prst="rect">
            <a:avLst/>
          </a:prstGeom>
          <a:solidFill>
            <a:srgbClr val="00FF00"/>
          </a:solidFill>
        </p:spPr>
        <p:txBody>
          <a:bodyPr wrap="square">
            <a:spAutoFit/>
          </a:bodyPr>
          <a:lstStyle/>
          <a:p>
            <a:pPr algn="ctr"/>
            <a:r>
              <a:rPr lang="en-CA" sz="800" dirty="0" smtClean="0">
                <a:solidFill>
                  <a:schemeClr val="tx1">
                    <a:lumMod val="65000"/>
                  </a:schemeClr>
                </a:solidFill>
              </a:rPr>
              <a:t>Microsoft clip art © 2013 Microsoft Corporation. </a:t>
            </a:r>
          </a:p>
          <a:p>
            <a:pPr algn="ctr"/>
            <a:endParaRPr lang="en-CA" sz="1000" dirty="0">
              <a:solidFill>
                <a:schemeClr val="tx1">
                  <a:lumMod val="65000"/>
                </a:schemeClr>
              </a:solidFill>
            </a:endParaRPr>
          </a:p>
        </p:txBody>
      </p:sp>
      <p:cxnSp>
        <p:nvCxnSpPr>
          <p:cNvPr id="11" name="Straight Arrow Connector 10"/>
          <p:cNvCxnSpPr/>
          <p:nvPr/>
        </p:nvCxnSpPr>
        <p:spPr>
          <a:xfrm>
            <a:off x="2555848" y="2780984"/>
            <a:ext cx="792016" cy="359984"/>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5580184" y="4005120"/>
            <a:ext cx="792016" cy="359984"/>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pic>
        <p:nvPicPr>
          <p:cNvPr id="13" name="Picture 12" descr="dove and sword large cropped.png"/>
          <p:cNvPicPr>
            <a:picLocks noChangeAspect="1"/>
          </p:cNvPicPr>
          <p:nvPr/>
        </p:nvPicPr>
        <p:blipFill>
          <a:blip r:embed="rId4" cstate="print"/>
          <a:stretch>
            <a:fillRect/>
          </a:stretch>
        </p:blipFill>
        <p:spPr>
          <a:xfrm>
            <a:off x="107504" y="1479146"/>
            <a:ext cx="2232248" cy="2309894"/>
          </a:xfrm>
          <a:prstGeom prst="rect">
            <a:avLst/>
          </a:prstGeom>
        </p:spPr>
      </p:pic>
      <p:sp>
        <p:nvSpPr>
          <p:cNvPr id="18" name="TextBox 17"/>
          <p:cNvSpPr txBox="1"/>
          <p:nvPr/>
        </p:nvSpPr>
        <p:spPr>
          <a:xfrm>
            <a:off x="0" y="4797152"/>
            <a:ext cx="7236296" cy="954107"/>
          </a:xfrm>
          <a:prstGeom prst="rect">
            <a:avLst/>
          </a:prstGeom>
          <a:noFill/>
        </p:spPr>
        <p:txBody>
          <a:bodyPr wrap="square" rtlCol="0">
            <a:spAutoFit/>
          </a:bodyPr>
          <a:lstStyle/>
          <a:p>
            <a:r>
              <a:rPr lang="en-US" sz="2800" b="1" dirty="0" smtClean="0">
                <a:solidFill>
                  <a:schemeClr val="bg1"/>
                </a:solidFill>
                <a:latin typeface="SutonnyMJ" pitchFamily="2" charset="0"/>
                <a:cs typeface="SutonnyMJ" pitchFamily="2" charset="0"/>
              </a:rPr>
              <a:t>†</a:t>
            </a:r>
            <a:r>
              <a:rPr lang="en-US" sz="2800" b="1" dirty="0" err="1" smtClean="0">
                <a:solidFill>
                  <a:schemeClr val="bg1"/>
                </a:solidFill>
                <a:latin typeface="SutonnyMJ" pitchFamily="2" charset="0"/>
                <a:cs typeface="SutonnyMJ" pitchFamily="2" charset="0"/>
              </a:rPr>
              <a:t>hv</a:t>
            </a:r>
            <a:r>
              <a:rPr lang="en-US" sz="2800" b="1" dirty="0" smtClean="0">
                <a:solidFill>
                  <a:schemeClr val="bg1"/>
                </a:solidFill>
                <a:latin typeface="SutonnyMJ" pitchFamily="2" charset="0"/>
                <a:cs typeface="SutonnyMJ" pitchFamily="2" charset="0"/>
              </a:rPr>
              <a:t>: 14:16-18, 26; †</a:t>
            </a:r>
            <a:r>
              <a:rPr lang="en-US" sz="2800" b="1" dirty="0" err="1" smtClean="0">
                <a:solidFill>
                  <a:schemeClr val="bg1"/>
                </a:solidFill>
                <a:latin typeface="SutonnyMJ" pitchFamily="2" charset="0"/>
                <a:cs typeface="SutonnyMJ" pitchFamily="2" charset="0"/>
              </a:rPr>
              <a:t>hv</a:t>
            </a:r>
            <a:r>
              <a:rPr lang="en-US" sz="2800" b="1" dirty="0" smtClean="0">
                <a:solidFill>
                  <a:schemeClr val="bg1"/>
                </a:solidFill>
                <a:latin typeface="SutonnyMJ" pitchFamily="2" charset="0"/>
                <a:cs typeface="SutonnyMJ" pitchFamily="2" charset="0"/>
              </a:rPr>
              <a:t>: 15:26; †</a:t>
            </a:r>
            <a:r>
              <a:rPr lang="en-US" sz="2800" b="1" dirty="0" err="1" smtClean="0">
                <a:solidFill>
                  <a:schemeClr val="bg1"/>
                </a:solidFill>
                <a:latin typeface="SutonnyMJ" pitchFamily="2" charset="0"/>
                <a:cs typeface="SutonnyMJ" pitchFamily="2" charset="0"/>
              </a:rPr>
              <a:t>hv</a:t>
            </a:r>
            <a:r>
              <a:rPr lang="en-US" sz="2800" b="1" dirty="0" smtClean="0">
                <a:solidFill>
                  <a:schemeClr val="bg1"/>
                </a:solidFill>
                <a:latin typeface="SutonnyMJ" pitchFamily="2" charset="0"/>
                <a:cs typeface="SutonnyMJ" pitchFamily="2" charset="0"/>
              </a:rPr>
              <a:t>: 16:7-15;  </a:t>
            </a:r>
          </a:p>
          <a:p>
            <a:r>
              <a:rPr lang="en-US" sz="2800" b="1" dirty="0" smtClean="0">
                <a:solidFill>
                  <a:schemeClr val="bg1"/>
                </a:solidFill>
                <a:latin typeface="SutonnyMJ" pitchFamily="2" charset="0"/>
                <a:cs typeface="SutonnyMJ" pitchFamily="2" charset="0"/>
              </a:rPr>
              <a:t>1Kwi: 2:10-16; </a:t>
            </a:r>
            <a:r>
              <a:rPr lang="en-US" sz="2800" b="1" dirty="0" err="1" smtClean="0">
                <a:solidFill>
                  <a:schemeClr val="bg1"/>
                </a:solidFill>
                <a:latin typeface="SutonnyMJ" pitchFamily="2" charset="0"/>
                <a:cs typeface="SutonnyMJ" pitchFamily="2" charset="0"/>
              </a:rPr>
              <a:t>Bwd</a:t>
            </a:r>
            <a:r>
              <a:rPr lang="en-US" sz="2800" b="1" dirty="0" smtClean="0">
                <a:solidFill>
                  <a:schemeClr val="bg1"/>
                </a:solidFill>
                <a:latin typeface="SutonnyMJ" pitchFamily="2" charset="0"/>
                <a:cs typeface="SutonnyMJ" pitchFamily="2" charset="0"/>
              </a:rPr>
              <a:t>: 6:17-18; 1 †</a:t>
            </a:r>
            <a:r>
              <a:rPr lang="en-US" sz="2800" b="1" dirty="0" err="1" smtClean="0">
                <a:solidFill>
                  <a:schemeClr val="bg1"/>
                </a:solidFill>
                <a:latin typeface="SutonnyMJ" pitchFamily="2" charset="0"/>
                <a:cs typeface="SutonnyMJ" pitchFamily="2" charset="0"/>
              </a:rPr>
              <a:t>hv</a:t>
            </a:r>
            <a:r>
              <a:rPr lang="en-US" sz="2800" b="1" dirty="0" smtClean="0">
                <a:solidFill>
                  <a:schemeClr val="bg1"/>
                </a:solidFill>
                <a:latin typeface="SutonnyMJ" pitchFamily="2" charset="0"/>
                <a:cs typeface="SutonnyMJ" pitchFamily="2" charset="0"/>
              </a:rPr>
              <a:t> :2:20,27</a:t>
            </a:r>
            <a:endParaRPr lang="en-US" sz="2800" b="1" dirty="0">
              <a:solidFill>
                <a:schemeClr val="bg1"/>
              </a:solidFill>
              <a:latin typeface="SutonnyMJ" pitchFamily="2" charset="0"/>
              <a:cs typeface="SutonnyMJ" pitchFamily="2" charset="0"/>
            </a:endParaRPr>
          </a:p>
        </p:txBody>
      </p:sp>
      <p:sp>
        <p:nvSpPr>
          <p:cNvPr id="16" name="Rectangle 3"/>
          <p:cNvSpPr>
            <a:spLocks noChangeArrowheads="1"/>
          </p:cNvSpPr>
          <p:nvPr/>
        </p:nvSpPr>
        <p:spPr bwMode="auto">
          <a:xfrm>
            <a:off x="2267744" y="315813"/>
            <a:ext cx="5760640" cy="954107"/>
          </a:xfrm>
          <a:prstGeom prst="rect">
            <a:avLst/>
          </a:prstGeom>
          <a:solidFill>
            <a:schemeClr val="tx1"/>
          </a:solidFill>
          <a:ln w="9525">
            <a:noFill/>
            <a:miter lim="800000"/>
            <a:headEnd/>
            <a:tailEnd/>
          </a:ln>
        </p:spPr>
        <p:txBody>
          <a:bodyPr wrap="square" anchor="ctr">
            <a:spAutoFit/>
          </a:bodyPr>
          <a:lstStyle/>
          <a:p>
            <a:pPr algn="ctr" eaLnBrk="0" hangingPunct="0">
              <a:defRPr/>
            </a:pPr>
            <a:r>
              <a:rPr lang="en-US" sz="2800" b="1" dirty="0" smtClean="0">
                <a:solidFill>
                  <a:srgbClr val="FF0000"/>
                </a:solidFill>
                <a:latin typeface="SutonnyMJ" pitchFamily="2" charset="0"/>
                <a:cs typeface="SutonnyMJ" pitchFamily="2" charset="0"/>
              </a:rPr>
              <a:t>61. </a:t>
            </a:r>
            <a:r>
              <a:rPr lang="en-US" sz="2800" b="1" dirty="0" err="1" smtClean="0">
                <a:solidFill>
                  <a:srgbClr val="FF0000"/>
                </a:solidFill>
                <a:latin typeface="SutonnyMJ" pitchFamily="2" charset="0"/>
                <a:cs typeface="SutonnyMJ" pitchFamily="2" charset="0"/>
              </a:rPr>
              <a:t>m‡Z</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AvZ¥v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Avgv‡`i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mvnvh</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K‡ib</a:t>
            </a:r>
            <a:r>
              <a:rPr lang="en-US" sz="2800" b="1" dirty="0" smtClean="0">
                <a:solidFill>
                  <a:srgbClr val="FF0000"/>
                </a:solidFill>
                <a:latin typeface="SutonnyMJ" pitchFamily="2" charset="0"/>
                <a:cs typeface="SutonnyMJ" pitchFamily="2" charset="0"/>
              </a:rPr>
              <a:t> I </a:t>
            </a:r>
            <a:r>
              <a:rPr lang="en-US" sz="2800" b="1" dirty="0" err="1" smtClean="0">
                <a:solidFill>
                  <a:srgbClr val="FF0000"/>
                </a:solidFill>
                <a:latin typeface="SutonnyMJ" pitchFamily="2" charset="0"/>
                <a:cs typeface="SutonnyMJ" pitchFamily="2" charset="0"/>
              </a:rPr>
              <a:t>wkÿv</a:t>
            </a:r>
            <a:r>
              <a:rPr lang="en-US" sz="2800" b="1" dirty="0" smtClean="0">
                <a:solidFill>
                  <a:srgbClr val="FF0000"/>
                </a:solidFill>
                <a:latin typeface="SutonnyMJ" pitchFamily="2" charset="0"/>
                <a:cs typeface="SutonnyMJ" pitchFamily="2" charset="0"/>
              </a:rPr>
              <a:t> †`b| </a:t>
            </a:r>
            <a:r>
              <a:rPr lang="en-CA" sz="2800" b="1" kern="0" dirty="0" err="1" smtClean="0">
                <a:solidFill>
                  <a:srgbClr val="FF0000"/>
                </a:solidFill>
                <a:latin typeface="SutonnyMJ" pitchFamily="2" charset="0"/>
                <a:cs typeface="SutonnyMJ" pitchFamily="2" charset="0"/>
              </a:rPr>
              <a:t>ab¨ev</a:t>
            </a:r>
            <a:r>
              <a:rPr lang="en-CA" sz="2800" b="1" kern="0" dirty="0" smtClean="0">
                <a:solidFill>
                  <a:srgbClr val="FF0000"/>
                </a:solidFill>
                <a:latin typeface="SutonnyMJ" pitchFamily="2" charset="0"/>
                <a:cs typeface="SutonnyMJ" pitchFamily="2" charset="0"/>
              </a:rPr>
              <a:t>` </a:t>
            </a:r>
            <a:r>
              <a:rPr lang="en-CA" sz="2800" b="1" kern="0" dirty="0" err="1" smtClean="0">
                <a:solidFill>
                  <a:srgbClr val="FF0000"/>
                </a:solidFill>
                <a:latin typeface="SutonnyMJ" pitchFamily="2" charset="0"/>
                <a:cs typeface="SutonnyMJ" pitchFamily="2" charset="0"/>
              </a:rPr>
              <a:t>cÖfz</a:t>
            </a:r>
            <a:r>
              <a:rPr lang="en-CA" sz="2800" b="1" kern="0" dirty="0" smtClean="0">
                <a:solidFill>
                  <a:srgbClr val="FF0000"/>
                </a:solidFill>
                <a:latin typeface="SutonnyMJ" pitchFamily="2" charset="0"/>
                <a:cs typeface="SutonnyMJ" pitchFamily="2" charset="0"/>
              </a:rPr>
              <a:t>!</a:t>
            </a:r>
            <a:endParaRPr lang="en-CA" sz="2800" b="1" kern="0" dirty="0">
              <a:solidFill>
                <a:srgbClr val="FF0000"/>
              </a:solidFill>
              <a:latin typeface="SutonnyMJ" pitchFamily="2" charset="0"/>
              <a:cs typeface="SutonnyMJ" pitchFamily="2" charset="0"/>
            </a:endParaRPr>
          </a:p>
        </p:txBody>
      </p:sp>
      <p:pic>
        <p:nvPicPr>
          <p:cNvPr id="15" name="Picture 14" descr="angry-face-01s.gif"/>
          <p:cNvPicPr>
            <a:picLocks noChangeAspect="1"/>
          </p:cNvPicPr>
          <p:nvPr/>
        </p:nvPicPr>
        <p:blipFill>
          <a:blip r:embed="rId5" cstate="print"/>
          <a:stretch>
            <a:fillRect/>
          </a:stretch>
        </p:blipFill>
        <p:spPr>
          <a:xfrm>
            <a:off x="179512" y="5877272"/>
            <a:ext cx="864096" cy="864096"/>
          </a:xfrm>
          <a:prstGeom prst="ellipse">
            <a:avLst/>
          </a:prstGeom>
        </p:spPr>
      </p:pic>
      <p:sp>
        <p:nvSpPr>
          <p:cNvPr id="17" name="TextBox 16"/>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9" name="TextBox 8"/>
          <p:cNvSpPr txBox="1">
            <a:spLocks noChangeArrowheads="1"/>
          </p:cNvSpPr>
          <p:nvPr/>
        </p:nvSpPr>
        <p:spPr bwMode="auto">
          <a:xfrm>
            <a:off x="107504"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t>© </a:t>
            </a:r>
            <a:r>
              <a:rPr lang="en-CA" sz="800" dirty="0" smtClean="0"/>
              <a:t>GospelGifs.com </a:t>
            </a:r>
            <a:endParaRPr lang="en-CA" sz="800" dirty="0"/>
          </a:p>
        </p:txBody>
      </p:sp>
      <p:sp>
        <p:nvSpPr>
          <p:cNvPr id="20" name="TextBox 19"/>
          <p:cNvSpPr txBox="1"/>
          <p:nvPr/>
        </p:nvSpPr>
        <p:spPr>
          <a:xfrm>
            <a:off x="8604448" y="6309320"/>
            <a:ext cx="576064" cy="369332"/>
          </a:xfrm>
          <a:prstGeom prst="rect">
            <a:avLst/>
          </a:prstGeom>
          <a:noFill/>
        </p:spPr>
        <p:txBody>
          <a:bodyPr wrap="square" rtlCol="0">
            <a:spAutoFit/>
          </a:bodyPr>
          <a:lstStyle/>
          <a:p>
            <a:r>
              <a:rPr lang="en-CA" dirty="0" smtClean="0">
                <a:solidFill>
                  <a:srgbClr val="FFFFFF"/>
                </a:solidFill>
              </a:rPr>
              <a:t>61</a:t>
            </a:r>
            <a:endParaRPr lang="en-CA" dirty="0">
              <a:solidFill>
                <a:srgbClr val="FFFFFF"/>
              </a:solidFill>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2" name="Picture 1" descr="dove and sword large cropped.png"/>
          <p:cNvPicPr>
            <a:picLocks noChangeAspect="1"/>
          </p:cNvPicPr>
          <p:nvPr/>
        </p:nvPicPr>
        <p:blipFill>
          <a:blip r:embed="rId3" cstate="print"/>
          <a:stretch>
            <a:fillRect/>
          </a:stretch>
        </p:blipFill>
        <p:spPr>
          <a:xfrm>
            <a:off x="-36512" y="44624"/>
            <a:ext cx="4193702" cy="4339572"/>
          </a:xfrm>
          <a:prstGeom prst="rect">
            <a:avLst/>
          </a:prstGeom>
        </p:spPr>
      </p:pic>
      <p:sp>
        <p:nvSpPr>
          <p:cNvPr id="4" name="Rectangle 3"/>
          <p:cNvSpPr/>
          <p:nvPr/>
        </p:nvSpPr>
        <p:spPr>
          <a:xfrm>
            <a:off x="2483768" y="3717032"/>
            <a:ext cx="6336704" cy="2246769"/>
          </a:xfrm>
          <a:prstGeom prst="rect">
            <a:avLst/>
          </a:prstGeom>
        </p:spPr>
        <p:txBody>
          <a:bodyPr wrap="square">
            <a:spAutoFit/>
          </a:bodyPr>
          <a:lstStyle/>
          <a:p>
            <a:pPr algn="ctr"/>
            <a:r>
              <a:rPr lang="en-CA" sz="2800" b="1" dirty="0" smtClean="0">
                <a:solidFill>
                  <a:schemeClr val="bg1"/>
                </a:solidFill>
                <a:latin typeface="Calibri" pitchFamily="34" charset="0"/>
              </a:rPr>
              <a:t>Because of the serious problem around the world with many sincere Christians who are disconnecting the Spirit </a:t>
            </a:r>
          </a:p>
          <a:p>
            <a:pPr algn="ctr"/>
            <a:r>
              <a:rPr lang="en-CA" sz="2800" b="1" dirty="0" smtClean="0">
                <a:solidFill>
                  <a:schemeClr val="bg1"/>
                </a:solidFill>
                <a:latin typeface="Calibri" pitchFamily="34" charset="0"/>
              </a:rPr>
              <a:t>from the Bible and from Christ and </a:t>
            </a:r>
          </a:p>
          <a:p>
            <a:pPr algn="ctr"/>
            <a:r>
              <a:rPr lang="en-CA" sz="2800" b="1" dirty="0" smtClean="0">
                <a:solidFill>
                  <a:schemeClr val="bg1"/>
                </a:solidFill>
                <a:latin typeface="Calibri" pitchFamily="34" charset="0"/>
              </a:rPr>
              <a:t>the gospel truths of his cross!</a:t>
            </a:r>
          </a:p>
        </p:txBody>
      </p:sp>
      <p:sp>
        <p:nvSpPr>
          <p:cNvPr id="5" name="TextBox 4"/>
          <p:cNvSpPr txBox="1"/>
          <p:nvPr/>
        </p:nvSpPr>
        <p:spPr>
          <a:xfrm>
            <a:off x="2699792" y="2060848"/>
            <a:ext cx="6048672" cy="1384995"/>
          </a:xfrm>
          <a:prstGeom prst="rect">
            <a:avLst/>
          </a:prstGeom>
          <a:noFill/>
        </p:spPr>
        <p:txBody>
          <a:bodyPr wrap="square" rtlCol="0">
            <a:spAutoFit/>
          </a:bodyPr>
          <a:lstStyle/>
          <a:p>
            <a:pPr algn="ctr"/>
            <a:r>
              <a:rPr lang="en-US" sz="2800" b="1" dirty="0" smtClean="0">
                <a:solidFill>
                  <a:schemeClr val="bg1"/>
                </a:solidFill>
                <a:latin typeface="Calibri" pitchFamily="34" charset="0"/>
              </a:rPr>
              <a:t>Why is there a Bible </a:t>
            </a:r>
          </a:p>
          <a:p>
            <a:pPr algn="ctr"/>
            <a:r>
              <a:rPr lang="en-US" sz="2800" b="1" dirty="0" smtClean="0">
                <a:solidFill>
                  <a:schemeClr val="bg1"/>
                </a:solidFill>
                <a:latin typeface="Calibri" pitchFamily="34" charset="0"/>
              </a:rPr>
              <a:t>and cross inside</a:t>
            </a:r>
          </a:p>
          <a:p>
            <a:pPr algn="ctr"/>
            <a:r>
              <a:rPr lang="en-US" sz="2800" b="1" dirty="0" smtClean="0">
                <a:solidFill>
                  <a:schemeClr val="bg1"/>
                </a:solidFill>
                <a:latin typeface="Calibri" pitchFamily="34" charset="0"/>
              </a:rPr>
              <a:t>the dove?</a:t>
            </a:r>
            <a:endParaRPr lang="en-CA" sz="2800" dirty="0">
              <a:solidFill>
                <a:schemeClr val="bg1"/>
              </a:solidFill>
              <a:latin typeface="Calibri" pitchFamily="34" charset="0"/>
            </a:endParaRPr>
          </a:p>
        </p:txBody>
      </p:sp>
      <p:sp>
        <p:nvSpPr>
          <p:cNvPr id="6" name="Rectangle 5"/>
          <p:cNvSpPr/>
          <p:nvPr/>
        </p:nvSpPr>
        <p:spPr>
          <a:xfrm>
            <a:off x="179512" y="4438853"/>
            <a:ext cx="1944216" cy="646331"/>
          </a:xfrm>
          <a:prstGeom prst="rect">
            <a:avLst/>
          </a:prstGeom>
        </p:spPr>
        <p:txBody>
          <a:bodyPr wrap="square">
            <a:spAutoFit/>
          </a:bodyPr>
          <a:lstStyle/>
          <a:p>
            <a:pPr algn="ctr"/>
            <a:r>
              <a:rPr lang="en-CA" sz="900" dirty="0" smtClean="0"/>
              <a:t>Dove and Bible</a:t>
            </a:r>
          </a:p>
          <a:p>
            <a:pPr algn="ctr"/>
            <a:r>
              <a:rPr lang="en-CA" sz="900" dirty="0" smtClean="0"/>
              <a:t>Microsoft clip art © 2013</a:t>
            </a:r>
          </a:p>
          <a:p>
            <a:pPr algn="ctr"/>
            <a:r>
              <a:rPr lang="en-CA" sz="900" dirty="0" smtClean="0"/>
              <a:t>Microsoft Corporation. </a:t>
            </a:r>
          </a:p>
          <a:p>
            <a:pPr algn="ctr"/>
            <a:endParaRPr lang="en-CA" sz="900"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2" name="Picture 1" descr="dove and sword large cropped.png"/>
          <p:cNvPicPr>
            <a:picLocks noChangeAspect="1"/>
          </p:cNvPicPr>
          <p:nvPr/>
        </p:nvPicPr>
        <p:blipFill>
          <a:blip r:embed="rId3" cstate="print"/>
          <a:stretch>
            <a:fillRect/>
          </a:stretch>
        </p:blipFill>
        <p:spPr>
          <a:xfrm>
            <a:off x="-36512" y="44624"/>
            <a:ext cx="4193702" cy="4339572"/>
          </a:xfrm>
          <a:prstGeom prst="rect">
            <a:avLst/>
          </a:prstGeom>
        </p:spPr>
      </p:pic>
      <p:sp>
        <p:nvSpPr>
          <p:cNvPr id="4" name="Rectangle 3"/>
          <p:cNvSpPr/>
          <p:nvPr/>
        </p:nvSpPr>
        <p:spPr>
          <a:xfrm>
            <a:off x="107504" y="3488809"/>
            <a:ext cx="9001000" cy="3108543"/>
          </a:xfrm>
          <a:prstGeom prst="rect">
            <a:avLst/>
          </a:prstGeom>
        </p:spPr>
        <p:txBody>
          <a:bodyPr wrap="square">
            <a:spAutoFit/>
          </a:bodyPr>
          <a:lstStyle/>
          <a:p>
            <a:pPr algn="ctr"/>
            <a:r>
              <a:rPr lang="en-CA" sz="2800" b="1" dirty="0" smtClean="0">
                <a:solidFill>
                  <a:schemeClr val="bg1"/>
                </a:solidFill>
                <a:latin typeface="Calibri" pitchFamily="34" charset="0"/>
              </a:rPr>
              <a:t>                  The Spirit’s sword is the word of God (Eph 6:17). </a:t>
            </a:r>
          </a:p>
          <a:p>
            <a:pPr algn="ctr"/>
            <a:r>
              <a:rPr lang="en-CA" sz="2800" b="1" dirty="0" smtClean="0">
                <a:solidFill>
                  <a:schemeClr val="bg1"/>
                </a:solidFill>
                <a:latin typeface="Calibri" pitchFamily="34" charset="0"/>
              </a:rPr>
              <a:t>          The Helper, the Spirit of truth, teaches us God’s </a:t>
            </a:r>
          </a:p>
          <a:p>
            <a:pPr algn="ctr"/>
            <a:r>
              <a:rPr lang="en-CA" sz="2800" b="1" dirty="0" smtClean="0">
                <a:solidFill>
                  <a:schemeClr val="bg1"/>
                </a:solidFill>
                <a:latin typeface="Calibri" pitchFamily="34" charset="0"/>
              </a:rPr>
              <a:t>Word as he bears witness to Jesus (John 14:26; 15:26) </a:t>
            </a:r>
          </a:p>
          <a:p>
            <a:pPr algn="ctr"/>
            <a:r>
              <a:rPr lang="en-CA" sz="2800" b="1" dirty="0" smtClean="0">
                <a:solidFill>
                  <a:schemeClr val="bg1"/>
                </a:solidFill>
                <a:latin typeface="Calibri" pitchFamily="34" charset="0"/>
              </a:rPr>
              <a:t>with the word of the cross, Christ crucified (1 </a:t>
            </a:r>
            <a:r>
              <a:rPr lang="en-CA" sz="2800" b="1" dirty="0" err="1" smtClean="0">
                <a:solidFill>
                  <a:schemeClr val="bg1"/>
                </a:solidFill>
                <a:latin typeface="Calibri" pitchFamily="34" charset="0"/>
              </a:rPr>
              <a:t>Cor</a:t>
            </a:r>
            <a:r>
              <a:rPr lang="en-CA" sz="2800" b="1" dirty="0" smtClean="0">
                <a:solidFill>
                  <a:schemeClr val="bg1"/>
                </a:solidFill>
                <a:latin typeface="Calibri" pitchFamily="34" charset="0"/>
              </a:rPr>
              <a:t> 1:18, 23). This word of God and Christ crucified, breathed out by God in the Spirit, teaches, reproves, corrects and trains us to be complete, equipped for every good work (2 Tim 3:16-17).</a:t>
            </a:r>
            <a:endParaRPr lang="en-CA" dirty="0" smtClean="0"/>
          </a:p>
        </p:txBody>
      </p:sp>
      <p:sp>
        <p:nvSpPr>
          <p:cNvPr id="5" name="TextBox 4"/>
          <p:cNvSpPr txBox="1"/>
          <p:nvPr/>
        </p:nvSpPr>
        <p:spPr>
          <a:xfrm>
            <a:off x="3851920" y="1179909"/>
            <a:ext cx="5256584" cy="1384995"/>
          </a:xfrm>
          <a:prstGeom prst="rect">
            <a:avLst/>
          </a:prstGeom>
          <a:noFill/>
        </p:spPr>
        <p:txBody>
          <a:bodyPr wrap="square" rtlCol="0">
            <a:spAutoFit/>
          </a:bodyPr>
          <a:lstStyle/>
          <a:p>
            <a:pPr algn="ctr"/>
            <a:r>
              <a:rPr lang="en-US" sz="2800" b="1" dirty="0" smtClean="0">
                <a:solidFill>
                  <a:schemeClr val="bg1"/>
                </a:solidFill>
                <a:latin typeface="Calibri" pitchFamily="34" charset="0"/>
              </a:rPr>
              <a:t>Why is there a Bible </a:t>
            </a:r>
          </a:p>
          <a:p>
            <a:pPr algn="ctr"/>
            <a:r>
              <a:rPr lang="en-US" sz="2800" b="1" dirty="0" smtClean="0">
                <a:solidFill>
                  <a:schemeClr val="bg1"/>
                </a:solidFill>
                <a:latin typeface="Calibri" pitchFamily="34" charset="0"/>
              </a:rPr>
              <a:t>and cross inside</a:t>
            </a:r>
          </a:p>
          <a:p>
            <a:pPr algn="ctr"/>
            <a:r>
              <a:rPr lang="en-US" sz="2800" b="1" dirty="0" smtClean="0">
                <a:solidFill>
                  <a:schemeClr val="bg1"/>
                </a:solidFill>
                <a:latin typeface="Calibri" pitchFamily="34" charset="0"/>
              </a:rPr>
              <a:t>the dove?</a:t>
            </a:r>
            <a:endParaRPr lang="en-CA" sz="2800" dirty="0">
              <a:solidFill>
                <a:schemeClr val="bg1"/>
              </a:solidFill>
              <a:latin typeface="Calibri" pitchFamily="34" charset="0"/>
            </a:endParaRPr>
          </a:p>
        </p:txBody>
      </p:sp>
      <p:sp>
        <p:nvSpPr>
          <p:cNvPr id="6" name="Rectangle 5"/>
          <p:cNvSpPr/>
          <p:nvPr/>
        </p:nvSpPr>
        <p:spPr>
          <a:xfrm>
            <a:off x="-540568" y="2492896"/>
            <a:ext cx="2736304" cy="661720"/>
          </a:xfrm>
          <a:prstGeom prst="rect">
            <a:avLst/>
          </a:prstGeom>
        </p:spPr>
        <p:txBody>
          <a:bodyPr wrap="square">
            <a:spAutoFit/>
          </a:bodyPr>
          <a:lstStyle/>
          <a:p>
            <a:pPr algn="ctr"/>
            <a:r>
              <a:rPr lang="en-CA" sz="900" dirty="0" smtClean="0"/>
              <a:t>Dove and Bible</a:t>
            </a:r>
          </a:p>
          <a:p>
            <a:pPr algn="ctr"/>
            <a:r>
              <a:rPr lang="en-CA" sz="900" dirty="0" smtClean="0"/>
              <a:t>Microsoft clip art © 2013 </a:t>
            </a:r>
          </a:p>
          <a:p>
            <a:pPr algn="ctr"/>
            <a:r>
              <a:rPr lang="en-CA" sz="900" dirty="0" smtClean="0"/>
              <a:t>Microsoft Corporation. </a:t>
            </a:r>
          </a:p>
          <a:p>
            <a:pPr algn="ctr"/>
            <a:endParaRPr lang="en-CA" sz="1000" dirty="0">
              <a:solidFill>
                <a:schemeClr val="tx1">
                  <a:lumMod val="65000"/>
                </a:schemeClr>
              </a:solidFill>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2" name="Picture 1" descr="dove and sword large cropped.png"/>
          <p:cNvPicPr>
            <a:picLocks noChangeAspect="1"/>
          </p:cNvPicPr>
          <p:nvPr/>
        </p:nvPicPr>
        <p:blipFill>
          <a:blip r:embed="rId2" cstate="print"/>
          <a:stretch>
            <a:fillRect/>
          </a:stretch>
        </p:blipFill>
        <p:spPr>
          <a:xfrm>
            <a:off x="378298" y="1052736"/>
            <a:ext cx="4193702" cy="4339572"/>
          </a:xfrm>
          <a:prstGeom prst="rect">
            <a:avLst/>
          </a:prstGeom>
        </p:spPr>
      </p:pic>
      <p:sp>
        <p:nvSpPr>
          <p:cNvPr id="5" name="TextBox 4"/>
          <p:cNvSpPr txBox="1"/>
          <p:nvPr/>
        </p:nvSpPr>
        <p:spPr>
          <a:xfrm>
            <a:off x="1259632" y="260648"/>
            <a:ext cx="6696744" cy="523220"/>
          </a:xfrm>
          <a:prstGeom prst="rect">
            <a:avLst/>
          </a:prstGeom>
          <a:noFill/>
        </p:spPr>
        <p:txBody>
          <a:bodyPr wrap="square" rtlCol="0">
            <a:spAutoFit/>
          </a:bodyPr>
          <a:lstStyle/>
          <a:p>
            <a:pPr algn="ctr"/>
            <a:r>
              <a:rPr lang="en-CA" sz="2800" b="1" spc="-10" dirty="0" smtClean="0">
                <a:solidFill>
                  <a:schemeClr val="bg1"/>
                </a:solidFill>
                <a:latin typeface="Calibri" pitchFamily="34" charset="0"/>
              </a:rPr>
              <a:t>Which view of the Spirit do you have?</a:t>
            </a:r>
            <a:endParaRPr lang="en-CA" sz="2800" dirty="0">
              <a:solidFill>
                <a:schemeClr val="bg1"/>
              </a:solidFill>
              <a:latin typeface="Calibri" pitchFamily="34" charset="0"/>
            </a:endParaRPr>
          </a:p>
        </p:txBody>
      </p:sp>
      <p:pic>
        <p:nvPicPr>
          <p:cNvPr id="7" name="Picture 2" descr="C:\Users\Supernike\AppData\Local\Microsoft\Windows\Temporary Internet Files\Content.IE5\NCUDCEY9\MC900048045[1].wmf"/>
          <p:cNvPicPr>
            <a:picLocks noChangeAspect="1" noChangeArrowheads="1"/>
          </p:cNvPicPr>
          <p:nvPr/>
        </p:nvPicPr>
        <p:blipFill>
          <a:blip r:embed="rId3" cstate="print"/>
          <a:srcRect/>
          <a:stretch>
            <a:fillRect/>
          </a:stretch>
        </p:blipFill>
        <p:spPr bwMode="auto">
          <a:xfrm>
            <a:off x="4536504" y="1052736"/>
            <a:ext cx="3995936" cy="4376245"/>
          </a:xfrm>
          <a:prstGeom prst="rect">
            <a:avLst/>
          </a:prstGeom>
          <a:noFill/>
          <a:ln w="9525">
            <a:noFill/>
            <a:miter lim="800000"/>
            <a:headEnd/>
            <a:tailEnd/>
          </a:ln>
        </p:spPr>
      </p:pic>
      <p:sp>
        <p:nvSpPr>
          <p:cNvPr id="8" name="Rectangle 7"/>
          <p:cNvSpPr/>
          <p:nvPr/>
        </p:nvSpPr>
        <p:spPr>
          <a:xfrm>
            <a:off x="3995936" y="3501008"/>
            <a:ext cx="1944216" cy="646331"/>
          </a:xfrm>
          <a:prstGeom prst="rect">
            <a:avLst/>
          </a:prstGeom>
        </p:spPr>
        <p:txBody>
          <a:bodyPr wrap="square">
            <a:spAutoFit/>
          </a:bodyPr>
          <a:lstStyle/>
          <a:p>
            <a:pPr algn="ctr"/>
            <a:r>
              <a:rPr lang="en-CA" sz="900" dirty="0" smtClean="0"/>
              <a:t>Dove and Bible</a:t>
            </a:r>
          </a:p>
          <a:p>
            <a:pPr algn="ctr"/>
            <a:r>
              <a:rPr lang="en-CA" sz="900" dirty="0" smtClean="0"/>
              <a:t>Microsoft clip art © 2013</a:t>
            </a:r>
          </a:p>
          <a:p>
            <a:pPr algn="ctr"/>
            <a:r>
              <a:rPr lang="en-CA" sz="900" dirty="0" smtClean="0"/>
              <a:t>Microsoft Corporation. </a:t>
            </a:r>
          </a:p>
          <a:p>
            <a:pPr algn="ctr"/>
            <a:endParaRPr lang="en-CA" sz="900" dirty="0">
              <a:solidFill>
                <a:schemeClr val="tx1">
                  <a:lumMod val="50000"/>
                </a:schemeClr>
              </a:solidFill>
            </a:endParaRPr>
          </a:p>
        </p:txBody>
      </p:sp>
      <p:sp>
        <p:nvSpPr>
          <p:cNvPr id="6" name="TextBox 5"/>
          <p:cNvSpPr txBox="1"/>
          <p:nvPr/>
        </p:nvSpPr>
        <p:spPr>
          <a:xfrm>
            <a:off x="251520" y="5445224"/>
            <a:ext cx="8640960" cy="1077218"/>
          </a:xfrm>
          <a:prstGeom prst="rect">
            <a:avLst/>
          </a:prstGeom>
          <a:noFill/>
        </p:spPr>
        <p:txBody>
          <a:bodyPr wrap="square" rtlCol="0">
            <a:spAutoFit/>
          </a:bodyPr>
          <a:lstStyle/>
          <a:p>
            <a:pPr algn="ctr"/>
            <a:r>
              <a:rPr lang="en-CA" sz="2800" b="1" dirty="0" smtClean="0">
                <a:solidFill>
                  <a:schemeClr val="bg1"/>
                </a:solidFill>
                <a:latin typeface="Calibri" pitchFamily="34" charset="0"/>
              </a:rPr>
              <a:t>Our view of the Spirit affects so many things in our soul.</a:t>
            </a:r>
          </a:p>
          <a:p>
            <a:pPr algn="ctr"/>
            <a:endParaRPr lang="en-CA" b="1" dirty="0" smtClean="0">
              <a:solidFill>
                <a:srgbClr val="FFFF00"/>
              </a:solidFill>
              <a:latin typeface="Calibri" pitchFamily="34" charset="0"/>
            </a:endParaRPr>
          </a:p>
          <a:p>
            <a:pPr algn="ctr"/>
            <a:r>
              <a:rPr lang="en-CA" b="1" dirty="0" smtClean="0">
                <a:solidFill>
                  <a:srgbClr val="FFFF00"/>
                </a:solidFill>
                <a:latin typeface="Calibri" pitchFamily="34" charset="0"/>
              </a:rPr>
              <a:t>For more on this, download “Charismatic Confusion” at www.graceGodChrist.com</a:t>
            </a:r>
            <a:endParaRPr lang="en-CA" b="1" dirty="0">
              <a:solidFill>
                <a:srgbClr val="FFFF00"/>
              </a:solidFill>
              <a:latin typeface="Calibri" pitchFamily="34" charset="0"/>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11" name="Picture 10" descr="angry-face-01s.gif"/>
          <p:cNvPicPr>
            <a:picLocks noChangeAspect="1"/>
          </p:cNvPicPr>
          <p:nvPr/>
        </p:nvPicPr>
        <p:blipFill>
          <a:blip r:embed="rId2" cstate="print"/>
          <a:stretch>
            <a:fillRect/>
          </a:stretch>
        </p:blipFill>
        <p:spPr>
          <a:xfrm>
            <a:off x="8100392" y="5877272"/>
            <a:ext cx="864096" cy="864096"/>
          </a:xfrm>
          <a:prstGeom prst="ellipse">
            <a:avLst/>
          </a:prstGeom>
        </p:spPr>
      </p:pic>
      <p:pic>
        <p:nvPicPr>
          <p:cNvPr id="10" name="Picture 9" descr="DSCN8117 crop email.jpg"/>
          <p:cNvPicPr>
            <a:picLocks noChangeAspect="1"/>
          </p:cNvPicPr>
          <p:nvPr/>
        </p:nvPicPr>
        <p:blipFill>
          <a:blip r:embed="rId3" cstate="print"/>
          <a:stretch>
            <a:fillRect/>
          </a:stretch>
        </p:blipFill>
        <p:spPr>
          <a:xfrm>
            <a:off x="533926" y="44624"/>
            <a:ext cx="3966066" cy="6768752"/>
          </a:xfrm>
          <a:prstGeom prst="rect">
            <a:avLst/>
          </a:prstGeom>
        </p:spPr>
      </p:pic>
      <p:sp>
        <p:nvSpPr>
          <p:cNvPr id="84995" name="Title 1"/>
          <p:cNvSpPr>
            <a:spLocks noGrp="1"/>
          </p:cNvSpPr>
          <p:nvPr>
            <p:ph type="title"/>
          </p:nvPr>
        </p:nvSpPr>
        <p:spPr>
          <a:xfrm>
            <a:off x="4860032" y="2646040"/>
            <a:ext cx="3888432" cy="1143000"/>
          </a:xfrm>
        </p:spPr>
        <p:txBody>
          <a:bodyPr/>
          <a:lstStyle/>
          <a:p>
            <a:r>
              <a:rPr lang="en-US" sz="2800" b="1" dirty="0" smtClean="0">
                <a:solidFill>
                  <a:schemeClr val="bg1"/>
                </a:solidFill>
                <a:latin typeface="SutonnyMJ" pitchFamily="2" charset="0"/>
                <a:cs typeface="SutonnyMJ" pitchFamily="2" charset="0"/>
              </a:rPr>
              <a:t>†iv:8:4-5, 12-14; </a:t>
            </a:r>
            <a:br>
              <a:rPr lang="en-US" sz="2800" b="1" dirty="0" smtClean="0">
                <a:solidFill>
                  <a:schemeClr val="bg1"/>
                </a:solidFill>
                <a:latin typeface="SutonnyMJ" pitchFamily="2" charset="0"/>
                <a:cs typeface="SutonnyMJ" pitchFamily="2" charset="0"/>
              </a:rPr>
            </a:br>
            <a:r>
              <a:rPr lang="en-US" sz="2800" b="1" dirty="0" smtClean="0">
                <a:solidFill>
                  <a:schemeClr val="bg1"/>
                </a:solidFill>
                <a:latin typeface="SutonnyMJ" pitchFamily="2" charset="0"/>
                <a:cs typeface="SutonnyMJ" pitchFamily="2" charset="0"/>
              </a:rPr>
              <a:t>Mvjv:5:18 </a:t>
            </a:r>
            <a:br>
              <a:rPr lang="en-US" sz="2800" b="1" dirty="0" smtClean="0">
                <a:solidFill>
                  <a:schemeClr val="bg1"/>
                </a:solidFill>
                <a:latin typeface="SutonnyMJ" pitchFamily="2" charset="0"/>
                <a:cs typeface="SutonnyMJ" pitchFamily="2" charset="0"/>
              </a:rPr>
            </a:br>
            <a:r>
              <a:rPr lang="en-US" sz="2800" b="1" dirty="0" smtClean="0">
                <a:solidFill>
                  <a:schemeClr val="bg1"/>
                </a:solidFill>
                <a:latin typeface="SutonnyMJ" pitchFamily="2" charset="0"/>
                <a:cs typeface="SutonnyMJ" pitchFamily="2" charset="0"/>
              </a:rPr>
              <a:t>     </a:t>
            </a:r>
            <a:endParaRPr lang="en-CA" sz="2800" b="1" dirty="0" smtClean="0">
              <a:solidFill>
                <a:schemeClr val="bg1"/>
              </a:solidFill>
              <a:latin typeface="SutonnyMJ" pitchFamily="2" charset="0"/>
              <a:cs typeface="SutonnyMJ" pitchFamily="2" charset="0"/>
            </a:endParaRPr>
          </a:p>
        </p:txBody>
      </p:sp>
      <p:pic>
        <p:nvPicPr>
          <p:cNvPr id="12" name="Picture 11" descr="dove and sword large cropped.png"/>
          <p:cNvPicPr>
            <a:picLocks noChangeAspect="1"/>
          </p:cNvPicPr>
          <p:nvPr/>
        </p:nvPicPr>
        <p:blipFill>
          <a:blip r:embed="rId4" cstate="print"/>
          <a:stretch>
            <a:fillRect/>
          </a:stretch>
        </p:blipFill>
        <p:spPr>
          <a:xfrm>
            <a:off x="1890466" y="443180"/>
            <a:ext cx="2537518" cy="2625780"/>
          </a:xfrm>
          <a:prstGeom prst="rect">
            <a:avLst/>
          </a:prstGeom>
        </p:spPr>
      </p:pic>
      <p:pic>
        <p:nvPicPr>
          <p:cNvPr id="13" name="Picture 12" descr="dove and sword large cropped.png"/>
          <p:cNvPicPr>
            <a:picLocks noChangeAspect="1"/>
          </p:cNvPicPr>
          <p:nvPr/>
        </p:nvPicPr>
        <p:blipFill>
          <a:blip r:embed="rId5" cstate="print"/>
          <a:stretch>
            <a:fillRect/>
          </a:stretch>
        </p:blipFill>
        <p:spPr>
          <a:xfrm>
            <a:off x="666330" y="3214549"/>
            <a:ext cx="1529406" cy="1582603"/>
          </a:xfrm>
          <a:prstGeom prst="rect">
            <a:avLst/>
          </a:prstGeom>
        </p:spPr>
      </p:pic>
      <p:sp>
        <p:nvSpPr>
          <p:cNvPr id="9" name="Rectangle 8"/>
          <p:cNvSpPr/>
          <p:nvPr/>
        </p:nvSpPr>
        <p:spPr>
          <a:xfrm>
            <a:off x="323528" y="1676708"/>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sp>
        <p:nvSpPr>
          <p:cNvPr id="14" name="Rectangle 13"/>
          <p:cNvSpPr/>
          <p:nvPr/>
        </p:nvSpPr>
        <p:spPr>
          <a:xfrm>
            <a:off x="2915816" y="6567155"/>
            <a:ext cx="1261884" cy="246221"/>
          </a:xfrm>
          <a:prstGeom prst="rect">
            <a:avLst/>
          </a:prstGeom>
        </p:spPr>
        <p:txBody>
          <a:bodyPr wrap="none">
            <a:spAutoFit/>
          </a:bodyPr>
          <a:lstStyle/>
          <a:p>
            <a:r>
              <a:rPr lang="en-CA" sz="1000" dirty="0" smtClean="0">
                <a:solidFill>
                  <a:schemeClr val="tx1">
                    <a:lumMod val="85000"/>
                  </a:schemeClr>
                </a:solidFill>
              </a:rPr>
              <a:t>photo John </a:t>
            </a:r>
            <a:r>
              <a:rPr lang="en-CA" sz="1000" dirty="0" err="1" smtClean="0">
                <a:solidFill>
                  <a:schemeClr val="tx1">
                    <a:lumMod val="85000"/>
                  </a:schemeClr>
                </a:solidFill>
              </a:rPr>
              <a:t>Crozier</a:t>
            </a:r>
            <a:endParaRPr lang="en-CA" sz="1000" dirty="0">
              <a:solidFill>
                <a:schemeClr val="tx1">
                  <a:lumMod val="85000"/>
                </a:schemeClr>
              </a:solidFill>
            </a:endParaRPr>
          </a:p>
        </p:txBody>
      </p:sp>
      <p:sp>
        <p:nvSpPr>
          <p:cNvPr id="8" name="TextBox 7"/>
          <p:cNvSpPr txBox="1"/>
          <p:nvPr/>
        </p:nvSpPr>
        <p:spPr>
          <a:xfrm>
            <a:off x="810039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5" name="TextBox 8"/>
          <p:cNvSpPr txBox="1">
            <a:spLocks noChangeArrowheads="1"/>
          </p:cNvSpPr>
          <p:nvPr/>
        </p:nvSpPr>
        <p:spPr bwMode="auto">
          <a:xfrm>
            <a:off x="8028384"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16" name="TextBox 15"/>
          <p:cNvSpPr txBox="1"/>
          <p:nvPr/>
        </p:nvSpPr>
        <p:spPr>
          <a:xfrm>
            <a:off x="35496" y="6372036"/>
            <a:ext cx="576064" cy="369332"/>
          </a:xfrm>
          <a:prstGeom prst="rect">
            <a:avLst/>
          </a:prstGeom>
          <a:noFill/>
        </p:spPr>
        <p:txBody>
          <a:bodyPr wrap="square" rtlCol="0">
            <a:spAutoFit/>
          </a:bodyPr>
          <a:lstStyle/>
          <a:p>
            <a:pPr algn="ctr"/>
            <a:r>
              <a:rPr lang="en-CA" dirty="0" smtClean="0">
                <a:solidFill>
                  <a:schemeClr val="bg1"/>
                </a:solidFill>
              </a:rPr>
              <a:t>62</a:t>
            </a:r>
            <a:endParaRPr lang="en-CA" dirty="0">
              <a:solidFill>
                <a:schemeClr val="bg1"/>
              </a:solidFill>
            </a:endParaRPr>
          </a:p>
        </p:txBody>
      </p:sp>
      <p:sp>
        <p:nvSpPr>
          <p:cNvPr id="17" name="Title 1"/>
          <p:cNvSpPr txBox="1">
            <a:spLocks/>
          </p:cNvSpPr>
          <p:nvPr/>
        </p:nvSpPr>
        <p:spPr bwMode="auto">
          <a:xfrm>
            <a:off x="5004048" y="692696"/>
            <a:ext cx="3657600" cy="1368152"/>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kumimoji="0" lang="en-CA" sz="2800" b="1" i="0" u="none" strike="noStrike" kern="0" cap="none" spc="0" normalizeH="0" baseline="0" noProof="0" dirty="0" smtClean="0">
                <a:ln>
                  <a:noFill/>
                </a:ln>
                <a:solidFill>
                  <a:srgbClr val="FF0000"/>
                </a:solidFill>
                <a:effectLst/>
                <a:uLnTx/>
                <a:uFillTx/>
                <a:latin typeface="SutonnyMJ" pitchFamily="2" charset="0"/>
                <a:ea typeface="+mj-ea"/>
                <a:cs typeface="SutonnyMJ" pitchFamily="2" charset="0"/>
              </a:rPr>
              <a:t>62. </a:t>
            </a:r>
            <a:r>
              <a:rPr lang="en-US" sz="2800" b="1" dirty="0" err="1" smtClean="0">
                <a:solidFill>
                  <a:srgbClr val="FF0000"/>
                </a:solidFill>
                <a:latin typeface="SutonnyMJ" pitchFamily="2" charset="0"/>
                <a:cs typeface="SutonnyMJ" pitchFamily="2" charset="0"/>
              </a:rPr>
              <a:t>cweÎ</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AvZ¥v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Avgv‡`i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cwiPvjbv</a:t>
            </a:r>
            <a:r>
              <a:rPr lang="en-US" sz="2800" b="1" dirty="0" smtClean="0">
                <a:solidFill>
                  <a:srgbClr val="FF0000"/>
                </a:solidFill>
                <a:latin typeface="SutonnyMJ" pitchFamily="2" charset="0"/>
                <a:cs typeface="SutonnyMJ" pitchFamily="2" charset="0"/>
              </a:rPr>
              <a:t> †`b</a:t>
            </a:r>
            <a:r>
              <a:rPr lang="en-CA" sz="2800" b="1" kern="0" dirty="0" smtClean="0">
                <a:solidFill>
                  <a:srgbClr val="FF0000"/>
                </a:solidFill>
                <a:latin typeface="SutonnyMJ" pitchFamily="2" charset="0"/>
                <a:ea typeface="+mj-ea"/>
                <a:cs typeface="SutonnyMJ" pitchFamily="2" charset="0"/>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b="1" kern="0" dirty="0" err="1" smtClean="0">
                <a:solidFill>
                  <a:srgbClr val="FF0000"/>
                </a:solidFill>
                <a:latin typeface="SutonnyMJ" pitchFamily="2" charset="0"/>
                <a:ea typeface="+mj-ea"/>
                <a:cs typeface="SutonnyMJ" pitchFamily="2" charset="0"/>
              </a:rPr>
              <a:t>a</a:t>
            </a:r>
            <a:r>
              <a:rPr kumimoji="0" lang="en-CA" sz="2800" b="1" i="0" u="none" strike="noStrike" kern="0" cap="none" spc="0" normalizeH="0" baseline="0" noProof="0" dirty="0" err="1" smtClean="0">
                <a:ln>
                  <a:noFill/>
                </a:ln>
                <a:solidFill>
                  <a:srgbClr val="FF0000"/>
                </a:solidFill>
                <a:effectLst/>
                <a:uLnTx/>
                <a:uFillTx/>
                <a:latin typeface="SutonnyMJ" pitchFamily="2" charset="0"/>
                <a:ea typeface="+mj-ea"/>
                <a:cs typeface="SutonnyMJ" pitchFamily="2" charset="0"/>
              </a:rPr>
              <a:t>b¨ev</a:t>
            </a:r>
            <a:r>
              <a:rPr kumimoji="0" lang="en-CA" sz="2800" b="1" i="0" u="none" strike="noStrike" kern="0" cap="none" spc="0" normalizeH="0" baseline="0" noProof="0" dirty="0" smtClean="0">
                <a:ln>
                  <a:noFill/>
                </a:ln>
                <a:solidFill>
                  <a:srgbClr val="FF0000"/>
                </a:solidFill>
                <a:effectLst/>
                <a:uLnTx/>
                <a:uFillTx/>
                <a:latin typeface="SutonnyMJ" pitchFamily="2" charset="0"/>
                <a:ea typeface="+mj-ea"/>
                <a:cs typeface="SutonnyMJ" pitchFamily="2" charset="0"/>
              </a:rPr>
              <a:t>`</a:t>
            </a:r>
            <a:r>
              <a:rPr kumimoji="0" lang="en-CA" sz="2800" b="1" i="0" u="none" strike="noStrike" kern="0" cap="none" spc="0" normalizeH="0" noProof="0" dirty="0" smtClean="0">
                <a:ln>
                  <a:noFill/>
                </a:ln>
                <a:solidFill>
                  <a:srgbClr val="FF0000"/>
                </a:solidFill>
                <a:effectLst/>
                <a:uLnTx/>
                <a:uFillTx/>
                <a:latin typeface="SutonnyMJ" pitchFamily="2" charset="0"/>
                <a:ea typeface="+mj-ea"/>
                <a:cs typeface="SutonnyMJ" pitchFamily="2" charset="0"/>
              </a:rPr>
              <a:t> </a:t>
            </a:r>
            <a:r>
              <a:rPr kumimoji="0" lang="en-CA" sz="2800" b="1" i="0" u="none" strike="noStrike" kern="0" cap="none" spc="0" normalizeH="0" noProof="0" dirty="0" err="1" smtClean="0">
                <a:ln>
                  <a:noFill/>
                </a:ln>
                <a:solidFill>
                  <a:srgbClr val="FF0000"/>
                </a:solidFill>
                <a:effectLst/>
                <a:uLnTx/>
                <a:uFillTx/>
                <a:latin typeface="SutonnyMJ" pitchFamily="2" charset="0"/>
                <a:ea typeface="+mj-ea"/>
                <a:cs typeface="SutonnyMJ" pitchFamily="2" charset="0"/>
              </a:rPr>
              <a:t>cÖfz</a:t>
            </a:r>
            <a:r>
              <a:rPr kumimoji="0" lang="en-CA" sz="2800" b="1" i="0" u="none" strike="noStrike" kern="0" cap="none" spc="0" normalizeH="0" noProof="0" dirty="0" smtClean="0">
                <a:ln>
                  <a:noFill/>
                </a:ln>
                <a:solidFill>
                  <a:srgbClr val="FF0000"/>
                </a:solidFill>
                <a:effectLst/>
                <a:uLnTx/>
                <a:uFillTx/>
                <a:latin typeface="SutonnyMJ" pitchFamily="2" charset="0"/>
                <a:ea typeface="+mj-ea"/>
                <a:cs typeface="SutonnyMJ" pitchFamily="2" charset="0"/>
              </a:rPr>
              <a:t>!</a:t>
            </a:r>
            <a:endParaRPr kumimoji="0" lang="en-CA" sz="2800" b="1" i="0" u="none" strike="noStrike" kern="0" cap="none" spc="0" normalizeH="0" baseline="0" noProof="0" dirty="0" smtClean="0">
              <a:ln>
                <a:noFill/>
              </a:ln>
              <a:solidFill>
                <a:srgbClr val="FF0000"/>
              </a:solidFill>
              <a:effectLst/>
              <a:uLnTx/>
              <a:uFillTx/>
              <a:latin typeface="SutonnyMJ" pitchFamily="2" charset="0"/>
              <a:ea typeface="+mj-ea"/>
              <a:cs typeface="SutonnyMJ" pitchFamily="2" charset="0"/>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9" name="Rectangle 8"/>
          <p:cNvSpPr/>
          <p:nvPr/>
        </p:nvSpPr>
        <p:spPr>
          <a:xfrm>
            <a:off x="1907704" y="2420888"/>
            <a:ext cx="2160240" cy="615553"/>
          </a:xfrm>
          <a:prstGeom prst="rect">
            <a:avLst/>
          </a:prstGeom>
        </p:spPr>
        <p:txBody>
          <a:bodyPr wrap="square">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
        <p:nvSpPr>
          <p:cNvPr id="626073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sp>
        <p:nvSpPr>
          <p:cNvPr id="626074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sp>
        <p:nvSpPr>
          <p:cNvPr id="1029"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57"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59"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61"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graphicFrame>
        <p:nvGraphicFramePr>
          <p:cNvPr id="23560" name="Object 8"/>
          <p:cNvGraphicFramePr>
            <a:graphicFrameLocks noChangeAspect="1"/>
          </p:cNvGraphicFramePr>
          <p:nvPr/>
        </p:nvGraphicFramePr>
        <p:xfrm>
          <a:off x="-252536" y="3501008"/>
          <a:ext cx="5247727" cy="3933056"/>
        </p:xfrm>
        <a:graphic>
          <a:graphicData uri="http://schemas.openxmlformats.org/presentationml/2006/ole">
            <p:oleObj spid="_x0000_s9212966" name="Slide" r:id="rId3" imgW="4570544" imgH="3427358" progId="PowerPoint.Slide.12">
              <p:embed/>
            </p:oleObj>
          </a:graphicData>
        </a:graphic>
      </p:graphicFrame>
      <p:sp>
        <p:nvSpPr>
          <p:cNvPr id="23563"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graphicFrame>
        <p:nvGraphicFramePr>
          <p:cNvPr id="23562" name="Object 10"/>
          <p:cNvGraphicFramePr>
            <a:graphicFrameLocks noChangeAspect="1"/>
          </p:cNvGraphicFramePr>
          <p:nvPr/>
        </p:nvGraphicFramePr>
        <p:xfrm>
          <a:off x="4139952" y="44623"/>
          <a:ext cx="5328592" cy="3993663"/>
        </p:xfrm>
        <a:graphic>
          <a:graphicData uri="http://schemas.openxmlformats.org/presentationml/2006/ole">
            <p:oleObj spid="_x0000_s9212967" name="Slide" r:id="rId4" imgW="4570544" imgH="3427358" progId="PowerPoint.Slide.12">
              <p:embed/>
            </p:oleObj>
          </a:graphicData>
        </a:graphic>
      </p:graphicFrame>
      <p:pic>
        <p:nvPicPr>
          <p:cNvPr id="11" name="Picture 10" descr="dove and sword large cropped.png"/>
          <p:cNvPicPr>
            <a:picLocks noChangeAspect="1"/>
          </p:cNvPicPr>
          <p:nvPr/>
        </p:nvPicPr>
        <p:blipFill>
          <a:blip r:embed="rId5" cstate="print"/>
          <a:stretch>
            <a:fillRect/>
          </a:stretch>
        </p:blipFill>
        <p:spPr>
          <a:xfrm>
            <a:off x="3131840" y="1566184"/>
            <a:ext cx="1800200" cy="1862816"/>
          </a:xfrm>
          <a:prstGeom prst="rect">
            <a:avLst/>
          </a:prstGeom>
        </p:spPr>
      </p:pic>
      <p:cxnSp>
        <p:nvCxnSpPr>
          <p:cNvPr id="5" name="Straight Arrow Connector 4"/>
          <p:cNvCxnSpPr/>
          <p:nvPr/>
        </p:nvCxnSpPr>
        <p:spPr>
          <a:xfrm flipV="1">
            <a:off x="4355976" y="2781300"/>
            <a:ext cx="936104" cy="791716"/>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93192" name="Rectangle 8"/>
          <p:cNvSpPr>
            <a:spLocks noChangeArrowheads="1"/>
          </p:cNvSpPr>
          <p:nvPr/>
        </p:nvSpPr>
        <p:spPr bwMode="auto">
          <a:xfrm>
            <a:off x="280040" y="116632"/>
            <a:ext cx="4075936" cy="1384995"/>
          </a:xfrm>
          <a:prstGeom prst="rect">
            <a:avLst/>
          </a:prstGeom>
          <a:solidFill>
            <a:schemeClr val="tx1"/>
          </a:solidFill>
          <a:ln w="9525">
            <a:noFill/>
            <a:miter lim="800000"/>
            <a:headEnd/>
            <a:tailEnd/>
          </a:ln>
        </p:spPr>
        <p:txBody>
          <a:bodyPr wrap="square">
            <a:spAutoFit/>
          </a:bodyPr>
          <a:lstStyle/>
          <a:p>
            <a:pPr algn="ctr"/>
            <a:r>
              <a:rPr lang="en-US" sz="2800" b="1" dirty="0" smtClean="0">
                <a:solidFill>
                  <a:srgbClr val="FF0000"/>
                </a:solidFill>
                <a:latin typeface="SutonnyMJ" pitchFamily="2" charset="0"/>
                <a:cs typeface="SutonnyMJ" pitchFamily="2" charset="0"/>
              </a:rPr>
              <a:t>63. </a:t>
            </a:r>
            <a:r>
              <a:rPr lang="en-US" sz="2800" b="1" dirty="0" err="1" smtClean="0">
                <a:solidFill>
                  <a:srgbClr val="FF0000"/>
                </a:solidFill>
                <a:latin typeface="SutonnyMJ" pitchFamily="2" charset="0"/>
                <a:cs typeface="SutonnyMJ" pitchFamily="2" charset="0"/>
              </a:rPr>
              <a:t>cweÎ</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AvZ¥v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Avgv‡`i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cweÎ</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K‡ib</a:t>
            </a:r>
            <a:endParaRPr lang="en-US" sz="2800" b="1" dirty="0" smtClean="0">
              <a:solidFill>
                <a:srgbClr val="FF0000"/>
              </a:solidFill>
              <a:latin typeface="SutonnyMJ" pitchFamily="2" charset="0"/>
              <a:cs typeface="SutonnyMJ" pitchFamily="2" charset="0"/>
            </a:endParaRPr>
          </a:p>
          <a:p>
            <a:pPr algn="ctr"/>
            <a:r>
              <a:rPr lang="en-US" sz="2800" b="1" dirty="0" err="1" smtClean="0">
                <a:solidFill>
                  <a:srgbClr val="FF0000"/>
                </a:solidFill>
                <a:latin typeface="SutonnyMJ" pitchFamily="2" charset="0"/>
                <a:cs typeface="SutonnyMJ" pitchFamily="2" charset="0"/>
              </a:rPr>
              <a:t>ab¨ev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cÖfz</a:t>
            </a:r>
            <a:r>
              <a:rPr lang="en-US" sz="2800" b="1" dirty="0" smtClean="0">
                <a:solidFill>
                  <a:srgbClr val="FF0000"/>
                </a:solidFill>
                <a:latin typeface="SutonnyMJ" pitchFamily="2" charset="0"/>
                <a:cs typeface="SutonnyMJ" pitchFamily="2" charset="0"/>
              </a:rPr>
              <a:t>!</a:t>
            </a:r>
            <a:endParaRPr lang="en-US" sz="2800" b="1" dirty="0">
              <a:solidFill>
                <a:srgbClr val="FF0000"/>
              </a:solidFill>
              <a:latin typeface="SutonnyMJ" pitchFamily="2" charset="0"/>
              <a:cs typeface="SutonnyMJ" pitchFamily="2" charset="0"/>
            </a:endParaRPr>
          </a:p>
        </p:txBody>
      </p:sp>
      <p:sp>
        <p:nvSpPr>
          <p:cNvPr id="10" name="TextBox 9"/>
          <p:cNvSpPr txBox="1"/>
          <p:nvPr/>
        </p:nvSpPr>
        <p:spPr>
          <a:xfrm>
            <a:off x="4499992" y="3988221"/>
            <a:ext cx="4536504" cy="2246769"/>
          </a:xfrm>
          <a:prstGeom prst="rect">
            <a:avLst/>
          </a:prstGeom>
          <a:noFill/>
        </p:spPr>
        <p:txBody>
          <a:bodyPr wrap="square" rtlCol="0">
            <a:spAutoFit/>
          </a:bodyPr>
          <a:lstStyle/>
          <a:p>
            <a:pPr algn="ctr"/>
            <a:r>
              <a:rPr lang="en-US" sz="2800" b="1" dirty="0" smtClean="0">
                <a:solidFill>
                  <a:schemeClr val="bg1"/>
                </a:solidFill>
                <a:latin typeface="SutonnyMJ" pitchFamily="2" charset="0"/>
                <a:cs typeface="SutonnyMJ" pitchFamily="2" charset="0"/>
              </a:rPr>
              <a:t>†iv:15:16; </a:t>
            </a:r>
          </a:p>
          <a:p>
            <a:pPr algn="ctr"/>
            <a:r>
              <a:rPr lang="en-US" sz="2800" b="1" dirty="0" err="1" smtClean="0">
                <a:solidFill>
                  <a:schemeClr val="bg1"/>
                </a:solidFill>
                <a:latin typeface="SutonnyMJ" pitchFamily="2" charset="0"/>
                <a:cs typeface="SutonnyMJ" pitchFamily="2" charset="0"/>
              </a:rPr>
              <a:t>Mvjv</a:t>
            </a:r>
            <a:r>
              <a:rPr lang="en-US" sz="2800" b="1" dirty="0" smtClean="0">
                <a:solidFill>
                  <a:schemeClr val="bg1"/>
                </a:solidFill>
                <a:latin typeface="SutonnyMJ" pitchFamily="2" charset="0"/>
                <a:cs typeface="SutonnyMJ" pitchFamily="2" charset="0"/>
              </a:rPr>
              <a:t>:  5:16-23; </a:t>
            </a:r>
          </a:p>
          <a:p>
            <a:pPr algn="ctr"/>
            <a:r>
              <a:rPr lang="en-US" sz="2800" b="1" dirty="0" err="1" smtClean="0">
                <a:solidFill>
                  <a:schemeClr val="bg1"/>
                </a:solidFill>
                <a:latin typeface="SutonnyMJ" pitchFamily="2" charset="0"/>
                <a:cs typeface="SutonnyMJ" pitchFamily="2" charset="0"/>
              </a:rPr>
              <a:t>Kj</a:t>
            </a:r>
            <a:r>
              <a:rPr lang="en-US" sz="2800" b="1" dirty="0" smtClean="0">
                <a:solidFill>
                  <a:schemeClr val="bg1"/>
                </a:solidFill>
                <a:latin typeface="SutonnyMJ" pitchFamily="2" charset="0"/>
                <a:cs typeface="SutonnyMJ" pitchFamily="2" charset="0"/>
              </a:rPr>
              <a:t>: 3:5-17; </a:t>
            </a:r>
          </a:p>
          <a:p>
            <a:pPr algn="ctr"/>
            <a:r>
              <a:rPr lang="en-US" sz="2800" b="1" dirty="0" smtClean="0">
                <a:solidFill>
                  <a:schemeClr val="bg1"/>
                </a:solidFill>
                <a:latin typeface="SutonnyMJ" pitchFamily="2" charset="0"/>
                <a:cs typeface="SutonnyMJ" pitchFamily="2" charset="0"/>
              </a:rPr>
              <a:t>2w_lj:2:13; </a:t>
            </a:r>
          </a:p>
          <a:p>
            <a:pPr algn="ctr"/>
            <a:r>
              <a:rPr lang="en-US" sz="2800" b="1" dirty="0" smtClean="0">
                <a:solidFill>
                  <a:schemeClr val="bg1"/>
                </a:solidFill>
                <a:latin typeface="SutonnyMJ" pitchFamily="2" charset="0"/>
                <a:cs typeface="SutonnyMJ" pitchFamily="2" charset="0"/>
              </a:rPr>
              <a:t>1wcZi 1:1-2</a:t>
            </a:r>
            <a:endParaRPr lang="en-US" sz="2800" b="1" dirty="0">
              <a:solidFill>
                <a:schemeClr val="bg1"/>
              </a:solidFill>
              <a:latin typeface="SutonnyMJ" pitchFamily="2" charset="0"/>
              <a:cs typeface="SutonnyMJ" pitchFamily="2" charset="0"/>
            </a:endParaRPr>
          </a:p>
        </p:txBody>
      </p:sp>
      <p:pic>
        <p:nvPicPr>
          <p:cNvPr id="18" name="Picture 17" descr="angry-face-01s.gif"/>
          <p:cNvPicPr>
            <a:picLocks noChangeAspect="1"/>
          </p:cNvPicPr>
          <p:nvPr/>
        </p:nvPicPr>
        <p:blipFill>
          <a:blip r:embed="rId6" cstate="print"/>
          <a:stretch>
            <a:fillRect/>
          </a:stretch>
        </p:blipFill>
        <p:spPr>
          <a:xfrm>
            <a:off x="8172400" y="5877272"/>
            <a:ext cx="864096" cy="864096"/>
          </a:xfrm>
          <a:prstGeom prst="ellipse">
            <a:avLst/>
          </a:prstGeom>
        </p:spPr>
      </p:pic>
      <p:sp>
        <p:nvSpPr>
          <p:cNvPr id="19" name="TextBox 18"/>
          <p:cNvSpPr txBox="1"/>
          <p:nvPr/>
        </p:nvSpPr>
        <p:spPr>
          <a:xfrm>
            <a:off x="8172400"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1" name="TextBox 8"/>
          <p:cNvSpPr txBox="1">
            <a:spLocks noChangeArrowheads="1"/>
          </p:cNvSpPr>
          <p:nvPr/>
        </p:nvSpPr>
        <p:spPr bwMode="auto">
          <a:xfrm>
            <a:off x="810039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22" name="TextBox 21"/>
          <p:cNvSpPr txBox="1"/>
          <p:nvPr/>
        </p:nvSpPr>
        <p:spPr>
          <a:xfrm>
            <a:off x="35496" y="6372036"/>
            <a:ext cx="576064" cy="369332"/>
          </a:xfrm>
          <a:prstGeom prst="rect">
            <a:avLst/>
          </a:prstGeom>
          <a:noFill/>
        </p:spPr>
        <p:txBody>
          <a:bodyPr wrap="square" rtlCol="0">
            <a:spAutoFit/>
          </a:bodyPr>
          <a:lstStyle/>
          <a:p>
            <a:pPr algn="ctr"/>
            <a:r>
              <a:rPr lang="en-CA" dirty="0" smtClean="0">
                <a:solidFill>
                  <a:schemeClr val="bg1"/>
                </a:solidFill>
              </a:rPr>
              <a:t>63</a:t>
            </a:r>
            <a:endParaRPr lang="en-CA" dirty="0">
              <a:solidFill>
                <a:schemeClr val="bg1"/>
              </a:solidFill>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5" name="Freeform 24"/>
          <p:cNvSpPr/>
          <p:nvPr/>
        </p:nvSpPr>
        <p:spPr>
          <a:xfrm>
            <a:off x="366088" y="3599543"/>
            <a:ext cx="1130781" cy="2016921"/>
          </a:xfrm>
          <a:custGeom>
            <a:avLst/>
            <a:gdLst>
              <a:gd name="connsiteX0" fmla="*/ 1070826 w 1130781"/>
              <a:gd name="connsiteY0" fmla="*/ 130628 h 2016921"/>
              <a:gd name="connsiteX1" fmla="*/ 1070826 w 1130781"/>
              <a:gd name="connsiteY1" fmla="*/ 130628 h 2016921"/>
              <a:gd name="connsiteX2" fmla="*/ 940198 w 1130781"/>
              <a:gd name="connsiteY2" fmla="*/ 116114 h 2016921"/>
              <a:gd name="connsiteX3" fmla="*/ 620883 w 1130781"/>
              <a:gd name="connsiteY3" fmla="*/ 145143 h 2016921"/>
              <a:gd name="connsiteX4" fmla="*/ 562826 w 1130781"/>
              <a:gd name="connsiteY4" fmla="*/ 159657 h 2016921"/>
              <a:gd name="connsiteX5" fmla="*/ 432198 w 1130781"/>
              <a:gd name="connsiteY5" fmla="*/ 304800 h 2016921"/>
              <a:gd name="connsiteX6" fmla="*/ 374141 w 1130781"/>
              <a:gd name="connsiteY6" fmla="*/ 391886 h 2016921"/>
              <a:gd name="connsiteX7" fmla="*/ 388655 w 1130781"/>
              <a:gd name="connsiteY7" fmla="*/ 508000 h 2016921"/>
              <a:gd name="connsiteX8" fmla="*/ 620883 w 1130781"/>
              <a:gd name="connsiteY8" fmla="*/ 580571 h 2016921"/>
              <a:gd name="connsiteX9" fmla="*/ 751512 w 1130781"/>
              <a:gd name="connsiteY9" fmla="*/ 595086 h 2016921"/>
              <a:gd name="connsiteX10" fmla="*/ 809569 w 1130781"/>
              <a:gd name="connsiteY10" fmla="*/ 609600 h 2016921"/>
              <a:gd name="connsiteX11" fmla="*/ 896655 w 1130781"/>
              <a:gd name="connsiteY11" fmla="*/ 624114 h 2016921"/>
              <a:gd name="connsiteX12" fmla="*/ 940198 w 1130781"/>
              <a:gd name="connsiteY12" fmla="*/ 638628 h 2016921"/>
              <a:gd name="connsiteX13" fmla="*/ 954712 w 1130781"/>
              <a:gd name="connsiteY13" fmla="*/ 682171 h 2016921"/>
              <a:gd name="connsiteX14" fmla="*/ 940198 w 1130781"/>
              <a:gd name="connsiteY14" fmla="*/ 740228 h 2016921"/>
              <a:gd name="connsiteX15" fmla="*/ 896655 w 1130781"/>
              <a:gd name="connsiteY15" fmla="*/ 769257 h 2016921"/>
              <a:gd name="connsiteX16" fmla="*/ 838598 w 1130781"/>
              <a:gd name="connsiteY16" fmla="*/ 812800 h 2016921"/>
              <a:gd name="connsiteX17" fmla="*/ 795055 w 1130781"/>
              <a:gd name="connsiteY17" fmla="*/ 856343 h 2016921"/>
              <a:gd name="connsiteX18" fmla="*/ 664426 w 1130781"/>
              <a:gd name="connsiteY18" fmla="*/ 928914 h 2016921"/>
              <a:gd name="connsiteX19" fmla="*/ 620883 w 1130781"/>
              <a:gd name="connsiteY19" fmla="*/ 957943 h 2016921"/>
              <a:gd name="connsiteX20" fmla="*/ 475741 w 1130781"/>
              <a:gd name="connsiteY20" fmla="*/ 1016000 h 2016921"/>
              <a:gd name="connsiteX21" fmla="*/ 490255 w 1130781"/>
              <a:gd name="connsiteY21" fmla="*/ 1233714 h 2016921"/>
              <a:gd name="connsiteX22" fmla="*/ 533798 w 1130781"/>
              <a:gd name="connsiteY22" fmla="*/ 1335314 h 2016921"/>
              <a:gd name="connsiteX23" fmla="*/ 562826 w 1130781"/>
              <a:gd name="connsiteY23" fmla="*/ 1422400 h 2016921"/>
              <a:gd name="connsiteX24" fmla="*/ 577341 w 1130781"/>
              <a:gd name="connsiteY24" fmla="*/ 1480457 h 2016921"/>
              <a:gd name="connsiteX25" fmla="*/ 591855 w 1130781"/>
              <a:gd name="connsiteY25" fmla="*/ 1524000 h 2016921"/>
              <a:gd name="connsiteX26" fmla="*/ 649912 w 1130781"/>
              <a:gd name="connsiteY26" fmla="*/ 1538514 h 2016921"/>
              <a:gd name="connsiteX27" fmla="*/ 853112 w 1130781"/>
              <a:gd name="connsiteY27" fmla="*/ 1524000 h 2016921"/>
              <a:gd name="connsiteX28" fmla="*/ 983741 w 1130781"/>
              <a:gd name="connsiteY28" fmla="*/ 1509486 h 2016921"/>
              <a:gd name="connsiteX29" fmla="*/ 1027283 w 1130781"/>
              <a:gd name="connsiteY29" fmla="*/ 1654628 h 2016921"/>
              <a:gd name="connsiteX30" fmla="*/ 954712 w 1130781"/>
              <a:gd name="connsiteY30" fmla="*/ 1872343 h 2016921"/>
              <a:gd name="connsiteX31" fmla="*/ 925683 w 1130781"/>
              <a:gd name="connsiteY31" fmla="*/ 1915886 h 2016921"/>
              <a:gd name="connsiteX32" fmla="*/ 896655 w 1130781"/>
              <a:gd name="connsiteY32" fmla="*/ 1959428 h 2016921"/>
              <a:gd name="connsiteX33" fmla="*/ 882141 w 1130781"/>
              <a:gd name="connsiteY33" fmla="*/ 2002971 h 2016921"/>
              <a:gd name="connsiteX34" fmla="*/ 766026 w 1130781"/>
              <a:gd name="connsiteY34" fmla="*/ 1959428 h 2016921"/>
              <a:gd name="connsiteX35" fmla="*/ 693455 w 1130781"/>
              <a:gd name="connsiteY35" fmla="*/ 1901371 h 2016921"/>
              <a:gd name="connsiteX36" fmla="*/ 606369 w 1130781"/>
              <a:gd name="connsiteY36" fmla="*/ 1814286 h 2016921"/>
              <a:gd name="connsiteX37" fmla="*/ 461226 w 1130781"/>
              <a:gd name="connsiteY37" fmla="*/ 1770743 h 2016921"/>
              <a:gd name="connsiteX38" fmla="*/ 417683 w 1130781"/>
              <a:gd name="connsiteY38" fmla="*/ 1727200 h 2016921"/>
              <a:gd name="connsiteX39" fmla="*/ 388655 w 1130781"/>
              <a:gd name="connsiteY39" fmla="*/ 1683657 h 2016921"/>
              <a:gd name="connsiteX40" fmla="*/ 316083 w 1130781"/>
              <a:gd name="connsiteY40" fmla="*/ 1582057 h 2016921"/>
              <a:gd name="connsiteX41" fmla="*/ 301569 w 1130781"/>
              <a:gd name="connsiteY41" fmla="*/ 1538514 h 2016921"/>
              <a:gd name="connsiteX42" fmla="*/ 228998 w 1130781"/>
              <a:gd name="connsiteY42" fmla="*/ 1451428 h 2016921"/>
              <a:gd name="connsiteX43" fmla="*/ 185455 w 1130781"/>
              <a:gd name="connsiteY43" fmla="*/ 1306286 h 2016921"/>
              <a:gd name="connsiteX44" fmla="*/ 170941 w 1130781"/>
              <a:gd name="connsiteY44" fmla="*/ 1262743 h 2016921"/>
              <a:gd name="connsiteX45" fmla="*/ 141912 w 1130781"/>
              <a:gd name="connsiteY45" fmla="*/ 1219200 h 2016921"/>
              <a:gd name="connsiteX46" fmla="*/ 98369 w 1130781"/>
              <a:gd name="connsiteY46" fmla="*/ 1132114 h 2016921"/>
              <a:gd name="connsiteX47" fmla="*/ 69341 w 1130781"/>
              <a:gd name="connsiteY47" fmla="*/ 1045028 h 2016921"/>
              <a:gd name="connsiteX48" fmla="*/ 40312 w 1130781"/>
              <a:gd name="connsiteY48" fmla="*/ 957943 h 2016921"/>
              <a:gd name="connsiteX49" fmla="*/ 11283 w 1130781"/>
              <a:gd name="connsiteY49" fmla="*/ 856343 h 2016921"/>
              <a:gd name="connsiteX50" fmla="*/ 54826 w 1130781"/>
              <a:gd name="connsiteY50" fmla="*/ 478971 h 2016921"/>
              <a:gd name="connsiteX51" fmla="*/ 83855 w 1130781"/>
              <a:gd name="connsiteY51" fmla="*/ 435428 h 2016921"/>
              <a:gd name="connsiteX52" fmla="*/ 141912 w 1130781"/>
              <a:gd name="connsiteY52" fmla="*/ 304800 h 2016921"/>
              <a:gd name="connsiteX53" fmla="*/ 185455 w 1130781"/>
              <a:gd name="connsiteY53" fmla="*/ 275771 h 2016921"/>
              <a:gd name="connsiteX54" fmla="*/ 272541 w 1130781"/>
              <a:gd name="connsiteY54" fmla="*/ 217714 h 2016921"/>
              <a:gd name="connsiteX55" fmla="*/ 345112 w 1130781"/>
              <a:gd name="connsiteY55" fmla="*/ 145143 h 2016921"/>
              <a:gd name="connsiteX56" fmla="*/ 359626 w 1130781"/>
              <a:gd name="connsiteY56" fmla="*/ 101600 h 2016921"/>
              <a:gd name="connsiteX57" fmla="*/ 403169 w 1130781"/>
              <a:gd name="connsiteY57" fmla="*/ 87086 h 2016921"/>
              <a:gd name="connsiteX58" fmla="*/ 432198 w 1130781"/>
              <a:gd name="connsiteY58" fmla="*/ 43543 h 2016921"/>
              <a:gd name="connsiteX59" fmla="*/ 591855 w 1130781"/>
              <a:gd name="connsiteY59" fmla="*/ 0 h 2016921"/>
              <a:gd name="connsiteX60" fmla="*/ 751512 w 1130781"/>
              <a:gd name="connsiteY60" fmla="*/ 14514 h 2016921"/>
              <a:gd name="connsiteX61" fmla="*/ 795055 w 1130781"/>
              <a:gd name="connsiteY61" fmla="*/ 29028 h 2016921"/>
              <a:gd name="connsiteX62" fmla="*/ 1012769 w 1130781"/>
              <a:gd name="connsiteY62" fmla="*/ 43543 h 2016921"/>
              <a:gd name="connsiteX63" fmla="*/ 1114369 w 1130781"/>
              <a:gd name="connsiteY63" fmla="*/ 87086 h 2016921"/>
              <a:gd name="connsiteX64" fmla="*/ 1128883 w 1130781"/>
              <a:gd name="connsiteY64" fmla="*/ 130628 h 2016921"/>
              <a:gd name="connsiteX65" fmla="*/ 1128883 w 1130781"/>
              <a:gd name="connsiteY65" fmla="*/ 159657 h 2016921"/>
              <a:gd name="connsiteX66" fmla="*/ 1070826 w 1130781"/>
              <a:gd name="connsiteY66" fmla="*/ 130628 h 2016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130781" h="2016921">
                <a:moveTo>
                  <a:pt x="1070826" y="130628"/>
                </a:moveTo>
                <a:lnTo>
                  <a:pt x="1070826" y="130628"/>
                </a:lnTo>
                <a:cubicBezTo>
                  <a:pt x="1027283" y="125790"/>
                  <a:pt x="984009" y="116114"/>
                  <a:pt x="940198" y="116114"/>
                </a:cubicBezTo>
                <a:cubicBezTo>
                  <a:pt x="859769" y="116114"/>
                  <a:pt x="713855" y="128239"/>
                  <a:pt x="620883" y="145143"/>
                </a:cubicBezTo>
                <a:cubicBezTo>
                  <a:pt x="601257" y="148711"/>
                  <a:pt x="582178" y="154819"/>
                  <a:pt x="562826" y="159657"/>
                </a:cubicBezTo>
                <a:cubicBezTo>
                  <a:pt x="484349" y="238135"/>
                  <a:pt x="485221" y="229053"/>
                  <a:pt x="432198" y="304800"/>
                </a:cubicBezTo>
                <a:cubicBezTo>
                  <a:pt x="412191" y="333381"/>
                  <a:pt x="374141" y="391886"/>
                  <a:pt x="374141" y="391886"/>
                </a:cubicBezTo>
                <a:cubicBezTo>
                  <a:pt x="378979" y="430591"/>
                  <a:pt x="369001" y="474308"/>
                  <a:pt x="388655" y="508000"/>
                </a:cubicBezTo>
                <a:cubicBezTo>
                  <a:pt x="433578" y="585010"/>
                  <a:pt x="556169" y="573759"/>
                  <a:pt x="620883" y="580571"/>
                </a:cubicBezTo>
                <a:lnTo>
                  <a:pt x="751512" y="595086"/>
                </a:lnTo>
                <a:cubicBezTo>
                  <a:pt x="770864" y="599924"/>
                  <a:pt x="790008" y="605688"/>
                  <a:pt x="809569" y="609600"/>
                </a:cubicBezTo>
                <a:cubicBezTo>
                  <a:pt x="838427" y="615371"/>
                  <a:pt x="867927" y="617730"/>
                  <a:pt x="896655" y="624114"/>
                </a:cubicBezTo>
                <a:cubicBezTo>
                  <a:pt x="911590" y="627433"/>
                  <a:pt x="925684" y="633790"/>
                  <a:pt x="940198" y="638628"/>
                </a:cubicBezTo>
                <a:cubicBezTo>
                  <a:pt x="945036" y="653142"/>
                  <a:pt x="954712" y="666872"/>
                  <a:pt x="954712" y="682171"/>
                </a:cubicBezTo>
                <a:cubicBezTo>
                  <a:pt x="954712" y="702119"/>
                  <a:pt x="951263" y="723630"/>
                  <a:pt x="940198" y="740228"/>
                </a:cubicBezTo>
                <a:cubicBezTo>
                  <a:pt x="930522" y="754742"/>
                  <a:pt x="910850" y="759118"/>
                  <a:pt x="896655" y="769257"/>
                </a:cubicBezTo>
                <a:cubicBezTo>
                  <a:pt x="876970" y="783317"/>
                  <a:pt x="856965" y="797057"/>
                  <a:pt x="838598" y="812800"/>
                </a:cubicBezTo>
                <a:cubicBezTo>
                  <a:pt x="823013" y="826158"/>
                  <a:pt x="811258" y="843741"/>
                  <a:pt x="795055" y="856343"/>
                </a:cubicBezTo>
                <a:cubicBezTo>
                  <a:pt x="720193" y="914569"/>
                  <a:pt x="730124" y="907015"/>
                  <a:pt x="664426" y="928914"/>
                </a:cubicBezTo>
                <a:cubicBezTo>
                  <a:pt x="649912" y="938590"/>
                  <a:pt x="637806" y="953712"/>
                  <a:pt x="620883" y="957943"/>
                </a:cubicBezTo>
                <a:cubicBezTo>
                  <a:pt x="467684" y="996243"/>
                  <a:pt x="506681" y="923178"/>
                  <a:pt x="475741" y="1016000"/>
                </a:cubicBezTo>
                <a:cubicBezTo>
                  <a:pt x="480579" y="1088571"/>
                  <a:pt x="482223" y="1161426"/>
                  <a:pt x="490255" y="1233714"/>
                </a:cubicBezTo>
                <a:cubicBezTo>
                  <a:pt x="493849" y="1266062"/>
                  <a:pt x="523046" y="1308433"/>
                  <a:pt x="533798" y="1335314"/>
                </a:cubicBezTo>
                <a:cubicBezTo>
                  <a:pt x="545162" y="1363724"/>
                  <a:pt x="555404" y="1392715"/>
                  <a:pt x="562826" y="1422400"/>
                </a:cubicBezTo>
                <a:cubicBezTo>
                  <a:pt x="567664" y="1441752"/>
                  <a:pt x="571861" y="1461277"/>
                  <a:pt x="577341" y="1480457"/>
                </a:cubicBezTo>
                <a:cubicBezTo>
                  <a:pt x="581544" y="1495168"/>
                  <a:pt x="579908" y="1514443"/>
                  <a:pt x="591855" y="1524000"/>
                </a:cubicBezTo>
                <a:cubicBezTo>
                  <a:pt x="607432" y="1536461"/>
                  <a:pt x="630560" y="1533676"/>
                  <a:pt x="649912" y="1538514"/>
                </a:cubicBezTo>
                <a:cubicBezTo>
                  <a:pt x="717645" y="1533676"/>
                  <a:pt x="786239" y="1535801"/>
                  <a:pt x="853112" y="1524000"/>
                </a:cubicBezTo>
                <a:cubicBezTo>
                  <a:pt x="1018325" y="1494845"/>
                  <a:pt x="715494" y="1464776"/>
                  <a:pt x="983741" y="1509486"/>
                </a:cubicBezTo>
                <a:cubicBezTo>
                  <a:pt x="1019077" y="1615495"/>
                  <a:pt x="1005348" y="1566886"/>
                  <a:pt x="1027283" y="1654628"/>
                </a:cubicBezTo>
                <a:cubicBezTo>
                  <a:pt x="1008916" y="1819931"/>
                  <a:pt x="1037071" y="1748805"/>
                  <a:pt x="954712" y="1872343"/>
                </a:cubicBezTo>
                <a:lnTo>
                  <a:pt x="925683" y="1915886"/>
                </a:lnTo>
                <a:lnTo>
                  <a:pt x="896655" y="1959428"/>
                </a:lnTo>
                <a:cubicBezTo>
                  <a:pt x="891817" y="1973942"/>
                  <a:pt x="896655" y="1998133"/>
                  <a:pt x="882141" y="2002971"/>
                </a:cubicBezTo>
                <a:cubicBezTo>
                  <a:pt x="840291" y="2016921"/>
                  <a:pt x="796276" y="1979595"/>
                  <a:pt x="766026" y="1959428"/>
                </a:cubicBezTo>
                <a:cubicBezTo>
                  <a:pt x="686351" y="1839916"/>
                  <a:pt x="790524" y="1976869"/>
                  <a:pt x="693455" y="1901371"/>
                </a:cubicBezTo>
                <a:cubicBezTo>
                  <a:pt x="661050" y="1876167"/>
                  <a:pt x="645315" y="1827268"/>
                  <a:pt x="606369" y="1814286"/>
                </a:cubicBezTo>
                <a:cubicBezTo>
                  <a:pt x="500359" y="1778949"/>
                  <a:pt x="548968" y="1792678"/>
                  <a:pt x="461226" y="1770743"/>
                </a:cubicBezTo>
                <a:cubicBezTo>
                  <a:pt x="446712" y="1756229"/>
                  <a:pt x="430824" y="1742969"/>
                  <a:pt x="417683" y="1727200"/>
                </a:cubicBezTo>
                <a:cubicBezTo>
                  <a:pt x="406516" y="1713799"/>
                  <a:pt x="398794" y="1697852"/>
                  <a:pt x="388655" y="1683657"/>
                </a:cubicBezTo>
                <a:cubicBezTo>
                  <a:pt x="298621" y="1557609"/>
                  <a:pt x="384508" y="1684693"/>
                  <a:pt x="316083" y="1582057"/>
                </a:cubicBezTo>
                <a:cubicBezTo>
                  <a:pt x="311245" y="1567543"/>
                  <a:pt x="308411" y="1552198"/>
                  <a:pt x="301569" y="1538514"/>
                </a:cubicBezTo>
                <a:cubicBezTo>
                  <a:pt x="281362" y="1498098"/>
                  <a:pt x="261099" y="1483529"/>
                  <a:pt x="228998" y="1451428"/>
                </a:cubicBezTo>
                <a:cubicBezTo>
                  <a:pt x="207061" y="1363685"/>
                  <a:pt x="220791" y="1412297"/>
                  <a:pt x="185455" y="1306286"/>
                </a:cubicBezTo>
                <a:cubicBezTo>
                  <a:pt x="180617" y="1291772"/>
                  <a:pt x="179428" y="1275473"/>
                  <a:pt x="170941" y="1262743"/>
                </a:cubicBezTo>
                <a:lnTo>
                  <a:pt x="141912" y="1219200"/>
                </a:lnTo>
                <a:cubicBezTo>
                  <a:pt x="88980" y="1060400"/>
                  <a:pt x="173399" y="1300933"/>
                  <a:pt x="98369" y="1132114"/>
                </a:cubicBezTo>
                <a:cubicBezTo>
                  <a:pt x="85942" y="1104152"/>
                  <a:pt x="79017" y="1074057"/>
                  <a:pt x="69341" y="1045028"/>
                </a:cubicBezTo>
                <a:lnTo>
                  <a:pt x="40312" y="957943"/>
                </a:lnTo>
                <a:cubicBezTo>
                  <a:pt x="22087" y="885043"/>
                  <a:pt x="32106" y="918810"/>
                  <a:pt x="11283" y="856343"/>
                </a:cubicBezTo>
                <a:cubicBezTo>
                  <a:pt x="12007" y="841857"/>
                  <a:pt x="0" y="561209"/>
                  <a:pt x="54826" y="478971"/>
                </a:cubicBezTo>
                <a:lnTo>
                  <a:pt x="83855" y="435428"/>
                </a:lnTo>
                <a:cubicBezTo>
                  <a:pt x="98227" y="392310"/>
                  <a:pt x="107410" y="339302"/>
                  <a:pt x="141912" y="304800"/>
                </a:cubicBezTo>
                <a:cubicBezTo>
                  <a:pt x="154247" y="292465"/>
                  <a:pt x="172054" y="286938"/>
                  <a:pt x="185455" y="275771"/>
                </a:cubicBezTo>
                <a:cubicBezTo>
                  <a:pt x="257936" y="215370"/>
                  <a:pt x="196019" y="243221"/>
                  <a:pt x="272541" y="217714"/>
                </a:cubicBezTo>
                <a:cubicBezTo>
                  <a:pt x="316083" y="188686"/>
                  <a:pt x="320922" y="193523"/>
                  <a:pt x="345112" y="145143"/>
                </a:cubicBezTo>
                <a:cubicBezTo>
                  <a:pt x="351954" y="131459"/>
                  <a:pt x="348808" y="112418"/>
                  <a:pt x="359626" y="101600"/>
                </a:cubicBezTo>
                <a:cubicBezTo>
                  <a:pt x="370444" y="90782"/>
                  <a:pt x="388655" y="91924"/>
                  <a:pt x="403169" y="87086"/>
                </a:cubicBezTo>
                <a:cubicBezTo>
                  <a:pt x="412845" y="72572"/>
                  <a:pt x="417405" y="52788"/>
                  <a:pt x="432198" y="43543"/>
                </a:cubicBezTo>
                <a:cubicBezTo>
                  <a:pt x="466864" y="21877"/>
                  <a:pt x="550410" y="8289"/>
                  <a:pt x="591855" y="0"/>
                </a:cubicBezTo>
                <a:cubicBezTo>
                  <a:pt x="645074" y="4838"/>
                  <a:pt x="698611" y="6957"/>
                  <a:pt x="751512" y="14514"/>
                </a:cubicBezTo>
                <a:cubicBezTo>
                  <a:pt x="766658" y="16678"/>
                  <a:pt x="779849" y="27338"/>
                  <a:pt x="795055" y="29028"/>
                </a:cubicBezTo>
                <a:cubicBezTo>
                  <a:pt x="867343" y="37060"/>
                  <a:pt x="940198" y="38705"/>
                  <a:pt x="1012769" y="43543"/>
                </a:cubicBezTo>
                <a:cubicBezTo>
                  <a:pt x="1047633" y="52259"/>
                  <a:pt x="1089310" y="55762"/>
                  <a:pt x="1114369" y="87086"/>
                </a:cubicBezTo>
                <a:cubicBezTo>
                  <a:pt x="1123926" y="99033"/>
                  <a:pt x="1125883" y="115626"/>
                  <a:pt x="1128883" y="130628"/>
                </a:cubicBezTo>
                <a:cubicBezTo>
                  <a:pt x="1130781" y="140116"/>
                  <a:pt x="1128883" y="149981"/>
                  <a:pt x="1128883" y="159657"/>
                </a:cubicBezTo>
                <a:lnTo>
                  <a:pt x="1070826" y="130628"/>
                </a:lnTo>
                <a:close/>
              </a:path>
            </a:pathLst>
          </a:custGeom>
          <a:blipFill>
            <a:blip r:embed="rId2"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Freeform 25"/>
          <p:cNvSpPr/>
          <p:nvPr/>
        </p:nvSpPr>
        <p:spPr>
          <a:xfrm>
            <a:off x="1364343" y="4034971"/>
            <a:ext cx="1306286" cy="1944915"/>
          </a:xfrm>
          <a:custGeom>
            <a:avLst/>
            <a:gdLst>
              <a:gd name="connsiteX0" fmla="*/ 348343 w 1306286"/>
              <a:gd name="connsiteY0" fmla="*/ 0 h 1944915"/>
              <a:gd name="connsiteX1" fmla="*/ 348343 w 1306286"/>
              <a:gd name="connsiteY1" fmla="*/ 0 h 1944915"/>
              <a:gd name="connsiteX2" fmla="*/ 232228 w 1306286"/>
              <a:gd name="connsiteY2" fmla="*/ 130629 h 1944915"/>
              <a:gd name="connsiteX3" fmla="*/ 174171 w 1306286"/>
              <a:gd name="connsiteY3" fmla="*/ 217715 h 1944915"/>
              <a:gd name="connsiteX4" fmla="*/ 145143 w 1306286"/>
              <a:gd name="connsiteY4" fmla="*/ 261258 h 1944915"/>
              <a:gd name="connsiteX5" fmla="*/ 130628 w 1306286"/>
              <a:gd name="connsiteY5" fmla="*/ 319315 h 1944915"/>
              <a:gd name="connsiteX6" fmla="*/ 159657 w 1306286"/>
              <a:gd name="connsiteY6" fmla="*/ 508000 h 1944915"/>
              <a:gd name="connsiteX7" fmla="*/ 130628 w 1306286"/>
              <a:gd name="connsiteY7" fmla="*/ 580572 h 1944915"/>
              <a:gd name="connsiteX8" fmla="*/ 87086 w 1306286"/>
              <a:gd name="connsiteY8" fmla="*/ 624115 h 1944915"/>
              <a:gd name="connsiteX9" fmla="*/ 0 w 1306286"/>
              <a:gd name="connsiteY9" fmla="*/ 711200 h 1944915"/>
              <a:gd name="connsiteX10" fmla="*/ 29028 w 1306286"/>
              <a:gd name="connsiteY10" fmla="*/ 812800 h 1944915"/>
              <a:gd name="connsiteX11" fmla="*/ 130628 w 1306286"/>
              <a:gd name="connsiteY11" fmla="*/ 870858 h 1944915"/>
              <a:gd name="connsiteX12" fmla="*/ 217714 w 1306286"/>
              <a:gd name="connsiteY12" fmla="*/ 899886 h 1944915"/>
              <a:gd name="connsiteX13" fmla="*/ 508000 w 1306286"/>
              <a:gd name="connsiteY13" fmla="*/ 928915 h 1944915"/>
              <a:gd name="connsiteX14" fmla="*/ 551543 w 1306286"/>
              <a:gd name="connsiteY14" fmla="*/ 943429 h 1944915"/>
              <a:gd name="connsiteX15" fmla="*/ 566057 w 1306286"/>
              <a:gd name="connsiteY15" fmla="*/ 1045029 h 1944915"/>
              <a:gd name="connsiteX16" fmla="*/ 508000 w 1306286"/>
              <a:gd name="connsiteY16" fmla="*/ 1103086 h 1944915"/>
              <a:gd name="connsiteX17" fmla="*/ 435428 w 1306286"/>
              <a:gd name="connsiteY17" fmla="*/ 1190172 h 1944915"/>
              <a:gd name="connsiteX18" fmla="*/ 406400 w 1306286"/>
              <a:gd name="connsiteY18" fmla="*/ 1277258 h 1944915"/>
              <a:gd name="connsiteX19" fmla="*/ 391886 w 1306286"/>
              <a:gd name="connsiteY19" fmla="*/ 1335315 h 1944915"/>
              <a:gd name="connsiteX20" fmla="*/ 333828 w 1306286"/>
              <a:gd name="connsiteY20" fmla="*/ 1422400 h 1944915"/>
              <a:gd name="connsiteX21" fmla="*/ 319314 w 1306286"/>
              <a:gd name="connsiteY21" fmla="*/ 1509486 h 1944915"/>
              <a:gd name="connsiteX22" fmla="*/ 304800 w 1306286"/>
              <a:gd name="connsiteY22" fmla="*/ 1553029 h 1944915"/>
              <a:gd name="connsiteX23" fmla="*/ 261257 w 1306286"/>
              <a:gd name="connsiteY23" fmla="*/ 1698172 h 1944915"/>
              <a:gd name="connsiteX24" fmla="*/ 246743 w 1306286"/>
              <a:gd name="connsiteY24" fmla="*/ 1741715 h 1944915"/>
              <a:gd name="connsiteX25" fmla="*/ 261257 w 1306286"/>
              <a:gd name="connsiteY25" fmla="*/ 1886858 h 1944915"/>
              <a:gd name="connsiteX26" fmla="*/ 304800 w 1306286"/>
              <a:gd name="connsiteY26" fmla="*/ 1915886 h 1944915"/>
              <a:gd name="connsiteX27" fmla="*/ 406400 w 1306286"/>
              <a:gd name="connsiteY27" fmla="*/ 1944915 h 1944915"/>
              <a:gd name="connsiteX28" fmla="*/ 624114 w 1306286"/>
              <a:gd name="connsiteY28" fmla="*/ 1930400 h 1944915"/>
              <a:gd name="connsiteX29" fmla="*/ 711200 w 1306286"/>
              <a:gd name="connsiteY29" fmla="*/ 1901372 h 1944915"/>
              <a:gd name="connsiteX30" fmla="*/ 725714 w 1306286"/>
              <a:gd name="connsiteY30" fmla="*/ 1843315 h 1944915"/>
              <a:gd name="connsiteX31" fmla="*/ 754743 w 1306286"/>
              <a:gd name="connsiteY31" fmla="*/ 1712686 h 1944915"/>
              <a:gd name="connsiteX32" fmla="*/ 783771 w 1306286"/>
              <a:gd name="connsiteY32" fmla="*/ 1611086 h 1944915"/>
              <a:gd name="connsiteX33" fmla="*/ 812800 w 1306286"/>
              <a:gd name="connsiteY33" fmla="*/ 1480458 h 1944915"/>
              <a:gd name="connsiteX34" fmla="*/ 856343 w 1306286"/>
              <a:gd name="connsiteY34" fmla="*/ 1422400 h 1944915"/>
              <a:gd name="connsiteX35" fmla="*/ 943428 w 1306286"/>
              <a:gd name="connsiteY35" fmla="*/ 1364343 h 1944915"/>
              <a:gd name="connsiteX36" fmla="*/ 986971 w 1306286"/>
              <a:gd name="connsiteY36" fmla="*/ 1378858 h 1944915"/>
              <a:gd name="connsiteX37" fmla="*/ 1001486 w 1306286"/>
              <a:gd name="connsiteY37" fmla="*/ 1422400 h 1944915"/>
              <a:gd name="connsiteX38" fmla="*/ 1030514 w 1306286"/>
              <a:gd name="connsiteY38" fmla="*/ 1494972 h 1944915"/>
              <a:gd name="connsiteX39" fmla="*/ 1059543 w 1306286"/>
              <a:gd name="connsiteY39" fmla="*/ 1596572 h 1944915"/>
              <a:gd name="connsiteX40" fmla="*/ 1074057 w 1306286"/>
              <a:gd name="connsiteY40" fmla="*/ 1712686 h 1944915"/>
              <a:gd name="connsiteX41" fmla="*/ 1233714 w 1306286"/>
              <a:gd name="connsiteY41" fmla="*/ 1727200 h 1944915"/>
              <a:gd name="connsiteX42" fmla="*/ 1277257 w 1306286"/>
              <a:gd name="connsiteY42" fmla="*/ 1654629 h 1944915"/>
              <a:gd name="connsiteX43" fmla="*/ 1291771 w 1306286"/>
              <a:gd name="connsiteY43" fmla="*/ 1596572 h 1944915"/>
              <a:gd name="connsiteX44" fmla="*/ 1306286 w 1306286"/>
              <a:gd name="connsiteY44" fmla="*/ 1553029 h 1944915"/>
              <a:gd name="connsiteX45" fmla="*/ 1277257 w 1306286"/>
              <a:gd name="connsiteY45" fmla="*/ 1378858 h 1944915"/>
              <a:gd name="connsiteX46" fmla="*/ 1248228 w 1306286"/>
              <a:gd name="connsiteY46" fmla="*/ 1335315 h 1944915"/>
              <a:gd name="connsiteX47" fmla="*/ 1233714 w 1306286"/>
              <a:gd name="connsiteY47" fmla="*/ 1291772 h 1944915"/>
              <a:gd name="connsiteX48" fmla="*/ 1204686 w 1306286"/>
              <a:gd name="connsiteY48" fmla="*/ 1248229 h 1944915"/>
              <a:gd name="connsiteX49" fmla="*/ 1190171 w 1306286"/>
              <a:gd name="connsiteY49" fmla="*/ 1190172 h 1944915"/>
              <a:gd name="connsiteX50" fmla="*/ 1146628 w 1306286"/>
              <a:gd name="connsiteY50" fmla="*/ 1146629 h 1944915"/>
              <a:gd name="connsiteX51" fmla="*/ 1103086 w 1306286"/>
              <a:gd name="connsiteY51" fmla="*/ 1088572 h 1944915"/>
              <a:gd name="connsiteX52" fmla="*/ 1074057 w 1306286"/>
              <a:gd name="connsiteY52" fmla="*/ 1045029 h 1944915"/>
              <a:gd name="connsiteX53" fmla="*/ 1030514 w 1306286"/>
              <a:gd name="connsiteY53" fmla="*/ 1001486 h 1944915"/>
              <a:gd name="connsiteX54" fmla="*/ 1016000 w 1306286"/>
              <a:gd name="connsiteY54" fmla="*/ 957943 h 1944915"/>
              <a:gd name="connsiteX55" fmla="*/ 972457 w 1306286"/>
              <a:gd name="connsiteY55" fmla="*/ 943429 h 1944915"/>
              <a:gd name="connsiteX56" fmla="*/ 928914 w 1306286"/>
              <a:gd name="connsiteY56" fmla="*/ 914400 h 1944915"/>
              <a:gd name="connsiteX57" fmla="*/ 870857 w 1306286"/>
              <a:gd name="connsiteY57" fmla="*/ 899886 h 1944915"/>
              <a:gd name="connsiteX58" fmla="*/ 827314 w 1306286"/>
              <a:gd name="connsiteY58" fmla="*/ 885372 h 1944915"/>
              <a:gd name="connsiteX59" fmla="*/ 885371 w 1306286"/>
              <a:gd name="connsiteY59" fmla="*/ 798286 h 1944915"/>
              <a:gd name="connsiteX60" fmla="*/ 899886 w 1306286"/>
              <a:gd name="connsiteY60" fmla="*/ 754743 h 1944915"/>
              <a:gd name="connsiteX61" fmla="*/ 972457 w 1306286"/>
              <a:gd name="connsiteY61" fmla="*/ 624115 h 1944915"/>
              <a:gd name="connsiteX62" fmla="*/ 1030514 w 1306286"/>
              <a:gd name="connsiteY62" fmla="*/ 478972 h 1944915"/>
              <a:gd name="connsiteX63" fmla="*/ 1045028 w 1306286"/>
              <a:gd name="connsiteY63" fmla="*/ 435429 h 1944915"/>
              <a:gd name="connsiteX64" fmla="*/ 1001486 w 1306286"/>
              <a:gd name="connsiteY64" fmla="*/ 406400 h 1944915"/>
              <a:gd name="connsiteX65" fmla="*/ 885371 w 1306286"/>
              <a:gd name="connsiteY65" fmla="*/ 377372 h 1944915"/>
              <a:gd name="connsiteX66" fmla="*/ 841828 w 1306286"/>
              <a:gd name="connsiteY66" fmla="*/ 362858 h 1944915"/>
              <a:gd name="connsiteX67" fmla="*/ 682171 w 1306286"/>
              <a:gd name="connsiteY67" fmla="*/ 348343 h 1944915"/>
              <a:gd name="connsiteX68" fmla="*/ 595086 w 1306286"/>
              <a:gd name="connsiteY68" fmla="*/ 319315 h 1944915"/>
              <a:gd name="connsiteX69" fmla="*/ 508000 w 1306286"/>
              <a:gd name="connsiteY69" fmla="*/ 246743 h 1944915"/>
              <a:gd name="connsiteX70" fmla="*/ 464457 w 1306286"/>
              <a:gd name="connsiteY70" fmla="*/ 116115 h 1944915"/>
              <a:gd name="connsiteX71" fmla="*/ 449943 w 1306286"/>
              <a:gd name="connsiteY71" fmla="*/ 72572 h 1944915"/>
              <a:gd name="connsiteX72" fmla="*/ 406400 w 1306286"/>
              <a:gd name="connsiteY72" fmla="*/ 43543 h 1944915"/>
              <a:gd name="connsiteX73" fmla="*/ 348343 w 1306286"/>
              <a:gd name="connsiteY73" fmla="*/ 0 h 194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1306286" h="1944915">
                <a:moveTo>
                  <a:pt x="348343" y="0"/>
                </a:moveTo>
                <a:lnTo>
                  <a:pt x="348343" y="0"/>
                </a:lnTo>
                <a:cubicBezTo>
                  <a:pt x="309638" y="43543"/>
                  <a:pt x="268622" y="85137"/>
                  <a:pt x="232228" y="130629"/>
                </a:cubicBezTo>
                <a:cubicBezTo>
                  <a:pt x="210434" y="157872"/>
                  <a:pt x="193523" y="188686"/>
                  <a:pt x="174171" y="217715"/>
                </a:cubicBezTo>
                <a:lnTo>
                  <a:pt x="145143" y="261258"/>
                </a:lnTo>
                <a:cubicBezTo>
                  <a:pt x="140305" y="280610"/>
                  <a:pt x="130628" y="299367"/>
                  <a:pt x="130628" y="319315"/>
                </a:cubicBezTo>
                <a:cubicBezTo>
                  <a:pt x="130628" y="402896"/>
                  <a:pt x="142130" y="437889"/>
                  <a:pt x="159657" y="508000"/>
                </a:cubicBezTo>
                <a:cubicBezTo>
                  <a:pt x="149981" y="532191"/>
                  <a:pt x="144437" y="558478"/>
                  <a:pt x="130628" y="580572"/>
                </a:cubicBezTo>
                <a:cubicBezTo>
                  <a:pt x="119749" y="597978"/>
                  <a:pt x="100444" y="608530"/>
                  <a:pt x="87086" y="624115"/>
                </a:cubicBezTo>
                <a:cubicBezTo>
                  <a:pt x="15076" y="708127"/>
                  <a:pt x="76651" y="660100"/>
                  <a:pt x="0" y="711200"/>
                </a:cubicBezTo>
                <a:cubicBezTo>
                  <a:pt x="9676" y="745067"/>
                  <a:pt x="13276" y="781297"/>
                  <a:pt x="29028" y="812800"/>
                </a:cubicBezTo>
                <a:cubicBezTo>
                  <a:pt x="55124" y="864993"/>
                  <a:pt x="83320" y="856666"/>
                  <a:pt x="130628" y="870858"/>
                </a:cubicBezTo>
                <a:cubicBezTo>
                  <a:pt x="159936" y="879651"/>
                  <a:pt x="187221" y="897345"/>
                  <a:pt x="217714" y="899886"/>
                </a:cubicBezTo>
                <a:cubicBezTo>
                  <a:pt x="430757" y="917639"/>
                  <a:pt x="334077" y="907174"/>
                  <a:pt x="508000" y="928915"/>
                </a:cubicBezTo>
                <a:cubicBezTo>
                  <a:pt x="522514" y="933753"/>
                  <a:pt x="539596" y="933872"/>
                  <a:pt x="551543" y="943429"/>
                </a:cubicBezTo>
                <a:cubicBezTo>
                  <a:pt x="586938" y="971745"/>
                  <a:pt x="590174" y="1006442"/>
                  <a:pt x="566057" y="1045029"/>
                </a:cubicBezTo>
                <a:cubicBezTo>
                  <a:pt x="551552" y="1068237"/>
                  <a:pt x="524421" y="1081191"/>
                  <a:pt x="508000" y="1103086"/>
                </a:cubicBezTo>
                <a:cubicBezTo>
                  <a:pt x="434340" y="1201299"/>
                  <a:pt x="526667" y="1129345"/>
                  <a:pt x="435428" y="1190172"/>
                </a:cubicBezTo>
                <a:cubicBezTo>
                  <a:pt x="425752" y="1219201"/>
                  <a:pt x="413821" y="1247573"/>
                  <a:pt x="406400" y="1277258"/>
                </a:cubicBezTo>
                <a:cubicBezTo>
                  <a:pt x="401562" y="1296610"/>
                  <a:pt x="400807" y="1317473"/>
                  <a:pt x="391886" y="1335315"/>
                </a:cubicBezTo>
                <a:cubicBezTo>
                  <a:pt x="376283" y="1366520"/>
                  <a:pt x="333828" y="1422400"/>
                  <a:pt x="333828" y="1422400"/>
                </a:cubicBezTo>
                <a:cubicBezTo>
                  <a:pt x="328990" y="1451429"/>
                  <a:pt x="325698" y="1480758"/>
                  <a:pt x="319314" y="1509486"/>
                </a:cubicBezTo>
                <a:cubicBezTo>
                  <a:pt x="315995" y="1524421"/>
                  <a:pt x="307800" y="1538027"/>
                  <a:pt x="304800" y="1553029"/>
                </a:cubicBezTo>
                <a:cubicBezTo>
                  <a:pt x="278116" y="1686452"/>
                  <a:pt x="314210" y="1618743"/>
                  <a:pt x="261257" y="1698172"/>
                </a:cubicBezTo>
                <a:cubicBezTo>
                  <a:pt x="256419" y="1712686"/>
                  <a:pt x="246743" y="1726416"/>
                  <a:pt x="246743" y="1741715"/>
                </a:cubicBezTo>
                <a:cubicBezTo>
                  <a:pt x="246743" y="1790337"/>
                  <a:pt x="245881" y="1840731"/>
                  <a:pt x="261257" y="1886858"/>
                </a:cubicBezTo>
                <a:cubicBezTo>
                  <a:pt x="266773" y="1903407"/>
                  <a:pt x="289198" y="1908085"/>
                  <a:pt x="304800" y="1915886"/>
                </a:cubicBezTo>
                <a:cubicBezTo>
                  <a:pt x="325619" y="1926295"/>
                  <a:pt x="387803" y="1940265"/>
                  <a:pt x="406400" y="1944915"/>
                </a:cubicBezTo>
                <a:cubicBezTo>
                  <a:pt x="478971" y="1940077"/>
                  <a:pt x="552113" y="1940686"/>
                  <a:pt x="624114" y="1930400"/>
                </a:cubicBezTo>
                <a:cubicBezTo>
                  <a:pt x="654405" y="1926073"/>
                  <a:pt x="711200" y="1901372"/>
                  <a:pt x="711200" y="1901372"/>
                </a:cubicBezTo>
                <a:cubicBezTo>
                  <a:pt x="716038" y="1882020"/>
                  <a:pt x="721229" y="1862752"/>
                  <a:pt x="725714" y="1843315"/>
                </a:cubicBezTo>
                <a:cubicBezTo>
                  <a:pt x="735744" y="1799852"/>
                  <a:pt x="743925" y="1755959"/>
                  <a:pt x="754743" y="1712686"/>
                </a:cubicBezTo>
                <a:cubicBezTo>
                  <a:pt x="763286" y="1678516"/>
                  <a:pt x="775851" y="1645406"/>
                  <a:pt x="783771" y="1611086"/>
                </a:cubicBezTo>
                <a:cubicBezTo>
                  <a:pt x="789616" y="1585759"/>
                  <a:pt x="794795" y="1511967"/>
                  <a:pt x="812800" y="1480458"/>
                </a:cubicBezTo>
                <a:cubicBezTo>
                  <a:pt x="824802" y="1459455"/>
                  <a:pt x="838263" y="1438472"/>
                  <a:pt x="856343" y="1422400"/>
                </a:cubicBezTo>
                <a:cubicBezTo>
                  <a:pt x="882418" y="1399222"/>
                  <a:pt x="943428" y="1364343"/>
                  <a:pt x="943428" y="1364343"/>
                </a:cubicBezTo>
                <a:cubicBezTo>
                  <a:pt x="957942" y="1369181"/>
                  <a:pt x="976153" y="1368040"/>
                  <a:pt x="986971" y="1378858"/>
                </a:cubicBezTo>
                <a:cubicBezTo>
                  <a:pt x="997789" y="1389676"/>
                  <a:pt x="996114" y="1408075"/>
                  <a:pt x="1001486" y="1422400"/>
                </a:cubicBezTo>
                <a:cubicBezTo>
                  <a:pt x="1010634" y="1446795"/>
                  <a:pt x="1021366" y="1470577"/>
                  <a:pt x="1030514" y="1494972"/>
                </a:cubicBezTo>
                <a:cubicBezTo>
                  <a:pt x="1046129" y="1536614"/>
                  <a:pt x="1048106" y="1550825"/>
                  <a:pt x="1059543" y="1596572"/>
                </a:cubicBezTo>
                <a:cubicBezTo>
                  <a:pt x="1064381" y="1635277"/>
                  <a:pt x="1059571" y="1676470"/>
                  <a:pt x="1074057" y="1712686"/>
                </a:cubicBezTo>
                <a:cubicBezTo>
                  <a:pt x="1096977" y="1769987"/>
                  <a:pt x="1218975" y="1729043"/>
                  <a:pt x="1233714" y="1727200"/>
                </a:cubicBezTo>
                <a:cubicBezTo>
                  <a:pt x="1248228" y="1703010"/>
                  <a:pt x="1265800" y="1680408"/>
                  <a:pt x="1277257" y="1654629"/>
                </a:cubicBezTo>
                <a:cubicBezTo>
                  <a:pt x="1285359" y="1636400"/>
                  <a:pt x="1286291" y="1615752"/>
                  <a:pt x="1291771" y="1596572"/>
                </a:cubicBezTo>
                <a:cubicBezTo>
                  <a:pt x="1295974" y="1581861"/>
                  <a:pt x="1301448" y="1567543"/>
                  <a:pt x="1306286" y="1553029"/>
                </a:cubicBezTo>
                <a:cubicBezTo>
                  <a:pt x="1303086" y="1527431"/>
                  <a:pt x="1294179" y="1418343"/>
                  <a:pt x="1277257" y="1378858"/>
                </a:cubicBezTo>
                <a:cubicBezTo>
                  <a:pt x="1270385" y="1362824"/>
                  <a:pt x="1257904" y="1349829"/>
                  <a:pt x="1248228" y="1335315"/>
                </a:cubicBezTo>
                <a:cubicBezTo>
                  <a:pt x="1243390" y="1320801"/>
                  <a:pt x="1240556" y="1305456"/>
                  <a:pt x="1233714" y="1291772"/>
                </a:cubicBezTo>
                <a:cubicBezTo>
                  <a:pt x="1225913" y="1276170"/>
                  <a:pt x="1211558" y="1264262"/>
                  <a:pt x="1204686" y="1248229"/>
                </a:cubicBezTo>
                <a:cubicBezTo>
                  <a:pt x="1196828" y="1229894"/>
                  <a:pt x="1200068" y="1207492"/>
                  <a:pt x="1190171" y="1190172"/>
                </a:cubicBezTo>
                <a:cubicBezTo>
                  <a:pt x="1179987" y="1172350"/>
                  <a:pt x="1159986" y="1162214"/>
                  <a:pt x="1146628" y="1146629"/>
                </a:cubicBezTo>
                <a:cubicBezTo>
                  <a:pt x="1130885" y="1128262"/>
                  <a:pt x="1117146" y="1108256"/>
                  <a:pt x="1103086" y="1088572"/>
                </a:cubicBezTo>
                <a:cubicBezTo>
                  <a:pt x="1092947" y="1074377"/>
                  <a:pt x="1085224" y="1058430"/>
                  <a:pt x="1074057" y="1045029"/>
                </a:cubicBezTo>
                <a:cubicBezTo>
                  <a:pt x="1060916" y="1029260"/>
                  <a:pt x="1045028" y="1016000"/>
                  <a:pt x="1030514" y="1001486"/>
                </a:cubicBezTo>
                <a:cubicBezTo>
                  <a:pt x="1025676" y="986972"/>
                  <a:pt x="1026818" y="968761"/>
                  <a:pt x="1016000" y="957943"/>
                </a:cubicBezTo>
                <a:cubicBezTo>
                  <a:pt x="1005182" y="947125"/>
                  <a:pt x="986141" y="950271"/>
                  <a:pt x="972457" y="943429"/>
                </a:cubicBezTo>
                <a:cubicBezTo>
                  <a:pt x="956855" y="935628"/>
                  <a:pt x="944948" y="921272"/>
                  <a:pt x="928914" y="914400"/>
                </a:cubicBezTo>
                <a:cubicBezTo>
                  <a:pt x="910579" y="906542"/>
                  <a:pt x="890037" y="905366"/>
                  <a:pt x="870857" y="899886"/>
                </a:cubicBezTo>
                <a:cubicBezTo>
                  <a:pt x="856146" y="895683"/>
                  <a:pt x="841828" y="890210"/>
                  <a:pt x="827314" y="885372"/>
                </a:cubicBezTo>
                <a:cubicBezTo>
                  <a:pt x="861824" y="781840"/>
                  <a:pt x="812891" y="907005"/>
                  <a:pt x="885371" y="798286"/>
                </a:cubicBezTo>
                <a:cubicBezTo>
                  <a:pt x="893858" y="785556"/>
                  <a:pt x="893672" y="768724"/>
                  <a:pt x="899886" y="754743"/>
                </a:cubicBezTo>
                <a:cubicBezTo>
                  <a:pt x="969309" y="598541"/>
                  <a:pt x="915707" y="723425"/>
                  <a:pt x="972457" y="624115"/>
                </a:cubicBezTo>
                <a:cubicBezTo>
                  <a:pt x="1006629" y="564315"/>
                  <a:pt x="1006724" y="550344"/>
                  <a:pt x="1030514" y="478972"/>
                </a:cubicBezTo>
                <a:lnTo>
                  <a:pt x="1045028" y="435429"/>
                </a:lnTo>
                <a:cubicBezTo>
                  <a:pt x="1030514" y="425753"/>
                  <a:pt x="1017880" y="412361"/>
                  <a:pt x="1001486" y="406400"/>
                </a:cubicBezTo>
                <a:cubicBezTo>
                  <a:pt x="963992" y="392766"/>
                  <a:pt x="923220" y="389988"/>
                  <a:pt x="885371" y="377372"/>
                </a:cubicBezTo>
                <a:cubicBezTo>
                  <a:pt x="870857" y="372534"/>
                  <a:pt x="856974" y="365022"/>
                  <a:pt x="841828" y="362858"/>
                </a:cubicBezTo>
                <a:cubicBezTo>
                  <a:pt x="788927" y="355301"/>
                  <a:pt x="735390" y="353181"/>
                  <a:pt x="682171" y="348343"/>
                </a:cubicBezTo>
                <a:cubicBezTo>
                  <a:pt x="653143" y="338667"/>
                  <a:pt x="616722" y="340951"/>
                  <a:pt x="595086" y="319315"/>
                </a:cubicBezTo>
                <a:cubicBezTo>
                  <a:pt x="539208" y="263437"/>
                  <a:pt x="568622" y="287158"/>
                  <a:pt x="508000" y="246743"/>
                </a:cubicBezTo>
                <a:lnTo>
                  <a:pt x="464457" y="116115"/>
                </a:lnTo>
                <a:cubicBezTo>
                  <a:pt x="459619" y="101601"/>
                  <a:pt x="462673" y="81059"/>
                  <a:pt x="449943" y="72572"/>
                </a:cubicBezTo>
                <a:cubicBezTo>
                  <a:pt x="435429" y="62896"/>
                  <a:pt x="422002" y="51344"/>
                  <a:pt x="406400" y="43543"/>
                </a:cubicBezTo>
                <a:cubicBezTo>
                  <a:pt x="339687" y="10187"/>
                  <a:pt x="358019" y="7257"/>
                  <a:pt x="348343" y="0"/>
                </a:cubicBezTo>
                <a:close/>
              </a:path>
            </a:pathLst>
          </a:custGeom>
          <a:blipFill>
            <a:blip r:embed="rId2"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Freeform 27"/>
          <p:cNvSpPr/>
          <p:nvPr/>
        </p:nvSpPr>
        <p:spPr>
          <a:xfrm>
            <a:off x="1901371" y="4731657"/>
            <a:ext cx="1959429" cy="1712686"/>
          </a:xfrm>
          <a:custGeom>
            <a:avLst/>
            <a:gdLst>
              <a:gd name="connsiteX0" fmla="*/ 928915 w 1959429"/>
              <a:gd name="connsiteY0" fmla="*/ 101600 h 1712686"/>
              <a:gd name="connsiteX1" fmla="*/ 928915 w 1959429"/>
              <a:gd name="connsiteY1" fmla="*/ 101600 h 1712686"/>
              <a:gd name="connsiteX2" fmla="*/ 856343 w 1959429"/>
              <a:gd name="connsiteY2" fmla="*/ 203200 h 1712686"/>
              <a:gd name="connsiteX3" fmla="*/ 870858 w 1959429"/>
              <a:gd name="connsiteY3" fmla="*/ 261257 h 1712686"/>
              <a:gd name="connsiteX4" fmla="*/ 914400 w 1959429"/>
              <a:gd name="connsiteY4" fmla="*/ 348343 h 1712686"/>
              <a:gd name="connsiteX5" fmla="*/ 957943 w 1959429"/>
              <a:gd name="connsiteY5" fmla="*/ 377372 h 1712686"/>
              <a:gd name="connsiteX6" fmla="*/ 1001486 w 1959429"/>
              <a:gd name="connsiteY6" fmla="*/ 420914 h 1712686"/>
              <a:gd name="connsiteX7" fmla="*/ 1088572 w 1959429"/>
              <a:gd name="connsiteY7" fmla="*/ 449943 h 1712686"/>
              <a:gd name="connsiteX8" fmla="*/ 1103086 w 1959429"/>
              <a:gd name="connsiteY8" fmla="*/ 624114 h 1712686"/>
              <a:gd name="connsiteX9" fmla="*/ 1016000 w 1959429"/>
              <a:gd name="connsiteY9" fmla="*/ 711200 h 1712686"/>
              <a:gd name="connsiteX10" fmla="*/ 972458 w 1959429"/>
              <a:gd name="connsiteY10" fmla="*/ 754743 h 1712686"/>
              <a:gd name="connsiteX11" fmla="*/ 928915 w 1959429"/>
              <a:gd name="connsiteY11" fmla="*/ 856343 h 1712686"/>
              <a:gd name="connsiteX12" fmla="*/ 899886 w 1959429"/>
              <a:gd name="connsiteY12" fmla="*/ 943429 h 1712686"/>
              <a:gd name="connsiteX13" fmla="*/ 914400 w 1959429"/>
              <a:gd name="connsiteY13" fmla="*/ 1059543 h 1712686"/>
              <a:gd name="connsiteX14" fmla="*/ 827315 w 1959429"/>
              <a:gd name="connsiteY14" fmla="*/ 1146629 h 1712686"/>
              <a:gd name="connsiteX15" fmla="*/ 783772 w 1959429"/>
              <a:gd name="connsiteY15" fmla="*/ 1190172 h 1712686"/>
              <a:gd name="connsiteX16" fmla="*/ 653143 w 1959429"/>
              <a:gd name="connsiteY16" fmla="*/ 1248229 h 1712686"/>
              <a:gd name="connsiteX17" fmla="*/ 609600 w 1959429"/>
              <a:gd name="connsiteY17" fmla="*/ 1262743 h 1712686"/>
              <a:gd name="connsiteX18" fmla="*/ 478972 w 1959429"/>
              <a:gd name="connsiteY18" fmla="*/ 1349829 h 1712686"/>
              <a:gd name="connsiteX19" fmla="*/ 435429 w 1959429"/>
              <a:gd name="connsiteY19" fmla="*/ 1378857 h 1712686"/>
              <a:gd name="connsiteX20" fmla="*/ 391886 w 1959429"/>
              <a:gd name="connsiteY20" fmla="*/ 1422400 h 1712686"/>
              <a:gd name="connsiteX21" fmla="*/ 377372 w 1959429"/>
              <a:gd name="connsiteY21" fmla="*/ 1553029 h 1712686"/>
              <a:gd name="connsiteX22" fmla="*/ 333829 w 1959429"/>
              <a:gd name="connsiteY22" fmla="*/ 1582057 h 1712686"/>
              <a:gd name="connsiteX23" fmla="*/ 232229 w 1959429"/>
              <a:gd name="connsiteY23" fmla="*/ 1553029 h 1712686"/>
              <a:gd name="connsiteX24" fmla="*/ 145143 w 1959429"/>
              <a:gd name="connsiteY24" fmla="*/ 1494972 h 1712686"/>
              <a:gd name="connsiteX25" fmla="*/ 101600 w 1959429"/>
              <a:gd name="connsiteY25" fmla="*/ 1465943 h 1712686"/>
              <a:gd name="connsiteX26" fmla="*/ 14515 w 1959429"/>
              <a:gd name="connsiteY26" fmla="*/ 1436914 h 1712686"/>
              <a:gd name="connsiteX27" fmla="*/ 0 w 1959429"/>
              <a:gd name="connsiteY27" fmla="*/ 1480457 h 1712686"/>
              <a:gd name="connsiteX28" fmla="*/ 14515 w 1959429"/>
              <a:gd name="connsiteY28" fmla="*/ 1553029 h 1712686"/>
              <a:gd name="connsiteX29" fmla="*/ 29029 w 1959429"/>
              <a:gd name="connsiteY29" fmla="*/ 1596572 h 1712686"/>
              <a:gd name="connsiteX30" fmla="*/ 72572 w 1959429"/>
              <a:gd name="connsiteY30" fmla="*/ 1611086 h 1712686"/>
              <a:gd name="connsiteX31" fmla="*/ 232229 w 1959429"/>
              <a:gd name="connsiteY31" fmla="*/ 1625600 h 1712686"/>
              <a:gd name="connsiteX32" fmla="*/ 246743 w 1959429"/>
              <a:gd name="connsiteY32" fmla="*/ 1698172 h 1712686"/>
              <a:gd name="connsiteX33" fmla="*/ 290286 w 1959429"/>
              <a:gd name="connsiteY33" fmla="*/ 1712686 h 1712686"/>
              <a:gd name="connsiteX34" fmla="*/ 435429 w 1959429"/>
              <a:gd name="connsiteY34" fmla="*/ 1698172 h 1712686"/>
              <a:gd name="connsiteX35" fmla="*/ 566058 w 1959429"/>
              <a:gd name="connsiteY35" fmla="*/ 1640114 h 1712686"/>
              <a:gd name="connsiteX36" fmla="*/ 638629 w 1959429"/>
              <a:gd name="connsiteY36" fmla="*/ 1567543 h 1712686"/>
              <a:gd name="connsiteX37" fmla="*/ 769258 w 1959429"/>
              <a:gd name="connsiteY37" fmla="*/ 1451429 h 1712686"/>
              <a:gd name="connsiteX38" fmla="*/ 812800 w 1959429"/>
              <a:gd name="connsiteY38" fmla="*/ 1422400 h 1712686"/>
              <a:gd name="connsiteX39" fmla="*/ 899886 w 1959429"/>
              <a:gd name="connsiteY39" fmla="*/ 1393372 h 1712686"/>
              <a:gd name="connsiteX40" fmla="*/ 986972 w 1959429"/>
              <a:gd name="connsiteY40" fmla="*/ 1335314 h 1712686"/>
              <a:gd name="connsiteX41" fmla="*/ 1074058 w 1959429"/>
              <a:gd name="connsiteY41" fmla="*/ 1248229 h 1712686"/>
              <a:gd name="connsiteX42" fmla="*/ 1146629 w 1959429"/>
              <a:gd name="connsiteY42" fmla="*/ 1117600 h 1712686"/>
              <a:gd name="connsiteX43" fmla="*/ 1248229 w 1959429"/>
              <a:gd name="connsiteY43" fmla="*/ 1016000 h 1712686"/>
              <a:gd name="connsiteX44" fmla="*/ 1335315 w 1959429"/>
              <a:gd name="connsiteY44" fmla="*/ 885372 h 1712686"/>
              <a:gd name="connsiteX45" fmla="*/ 1364343 w 1959429"/>
              <a:gd name="connsiteY45" fmla="*/ 841829 h 1712686"/>
              <a:gd name="connsiteX46" fmla="*/ 1393372 w 1959429"/>
              <a:gd name="connsiteY46" fmla="*/ 798286 h 1712686"/>
              <a:gd name="connsiteX47" fmla="*/ 1436915 w 1959429"/>
              <a:gd name="connsiteY47" fmla="*/ 711200 h 1712686"/>
              <a:gd name="connsiteX48" fmla="*/ 1465943 w 1959429"/>
              <a:gd name="connsiteY48" fmla="*/ 580572 h 1712686"/>
              <a:gd name="connsiteX49" fmla="*/ 1480458 w 1959429"/>
              <a:gd name="connsiteY49" fmla="*/ 537029 h 1712686"/>
              <a:gd name="connsiteX50" fmla="*/ 1582058 w 1959429"/>
              <a:gd name="connsiteY50" fmla="*/ 420914 h 1712686"/>
              <a:gd name="connsiteX51" fmla="*/ 1669143 w 1959429"/>
              <a:gd name="connsiteY51" fmla="*/ 261257 h 1712686"/>
              <a:gd name="connsiteX52" fmla="*/ 1785258 w 1959429"/>
              <a:gd name="connsiteY52" fmla="*/ 159657 h 1712686"/>
              <a:gd name="connsiteX53" fmla="*/ 1872343 w 1959429"/>
              <a:gd name="connsiteY53" fmla="*/ 101600 h 1712686"/>
              <a:gd name="connsiteX54" fmla="*/ 1959429 w 1959429"/>
              <a:gd name="connsiteY54" fmla="*/ 72572 h 1712686"/>
              <a:gd name="connsiteX55" fmla="*/ 1872343 w 1959429"/>
              <a:gd name="connsiteY55" fmla="*/ 43543 h 1712686"/>
              <a:gd name="connsiteX56" fmla="*/ 1828800 w 1959429"/>
              <a:gd name="connsiteY56" fmla="*/ 29029 h 1712686"/>
              <a:gd name="connsiteX57" fmla="*/ 1654629 w 1959429"/>
              <a:gd name="connsiteY57" fmla="*/ 0 h 1712686"/>
              <a:gd name="connsiteX58" fmla="*/ 1393372 w 1959429"/>
              <a:gd name="connsiteY58" fmla="*/ 14514 h 1712686"/>
              <a:gd name="connsiteX59" fmla="*/ 1306286 w 1959429"/>
              <a:gd name="connsiteY59" fmla="*/ 43543 h 1712686"/>
              <a:gd name="connsiteX60" fmla="*/ 1219200 w 1959429"/>
              <a:gd name="connsiteY60" fmla="*/ 101600 h 1712686"/>
              <a:gd name="connsiteX61" fmla="*/ 1190172 w 1959429"/>
              <a:gd name="connsiteY61" fmla="*/ 188686 h 1712686"/>
              <a:gd name="connsiteX62" fmla="*/ 1146629 w 1959429"/>
              <a:gd name="connsiteY62" fmla="*/ 174172 h 1712686"/>
              <a:gd name="connsiteX63" fmla="*/ 1074058 w 1959429"/>
              <a:gd name="connsiteY63" fmla="*/ 101600 h 1712686"/>
              <a:gd name="connsiteX64" fmla="*/ 928915 w 1959429"/>
              <a:gd name="connsiteY64" fmla="*/ 101600 h 1712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959429" h="1712686">
                <a:moveTo>
                  <a:pt x="928915" y="101600"/>
                </a:moveTo>
                <a:lnTo>
                  <a:pt x="928915" y="101600"/>
                </a:lnTo>
                <a:cubicBezTo>
                  <a:pt x="904724" y="135467"/>
                  <a:pt x="870566" y="164087"/>
                  <a:pt x="856343" y="203200"/>
                </a:cubicBezTo>
                <a:cubicBezTo>
                  <a:pt x="849526" y="221947"/>
                  <a:pt x="865378" y="242077"/>
                  <a:pt x="870858" y="261257"/>
                </a:cubicBezTo>
                <a:cubicBezTo>
                  <a:pt x="880302" y="294311"/>
                  <a:pt x="888956" y="322898"/>
                  <a:pt x="914400" y="348343"/>
                </a:cubicBezTo>
                <a:cubicBezTo>
                  <a:pt x="926735" y="360678"/>
                  <a:pt x="944542" y="366205"/>
                  <a:pt x="957943" y="377372"/>
                </a:cubicBezTo>
                <a:cubicBezTo>
                  <a:pt x="973712" y="390512"/>
                  <a:pt x="983543" y="410946"/>
                  <a:pt x="1001486" y="420914"/>
                </a:cubicBezTo>
                <a:cubicBezTo>
                  <a:pt x="1028234" y="435774"/>
                  <a:pt x="1088572" y="449943"/>
                  <a:pt x="1088572" y="449943"/>
                </a:cubicBezTo>
                <a:cubicBezTo>
                  <a:pt x="1129579" y="511455"/>
                  <a:pt x="1150473" y="522570"/>
                  <a:pt x="1103086" y="624114"/>
                </a:cubicBezTo>
                <a:cubicBezTo>
                  <a:pt x="1085725" y="661315"/>
                  <a:pt x="1045029" y="682171"/>
                  <a:pt x="1016000" y="711200"/>
                </a:cubicBezTo>
                <a:lnTo>
                  <a:pt x="972458" y="754743"/>
                </a:lnTo>
                <a:cubicBezTo>
                  <a:pt x="925730" y="894920"/>
                  <a:pt x="1000664" y="676970"/>
                  <a:pt x="928915" y="856343"/>
                </a:cubicBezTo>
                <a:cubicBezTo>
                  <a:pt x="917551" y="884753"/>
                  <a:pt x="899886" y="943429"/>
                  <a:pt x="899886" y="943429"/>
                </a:cubicBezTo>
                <a:cubicBezTo>
                  <a:pt x="904724" y="982134"/>
                  <a:pt x="917931" y="1020697"/>
                  <a:pt x="914400" y="1059543"/>
                </a:cubicBezTo>
                <a:cubicBezTo>
                  <a:pt x="911161" y="1095171"/>
                  <a:pt x="844956" y="1131508"/>
                  <a:pt x="827315" y="1146629"/>
                </a:cubicBezTo>
                <a:cubicBezTo>
                  <a:pt x="811730" y="1159987"/>
                  <a:pt x="799541" y="1177031"/>
                  <a:pt x="783772" y="1190172"/>
                </a:cubicBezTo>
                <a:cubicBezTo>
                  <a:pt x="737772" y="1228505"/>
                  <a:pt x="716428" y="1227134"/>
                  <a:pt x="653143" y="1248229"/>
                </a:cubicBezTo>
                <a:lnTo>
                  <a:pt x="609600" y="1262743"/>
                </a:lnTo>
                <a:lnTo>
                  <a:pt x="478972" y="1349829"/>
                </a:lnTo>
                <a:cubicBezTo>
                  <a:pt x="464458" y="1359505"/>
                  <a:pt x="447764" y="1366522"/>
                  <a:pt x="435429" y="1378857"/>
                </a:cubicBezTo>
                <a:lnTo>
                  <a:pt x="391886" y="1422400"/>
                </a:lnTo>
                <a:cubicBezTo>
                  <a:pt x="387048" y="1465943"/>
                  <a:pt x="392344" y="1511856"/>
                  <a:pt x="377372" y="1553029"/>
                </a:cubicBezTo>
                <a:cubicBezTo>
                  <a:pt x="371411" y="1569423"/>
                  <a:pt x="351098" y="1579590"/>
                  <a:pt x="333829" y="1582057"/>
                </a:cubicBezTo>
                <a:cubicBezTo>
                  <a:pt x="321072" y="1583879"/>
                  <a:pt x="248569" y="1558476"/>
                  <a:pt x="232229" y="1553029"/>
                </a:cubicBezTo>
                <a:lnTo>
                  <a:pt x="145143" y="1494972"/>
                </a:lnTo>
                <a:cubicBezTo>
                  <a:pt x="130629" y="1485296"/>
                  <a:pt x="118149" y="1471459"/>
                  <a:pt x="101600" y="1465943"/>
                </a:cubicBezTo>
                <a:lnTo>
                  <a:pt x="14515" y="1436914"/>
                </a:lnTo>
                <a:cubicBezTo>
                  <a:pt x="9677" y="1451428"/>
                  <a:pt x="0" y="1465157"/>
                  <a:pt x="0" y="1480457"/>
                </a:cubicBezTo>
                <a:cubicBezTo>
                  <a:pt x="0" y="1505127"/>
                  <a:pt x="8532" y="1529096"/>
                  <a:pt x="14515" y="1553029"/>
                </a:cubicBezTo>
                <a:cubicBezTo>
                  <a:pt x="18226" y="1567872"/>
                  <a:pt x="18211" y="1585754"/>
                  <a:pt x="29029" y="1596572"/>
                </a:cubicBezTo>
                <a:cubicBezTo>
                  <a:pt x="39847" y="1607390"/>
                  <a:pt x="57426" y="1608922"/>
                  <a:pt x="72572" y="1611086"/>
                </a:cubicBezTo>
                <a:cubicBezTo>
                  <a:pt x="125473" y="1618643"/>
                  <a:pt x="179010" y="1620762"/>
                  <a:pt x="232229" y="1625600"/>
                </a:cubicBezTo>
                <a:cubicBezTo>
                  <a:pt x="237067" y="1649791"/>
                  <a:pt x="233059" y="1677646"/>
                  <a:pt x="246743" y="1698172"/>
                </a:cubicBezTo>
                <a:cubicBezTo>
                  <a:pt x="255230" y="1710902"/>
                  <a:pt x="274987" y="1712686"/>
                  <a:pt x="290286" y="1712686"/>
                </a:cubicBezTo>
                <a:cubicBezTo>
                  <a:pt x="338908" y="1712686"/>
                  <a:pt x="387048" y="1703010"/>
                  <a:pt x="435429" y="1698172"/>
                </a:cubicBezTo>
                <a:cubicBezTo>
                  <a:pt x="539064" y="1663627"/>
                  <a:pt x="497055" y="1686116"/>
                  <a:pt x="566058" y="1640114"/>
                </a:cubicBezTo>
                <a:cubicBezTo>
                  <a:pt x="643465" y="1524004"/>
                  <a:pt x="541868" y="1664304"/>
                  <a:pt x="638629" y="1567543"/>
                </a:cubicBezTo>
                <a:cubicBezTo>
                  <a:pt x="767582" y="1438590"/>
                  <a:pt x="569053" y="1584900"/>
                  <a:pt x="769258" y="1451429"/>
                </a:cubicBezTo>
                <a:cubicBezTo>
                  <a:pt x="783772" y="1441753"/>
                  <a:pt x="796251" y="1427916"/>
                  <a:pt x="812800" y="1422400"/>
                </a:cubicBezTo>
                <a:lnTo>
                  <a:pt x="899886" y="1393372"/>
                </a:lnTo>
                <a:cubicBezTo>
                  <a:pt x="928915" y="1374019"/>
                  <a:pt x="962302" y="1359984"/>
                  <a:pt x="986972" y="1335314"/>
                </a:cubicBezTo>
                <a:lnTo>
                  <a:pt x="1074058" y="1248229"/>
                </a:lnTo>
                <a:cubicBezTo>
                  <a:pt x="1125770" y="1093088"/>
                  <a:pt x="1070586" y="1215369"/>
                  <a:pt x="1146629" y="1117600"/>
                </a:cubicBezTo>
                <a:cubicBezTo>
                  <a:pt x="1228145" y="1012793"/>
                  <a:pt x="1165022" y="1043735"/>
                  <a:pt x="1248229" y="1016000"/>
                </a:cubicBezTo>
                <a:lnTo>
                  <a:pt x="1335315" y="885372"/>
                </a:lnTo>
                <a:lnTo>
                  <a:pt x="1364343" y="841829"/>
                </a:lnTo>
                <a:lnTo>
                  <a:pt x="1393372" y="798286"/>
                </a:lnTo>
                <a:cubicBezTo>
                  <a:pt x="1429853" y="688840"/>
                  <a:pt x="1380642" y="823746"/>
                  <a:pt x="1436915" y="711200"/>
                </a:cubicBezTo>
                <a:cubicBezTo>
                  <a:pt x="1456519" y="671993"/>
                  <a:pt x="1457024" y="620706"/>
                  <a:pt x="1465943" y="580572"/>
                </a:cubicBezTo>
                <a:cubicBezTo>
                  <a:pt x="1469262" y="565637"/>
                  <a:pt x="1472867" y="550313"/>
                  <a:pt x="1480458" y="537029"/>
                </a:cubicBezTo>
                <a:cubicBezTo>
                  <a:pt x="1507110" y="490388"/>
                  <a:pt x="1544583" y="458389"/>
                  <a:pt x="1582058" y="420914"/>
                </a:cubicBezTo>
                <a:cubicBezTo>
                  <a:pt x="1601255" y="382519"/>
                  <a:pt x="1641030" y="297402"/>
                  <a:pt x="1669143" y="261257"/>
                </a:cubicBezTo>
                <a:cubicBezTo>
                  <a:pt x="1699920" y="221686"/>
                  <a:pt x="1744537" y="188162"/>
                  <a:pt x="1785258" y="159657"/>
                </a:cubicBezTo>
                <a:cubicBezTo>
                  <a:pt x="1813839" y="139650"/>
                  <a:pt x="1839245" y="112632"/>
                  <a:pt x="1872343" y="101600"/>
                </a:cubicBezTo>
                <a:lnTo>
                  <a:pt x="1959429" y="72572"/>
                </a:lnTo>
                <a:lnTo>
                  <a:pt x="1872343" y="43543"/>
                </a:lnTo>
                <a:cubicBezTo>
                  <a:pt x="1857829" y="38705"/>
                  <a:pt x="1843802" y="32030"/>
                  <a:pt x="1828800" y="29029"/>
                </a:cubicBezTo>
                <a:cubicBezTo>
                  <a:pt x="1722683" y="7804"/>
                  <a:pt x="1780651" y="18003"/>
                  <a:pt x="1654629" y="0"/>
                </a:cubicBezTo>
                <a:cubicBezTo>
                  <a:pt x="1567543" y="4838"/>
                  <a:pt x="1479918" y="3696"/>
                  <a:pt x="1393372" y="14514"/>
                </a:cubicBezTo>
                <a:cubicBezTo>
                  <a:pt x="1363009" y="18309"/>
                  <a:pt x="1306286" y="43543"/>
                  <a:pt x="1306286" y="43543"/>
                </a:cubicBezTo>
                <a:cubicBezTo>
                  <a:pt x="1277257" y="62895"/>
                  <a:pt x="1230232" y="68502"/>
                  <a:pt x="1219200" y="101600"/>
                </a:cubicBezTo>
                <a:lnTo>
                  <a:pt x="1190172" y="188686"/>
                </a:lnTo>
                <a:cubicBezTo>
                  <a:pt x="1175658" y="183848"/>
                  <a:pt x="1158576" y="183729"/>
                  <a:pt x="1146629" y="174172"/>
                </a:cubicBezTo>
                <a:cubicBezTo>
                  <a:pt x="1110981" y="145654"/>
                  <a:pt x="1129057" y="110767"/>
                  <a:pt x="1074058" y="101600"/>
                </a:cubicBezTo>
                <a:cubicBezTo>
                  <a:pt x="1031107" y="94441"/>
                  <a:pt x="953105" y="101600"/>
                  <a:pt x="928915" y="101600"/>
                </a:cubicBezTo>
                <a:close/>
              </a:path>
            </a:pathLst>
          </a:custGeom>
          <a:blipFill>
            <a:blip r:embed="rId2"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Freeform 26"/>
          <p:cNvSpPr/>
          <p:nvPr/>
        </p:nvSpPr>
        <p:spPr>
          <a:xfrm>
            <a:off x="2525486" y="3644416"/>
            <a:ext cx="1613684" cy="1058844"/>
          </a:xfrm>
          <a:custGeom>
            <a:avLst/>
            <a:gdLst>
              <a:gd name="connsiteX0" fmla="*/ 203200 w 1613684"/>
              <a:gd name="connsiteY0" fmla="*/ 274441 h 1058844"/>
              <a:gd name="connsiteX1" fmla="*/ 203200 w 1613684"/>
              <a:gd name="connsiteY1" fmla="*/ 274441 h 1058844"/>
              <a:gd name="connsiteX2" fmla="*/ 14514 w 1613684"/>
              <a:gd name="connsiteY2" fmla="*/ 288955 h 1058844"/>
              <a:gd name="connsiteX3" fmla="*/ 29028 w 1613684"/>
              <a:gd name="connsiteY3" fmla="*/ 332498 h 1058844"/>
              <a:gd name="connsiteX4" fmla="*/ 58057 w 1613684"/>
              <a:gd name="connsiteY4" fmla="*/ 448613 h 1058844"/>
              <a:gd name="connsiteX5" fmla="*/ 87085 w 1613684"/>
              <a:gd name="connsiteY5" fmla="*/ 492155 h 1058844"/>
              <a:gd name="connsiteX6" fmla="*/ 116114 w 1613684"/>
              <a:gd name="connsiteY6" fmla="*/ 579241 h 1058844"/>
              <a:gd name="connsiteX7" fmla="*/ 130628 w 1613684"/>
              <a:gd name="connsiteY7" fmla="*/ 738898 h 1058844"/>
              <a:gd name="connsiteX8" fmla="*/ 159657 w 1613684"/>
              <a:gd name="connsiteY8" fmla="*/ 782441 h 1058844"/>
              <a:gd name="connsiteX9" fmla="*/ 203200 w 1613684"/>
              <a:gd name="connsiteY9" fmla="*/ 767927 h 1058844"/>
              <a:gd name="connsiteX10" fmla="*/ 261257 w 1613684"/>
              <a:gd name="connsiteY10" fmla="*/ 724384 h 1058844"/>
              <a:gd name="connsiteX11" fmla="*/ 333828 w 1613684"/>
              <a:gd name="connsiteY11" fmla="*/ 666327 h 1058844"/>
              <a:gd name="connsiteX12" fmla="*/ 362857 w 1613684"/>
              <a:gd name="connsiteY12" fmla="*/ 709870 h 1058844"/>
              <a:gd name="connsiteX13" fmla="*/ 406400 w 1613684"/>
              <a:gd name="connsiteY13" fmla="*/ 767927 h 1058844"/>
              <a:gd name="connsiteX14" fmla="*/ 435428 w 1613684"/>
              <a:gd name="connsiteY14" fmla="*/ 884041 h 1058844"/>
              <a:gd name="connsiteX15" fmla="*/ 464457 w 1613684"/>
              <a:gd name="connsiteY15" fmla="*/ 927584 h 1058844"/>
              <a:gd name="connsiteX16" fmla="*/ 508000 w 1613684"/>
              <a:gd name="connsiteY16" fmla="*/ 1043698 h 1058844"/>
              <a:gd name="connsiteX17" fmla="*/ 566057 w 1613684"/>
              <a:gd name="connsiteY17" fmla="*/ 1058213 h 1058844"/>
              <a:gd name="connsiteX18" fmla="*/ 638628 w 1613684"/>
              <a:gd name="connsiteY18" fmla="*/ 1043698 h 1058844"/>
              <a:gd name="connsiteX19" fmla="*/ 696685 w 1613684"/>
              <a:gd name="connsiteY19" fmla="*/ 956613 h 1058844"/>
              <a:gd name="connsiteX20" fmla="*/ 740228 w 1613684"/>
              <a:gd name="connsiteY20" fmla="*/ 898555 h 1058844"/>
              <a:gd name="connsiteX21" fmla="*/ 754743 w 1613684"/>
              <a:gd name="connsiteY21" fmla="*/ 855013 h 1058844"/>
              <a:gd name="connsiteX22" fmla="*/ 841828 w 1613684"/>
              <a:gd name="connsiteY22" fmla="*/ 913070 h 1058844"/>
              <a:gd name="connsiteX23" fmla="*/ 885371 w 1613684"/>
              <a:gd name="connsiteY23" fmla="*/ 927584 h 1058844"/>
              <a:gd name="connsiteX24" fmla="*/ 1364343 w 1613684"/>
              <a:gd name="connsiteY24" fmla="*/ 942098 h 1058844"/>
              <a:gd name="connsiteX25" fmla="*/ 1524000 w 1613684"/>
              <a:gd name="connsiteY25" fmla="*/ 985641 h 1058844"/>
              <a:gd name="connsiteX26" fmla="*/ 1553028 w 1613684"/>
              <a:gd name="connsiteY26" fmla="*/ 884041 h 1058844"/>
              <a:gd name="connsiteX27" fmla="*/ 1582057 w 1613684"/>
              <a:gd name="connsiteY27" fmla="*/ 840498 h 1058844"/>
              <a:gd name="connsiteX28" fmla="*/ 1582057 w 1613684"/>
              <a:gd name="connsiteY28" fmla="*/ 288955 h 1058844"/>
              <a:gd name="connsiteX29" fmla="*/ 1553028 w 1613684"/>
              <a:gd name="connsiteY29" fmla="*/ 245413 h 1058844"/>
              <a:gd name="connsiteX30" fmla="*/ 1538514 w 1613684"/>
              <a:gd name="connsiteY30" fmla="*/ 201870 h 1058844"/>
              <a:gd name="connsiteX31" fmla="*/ 1494971 w 1613684"/>
              <a:gd name="connsiteY31" fmla="*/ 187355 h 1058844"/>
              <a:gd name="connsiteX32" fmla="*/ 1451428 w 1613684"/>
              <a:gd name="connsiteY32" fmla="*/ 158327 h 1058844"/>
              <a:gd name="connsiteX33" fmla="*/ 1306285 w 1613684"/>
              <a:gd name="connsiteY33" fmla="*/ 42213 h 1058844"/>
              <a:gd name="connsiteX34" fmla="*/ 1262743 w 1613684"/>
              <a:gd name="connsiteY34" fmla="*/ 13184 h 1058844"/>
              <a:gd name="connsiteX35" fmla="*/ 1074057 w 1613684"/>
              <a:gd name="connsiteY35" fmla="*/ 42213 h 1058844"/>
              <a:gd name="connsiteX36" fmla="*/ 943428 w 1613684"/>
              <a:gd name="connsiteY36" fmla="*/ 71241 h 1058844"/>
              <a:gd name="connsiteX37" fmla="*/ 870857 w 1613684"/>
              <a:gd name="connsiteY37" fmla="*/ 172841 h 1058844"/>
              <a:gd name="connsiteX38" fmla="*/ 798285 w 1613684"/>
              <a:gd name="connsiteY38" fmla="*/ 158327 h 1058844"/>
              <a:gd name="connsiteX39" fmla="*/ 740228 w 1613684"/>
              <a:gd name="connsiteY39" fmla="*/ 114784 h 1058844"/>
              <a:gd name="connsiteX40" fmla="*/ 696685 w 1613684"/>
              <a:gd name="connsiteY40" fmla="*/ 100270 h 1058844"/>
              <a:gd name="connsiteX41" fmla="*/ 551543 w 1613684"/>
              <a:gd name="connsiteY41" fmla="*/ 114784 h 1058844"/>
              <a:gd name="connsiteX42" fmla="*/ 508000 w 1613684"/>
              <a:gd name="connsiteY42" fmla="*/ 158327 h 1058844"/>
              <a:gd name="connsiteX43" fmla="*/ 464457 w 1613684"/>
              <a:gd name="connsiteY43" fmla="*/ 187355 h 1058844"/>
              <a:gd name="connsiteX44" fmla="*/ 420914 w 1613684"/>
              <a:gd name="connsiteY44" fmla="*/ 230898 h 1058844"/>
              <a:gd name="connsiteX45" fmla="*/ 333828 w 1613684"/>
              <a:gd name="connsiteY45" fmla="*/ 259927 h 1058844"/>
              <a:gd name="connsiteX46" fmla="*/ 290285 w 1613684"/>
              <a:gd name="connsiteY46" fmla="*/ 274441 h 1058844"/>
              <a:gd name="connsiteX47" fmla="*/ 203200 w 1613684"/>
              <a:gd name="connsiteY47" fmla="*/ 274441 h 105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613684" h="1058844">
                <a:moveTo>
                  <a:pt x="203200" y="274441"/>
                </a:moveTo>
                <a:lnTo>
                  <a:pt x="203200" y="274441"/>
                </a:lnTo>
                <a:cubicBezTo>
                  <a:pt x="140305" y="279279"/>
                  <a:pt x="74358" y="269007"/>
                  <a:pt x="14514" y="288955"/>
                </a:cubicBezTo>
                <a:cubicBezTo>
                  <a:pt x="0" y="293793"/>
                  <a:pt x="25002" y="317738"/>
                  <a:pt x="29028" y="332498"/>
                </a:cubicBezTo>
                <a:cubicBezTo>
                  <a:pt x="39525" y="370988"/>
                  <a:pt x="35927" y="415417"/>
                  <a:pt x="58057" y="448613"/>
                </a:cubicBezTo>
                <a:cubicBezTo>
                  <a:pt x="67733" y="463127"/>
                  <a:pt x="80000" y="476215"/>
                  <a:pt x="87085" y="492155"/>
                </a:cubicBezTo>
                <a:cubicBezTo>
                  <a:pt x="99512" y="520117"/>
                  <a:pt x="116114" y="579241"/>
                  <a:pt x="116114" y="579241"/>
                </a:cubicBezTo>
                <a:cubicBezTo>
                  <a:pt x="120952" y="632460"/>
                  <a:pt x="119431" y="686646"/>
                  <a:pt x="130628" y="738898"/>
                </a:cubicBezTo>
                <a:cubicBezTo>
                  <a:pt x="134283" y="755955"/>
                  <a:pt x="143461" y="775962"/>
                  <a:pt x="159657" y="782441"/>
                </a:cubicBezTo>
                <a:cubicBezTo>
                  <a:pt x="173862" y="788123"/>
                  <a:pt x="188686" y="772765"/>
                  <a:pt x="203200" y="767927"/>
                </a:cubicBezTo>
                <a:cubicBezTo>
                  <a:pt x="222552" y="753413"/>
                  <a:pt x="244152" y="741489"/>
                  <a:pt x="261257" y="724384"/>
                </a:cubicBezTo>
                <a:cubicBezTo>
                  <a:pt x="326908" y="658732"/>
                  <a:pt x="249059" y="694583"/>
                  <a:pt x="333828" y="666327"/>
                </a:cubicBezTo>
                <a:cubicBezTo>
                  <a:pt x="343504" y="680841"/>
                  <a:pt x="352718" y="695675"/>
                  <a:pt x="362857" y="709870"/>
                </a:cubicBezTo>
                <a:cubicBezTo>
                  <a:pt x="376917" y="729555"/>
                  <a:pt x="394398" y="746924"/>
                  <a:pt x="406400" y="767927"/>
                </a:cubicBezTo>
                <a:cubicBezTo>
                  <a:pt x="425934" y="802111"/>
                  <a:pt x="422398" y="849295"/>
                  <a:pt x="435428" y="884041"/>
                </a:cubicBezTo>
                <a:cubicBezTo>
                  <a:pt x="441553" y="900374"/>
                  <a:pt x="454781" y="913070"/>
                  <a:pt x="464457" y="927584"/>
                </a:cubicBezTo>
                <a:cubicBezTo>
                  <a:pt x="470776" y="959181"/>
                  <a:pt x="473500" y="1020698"/>
                  <a:pt x="508000" y="1043698"/>
                </a:cubicBezTo>
                <a:cubicBezTo>
                  <a:pt x="524598" y="1054763"/>
                  <a:pt x="546705" y="1053375"/>
                  <a:pt x="566057" y="1058213"/>
                </a:cubicBezTo>
                <a:cubicBezTo>
                  <a:pt x="590247" y="1053375"/>
                  <a:pt x="619155" y="1058844"/>
                  <a:pt x="638628" y="1043698"/>
                </a:cubicBezTo>
                <a:cubicBezTo>
                  <a:pt x="666167" y="1022279"/>
                  <a:pt x="675752" y="984523"/>
                  <a:pt x="696685" y="956613"/>
                </a:cubicBezTo>
                <a:lnTo>
                  <a:pt x="740228" y="898555"/>
                </a:lnTo>
                <a:cubicBezTo>
                  <a:pt x="745066" y="884041"/>
                  <a:pt x="740538" y="860695"/>
                  <a:pt x="754743" y="855013"/>
                </a:cubicBezTo>
                <a:cubicBezTo>
                  <a:pt x="815856" y="830569"/>
                  <a:pt x="813862" y="890697"/>
                  <a:pt x="841828" y="913070"/>
                </a:cubicBezTo>
                <a:cubicBezTo>
                  <a:pt x="853775" y="922627"/>
                  <a:pt x="870095" y="926735"/>
                  <a:pt x="885371" y="927584"/>
                </a:cubicBezTo>
                <a:cubicBezTo>
                  <a:pt x="1044856" y="936444"/>
                  <a:pt x="1204686" y="937260"/>
                  <a:pt x="1364343" y="942098"/>
                </a:cubicBezTo>
                <a:cubicBezTo>
                  <a:pt x="1495300" y="974838"/>
                  <a:pt x="1442608" y="958511"/>
                  <a:pt x="1524000" y="985641"/>
                </a:cubicBezTo>
                <a:cubicBezTo>
                  <a:pt x="1528650" y="967041"/>
                  <a:pt x="1542617" y="904862"/>
                  <a:pt x="1553028" y="884041"/>
                </a:cubicBezTo>
                <a:cubicBezTo>
                  <a:pt x="1560829" y="868439"/>
                  <a:pt x="1572381" y="855012"/>
                  <a:pt x="1582057" y="840498"/>
                </a:cubicBezTo>
                <a:cubicBezTo>
                  <a:pt x="1610336" y="614262"/>
                  <a:pt x="1613684" y="636855"/>
                  <a:pt x="1582057" y="288955"/>
                </a:cubicBezTo>
                <a:cubicBezTo>
                  <a:pt x="1580478" y="271583"/>
                  <a:pt x="1562704" y="259927"/>
                  <a:pt x="1553028" y="245413"/>
                </a:cubicBezTo>
                <a:cubicBezTo>
                  <a:pt x="1548190" y="230899"/>
                  <a:pt x="1549332" y="212688"/>
                  <a:pt x="1538514" y="201870"/>
                </a:cubicBezTo>
                <a:cubicBezTo>
                  <a:pt x="1527696" y="191052"/>
                  <a:pt x="1508655" y="194197"/>
                  <a:pt x="1494971" y="187355"/>
                </a:cubicBezTo>
                <a:cubicBezTo>
                  <a:pt x="1479369" y="179554"/>
                  <a:pt x="1464394" y="169996"/>
                  <a:pt x="1451428" y="158327"/>
                </a:cubicBezTo>
                <a:cubicBezTo>
                  <a:pt x="1319170" y="39296"/>
                  <a:pt x="1401602" y="73985"/>
                  <a:pt x="1306285" y="42213"/>
                </a:cubicBezTo>
                <a:cubicBezTo>
                  <a:pt x="1291771" y="32537"/>
                  <a:pt x="1280135" y="14522"/>
                  <a:pt x="1262743" y="13184"/>
                </a:cubicBezTo>
                <a:cubicBezTo>
                  <a:pt x="1091364" y="0"/>
                  <a:pt x="1167192" y="21516"/>
                  <a:pt x="1074057" y="42213"/>
                </a:cubicBezTo>
                <a:cubicBezTo>
                  <a:pt x="920781" y="76275"/>
                  <a:pt x="1041455" y="38566"/>
                  <a:pt x="943428" y="71241"/>
                </a:cubicBezTo>
                <a:cubicBezTo>
                  <a:pt x="909562" y="172841"/>
                  <a:pt x="943429" y="148651"/>
                  <a:pt x="870857" y="172841"/>
                </a:cubicBezTo>
                <a:cubicBezTo>
                  <a:pt x="846666" y="168003"/>
                  <a:pt x="820828" y="168346"/>
                  <a:pt x="798285" y="158327"/>
                </a:cubicBezTo>
                <a:cubicBezTo>
                  <a:pt x="776179" y="148502"/>
                  <a:pt x="761231" y="126786"/>
                  <a:pt x="740228" y="114784"/>
                </a:cubicBezTo>
                <a:cubicBezTo>
                  <a:pt x="726944" y="107193"/>
                  <a:pt x="711199" y="105108"/>
                  <a:pt x="696685" y="100270"/>
                </a:cubicBezTo>
                <a:cubicBezTo>
                  <a:pt x="648304" y="105108"/>
                  <a:pt x="598015" y="100485"/>
                  <a:pt x="551543" y="114784"/>
                </a:cubicBezTo>
                <a:cubicBezTo>
                  <a:pt x="531924" y="120821"/>
                  <a:pt x="523769" y="145186"/>
                  <a:pt x="508000" y="158327"/>
                </a:cubicBezTo>
                <a:cubicBezTo>
                  <a:pt x="494599" y="169494"/>
                  <a:pt x="477858" y="176188"/>
                  <a:pt x="464457" y="187355"/>
                </a:cubicBezTo>
                <a:cubicBezTo>
                  <a:pt x="448688" y="200496"/>
                  <a:pt x="438857" y="220929"/>
                  <a:pt x="420914" y="230898"/>
                </a:cubicBezTo>
                <a:cubicBezTo>
                  <a:pt x="394166" y="245758"/>
                  <a:pt x="362857" y="250251"/>
                  <a:pt x="333828" y="259927"/>
                </a:cubicBezTo>
                <a:lnTo>
                  <a:pt x="290285" y="274441"/>
                </a:lnTo>
                <a:cubicBezTo>
                  <a:pt x="237563" y="256867"/>
                  <a:pt x="217714" y="274441"/>
                  <a:pt x="203200" y="274441"/>
                </a:cubicBezTo>
                <a:close/>
              </a:path>
            </a:pathLst>
          </a:custGeom>
          <a:blipFill>
            <a:blip r:embed="rId2"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p:cNvSpPr txBox="1"/>
          <p:nvPr/>
        </p:nvSpPr>
        <p:spPr>
          <a:xfrm>
            <a:off x="251520" y="3610759"/>
            <a:ext cx="4320480" cy="2554545"/>
          </a:xfrm>
          <a:prstGeom prst="rect">
            <a:avLst/>
          </a:prstGeom>
          <a:noFill/>
        </p:spPr>
        <p:txBody>
          <a:bodyPr wrap="square" rtlCol="0">
            <a:spAutoFit/>
          </a:bodyPr>
          <a:lstStyle/>
          <a:p>
            <a:r>
              <a:rPr lang="en-CA" sz="2000" b="1" dirty="0" smtClean="0">
                <a:solidFill>
                  <a:schemeClr val="bg1"/>
                </a:solidFill>
              </a:rPr>
              <a:t>     sexual                  immorality</a:t>
            </a:r>
          </a:p>
          <a:p>
            <a:r>
              <a:rPr lang="en-CA" sz="2000" b="1" dirty="0" smtClean="0">
                <a:solidFill>
                  <a:schemeClr val="bg1"/>
                </a:solidFill>
              </a:rPr>
              <a:t> impurity                     sensuality   idolatry        sorcery         enmity           strife      jealousy    fits of anger    </a:t>
            </a:r>
          </a:p>
          <a:p>
            <a:r>
              <a:rPr lang="en-CA" sz="2000" b="1" dirty="0" smtClean="0">
                <a:solidFill>
                  <a:schemeClr val="bg1"/>
                </a:solidFill>
              </a:rPr>
              <a:t>  rivalries              dissensions    </a:t>
            </a:r>
          </a:p>
          <a:p>
            <a:r>
              <a:rPr lang="en-CA" sz="2000" b="1" dirty="0" smtClean="0">
                <a:solidFill>
                  <a:schemeClr val="bg1"/>
                </a:solidFill>
              </a:rPr>
              <a:t>      divisions                 envy     </a:t>
            </a:r>
          </a:p>
          <a:p>
            <a:r>
              <a:rPr lang="en-CA" sz="2000" b="1" dirty="0" smtClean="0">
                <a:solidFill>
                  <a:schemeClr val="bg1"/>
                </a:solidFill>
              </a:rPr>
              <a:t>                drunkenness</a:t>
            </a:r>
          </a:p>
          <a:p>
            <a:r>
              <a:rPr lang="en-CA" sz="2000" b="1" dirty="0" smtClean="0">
                <a:solidFill>
                  <a:schemeClr val="bg1"/>
                </a:solidFill>
              </a:rPr>
              <a:t>                     orgies </a:t>
            </a:r>
          </a:p>
        </p:txBody>
      </p:sp>
      <p:sp>
        <p:nvSpPr>
          <p:cNvPr id="9" name="Rectangle 8"/>
          <p:cNvSpPr/>
          <p:nvPr/>
        </p:nvSpPr>
        <p:spPr>
          <a:xfrm>
            <a:off x="1907704" y="2420888"/>
            <a:ext cx="2160240" cy="492443"/>
          </a:xfrm>
          <a:prstGeom prst="rect">
            <a:avLst/>
          </a:prstGeom>
        </p:spPr>
        <p:txBody>
          <a:bodyPr wrap="square">
            <a:spAutoFit/>
          </a:bodyPr>
          <a:lstStyle/>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
        <p:nvSpPr>
          <p:cNvPr id="626073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sp>
        <p:nvSpPr>
          <p:cNvPr id="626074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sp>
        <p:nvSpPr>
          <p:cNvPr id="1029"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57"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59"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61"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63"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pic>
        <p:nvPicPr>
          <p:cNvPr id="11" name="Picture 10" descr="dove and sword large cropped.png"/>
          <p:cNvPicPr>
            <a:picLocks noChangeAspect="1"/>
          </p:cNvPicPr>
          <p:nvPr/>
        </p:nvPicPr>
        <p:blipFill>
          <a:blip r:embed="rId3" cstate="print"/>
          <a:stretch>
            <a:fillRect/>
          </a:stretch>
        </p:blipFill>
        <p:spPr>
          <a:xfrm>
            <a:off x="3131840" y="1566184"/>
            <a:ext cx="1800200" cy="1862816"/>
          </a:xfrm>
          <a:prstGeom prst="rect">
            <a:avLst/>
          </a:prstGeom>
        </p:spPr>
      </p:pic>
      <p:cxnSp>
        <p:nvCxnSpPr>
          <p:cNvPr id="5" name="Straight Arrow Connector 4"/>
          <p:cNvCxnSpPr/>
          <p:nvPr/>
        </p:nvCxnSpPr>
        <p:spPr>
          <a:xfrm flipV="1">
            <a:off x="4355976" y="2781300"/>
            <a:ext cx="936104" cy="791716"/>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7" name="Heart 16"/>
          <p:cNvSpPr/>
          <p:nvPr/>
        </p:nvSpPr>
        <p:spPr>
          <a:xfrm>
            <a:off x="129208" y="3429000"/>
            <a:ext cx="4226768" cy="3312368"/>
          </a:xfrm>
          <a:prstGeom prst="hear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Heart 18"/>
          <p:cNvSpPr/>
          <p:nvPr/>
        </p:nvSpPr>
        <p:spPr>
          <a:xfrm>
            <a:off x="4788024" y="116632"/>
            <a:ext cx="4248472" cy="3384376"/>
          </a:xfrm>
          <a:prstGeom prst="hear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TextBox 19"/>
          <p:cNvSpPr txBox="1"/>
          <p:nvPr/>
        </p:nvSpPr>
        <p:spPr>
          <a:xfrm>
            <a:off x="4860032" y="332656"/>
            <a:ext cx="4248472" cy="2400657"/>
          </a:xfrm>
          <a:prstGeom prst="rect">
            <a:avLst/>
          </a:prstGeom>
          <a:noFill/>
        </p:spPr>
        <p:txBody>
          <a:bodyPr wrap="square" rtlCol="0">
            <a:spAutoFit/>
          </a:bodyPr>
          <a:lstStyle/>
          <a:p>
            <a:pPr>
              <a:lnSpc>
                <a:spcPct val="150000"/>
              </a:lnSpc>
            </a:pPr>
            <a:r>
              <a:rPr lang="en-CA" sz="2000" b="1" dirty="0" smtClean="0">
                <a:solidFill>
                  <a:schemeClr val="bg1"/>
                </a:solidFill>
              </a:rPr>
              <a:t>      love                            joy</a:t>
            </a:r>
          </a:p>
          <a:p>
            <a:pPr>
              <a:lnSpc>
                <a:spcPct val="150000"/>
              </a:lnSpc>
            </a:pPr>
            <a:r>
              <a:rPr lang="en-CA" sz="2000" b="1" dirty="0" smtClean="0">
                <a:solidFill>
                  <a:schemeClr val="bg1"/>
                </a:solidFill>
              </a:rPr>
              <a:t>    peace                 longsuffering</a:t>
            </a:r>
          </a:p>
          <a:p>
            <a:pPr>
              <a:lnSpc>
                <a:spcPct val="150000"/>
              </a:lnSpc>
            </a:pPr>
            <a:r>
              <a:rPr lang="en-CA" sz="2000" b="1" dirty="0" smtClean="0">
                <a:solidFill>
                  <a:schemeClr val="bg1"/>
                </a:solidFill>
              </a:rPr>
              <a:t>  kindness                   goodness</a:t>
            </a:r>
          </a:p>
          <a:p>
            <a:pPr>
              <a:lnSpc>
                <a:spcPct val="150000"/>
              </a:lnSpc>
            </a:pPr>
            <a:r>
              <a:rPr lang="en-CA" sz="2000" b="1" dirty="0" smtClean="0">
                <a:solidFill>
                  <a:schemeClr val="bg1"/>
                </a:solidFill>
              </a:rPr>
              <a:t>      faithfulness     gentleness</a:t>
            </a:r>
          </a:p>
          <a:p>
            <a:pPr>
              <a:lnSpc>
                <a:spcPct val="150000"/>
              </a:lnSpc>
            </a:pPr>
            <a:r>
              <a:rPr lang="en-CA" sz="2000" b="1" dirty="0" smtClean="0">
                <a:solidFill>
                  <a:schemeClr val="bg1"/>
                </a:solidFill>
              </a:rPr>
              <a:t>                   self-control</a:t>
            </a:r>
            <a:endParaRPr lang="en-CA" sz="2000" b="1" dirty="0">
              <a:solidFill>
                <a:schemeClr val="bg1"/>
              </a:solidFill>
            </a:endParaRPr>
          </a:p>
        </p:txBody>
      </p:sp>
      <p:sp>
        <p:nvSpPr>
          <p:cNvPr id="22" name="TextBox 21"/>
          <p:cNvSpPr txBox="1"/>
          <p:nvPr/>
        </p:nvSpPr>
        <p:spPr>
          <a:xfrm>
            <a:off x="7524328" y="2924944"/>
            <a:ext cx="1008112" cy="646331"/>
          </a:xfrm>
          <a:prstGeom prst="rect">
            <a:avLst/>
          </a:prstGeom>
          <a:noFill/>
        </p:spPr>
        <p:txBody>
          <a:bodyPr wrap="square" rtlCol="0">
            <a:spAutoFit/>
          </a:bodyPr>
          <a:lstStyle/>
          <a:p>
            <a:pPr algn="ctr"/>
            <a:r>
              <a:rPr lang="en-CA" dirty="0" smtClean="0">
                <a:solidFill>
                  <a:schemeClr val="bg1"/>
                </a:solidFill>
              </a:rPr>
              <a:t>Gal 5:22-23</a:t>
            </a:r>
            <a:endParaRPr lang="en-CA" dirty="0">
              <a:solidFill>
                <a:schemeClr val="bg1"/>
              </a:solidFill>
            </a:endParaRPr>
          </a:p>
        </p:txBody>
      </p:sp>
      <p:sp>
        <p:nvSpPr>
          <p:cNvPr id="23" name="TextBox 22"/>
          <p:cNvSpPr txBox="1"/>
          <p:nvPr/>
        </p:nvSpPr>
        <p:spPr>
          <a:xfrm>
            <a:off x="3059832" y="6023029"/>
            <a:ext cx="1008112" cy="646331"/>
          </a:xfrm>
          <a:prstGeom prst="rect">
            <a:avLst/>
          </a:prstGeom>
          <a:noFill/>
        </p:spPr>
        <p:txBody>
          <a:bodyPr wrap="square" rtlCol="0">
            <a:spAutoFit/>
          </a:bodyPr>
          <a:lstStyle/>
          <a:p>
            <a:pPr algn="ctr"/>
            <a:r>
              <a:rPr lang="en-CA" dirty="0" smtClean="0">
                <a:solidFill>
                  <a:schemeClr val="bg1"/>
                </a:solidFill>
              </a:rPr>
              <a:t>Gal 5:19-21</a:t>
            </a:r>
            <a:endParaRPr lang="en-CA" dirty="0">
              <a:solidFill>
                <a:schemeClr val="bg1"/>
              </a:solidFill>
            </a:endParaRPr>
          </a:p>
        </p:txBody>
      </p:sp>
      <p:pic>
        <p:nvPicPr>
          <p:cNvPr id="29" name="Picture 28" descr="angry-face-01s.gif"/>
          <p:cNvPicPr>
            <a:picLocks noChangeAspect="1"/>
          </p:cNvPicPr>
          <p:nvPr/>
        </p:nvPicPr>
        <p:blipFill>
          <a:blip r:embed="rId4" cstate="print"/>
          <a:stretch>
            <a:fillRect/>
          </a:stretch>
        </p:blipFill>
        <p:spPr>
          <a:xfrm>
            <a:off x="8172400" y="5877272"/>
            <a:ext cx="864096" cy="864096"/>
          </a:xfrm>
          <a:prstGeom prst="ellipse">
            <a:avLst/>
          </a:prstGeom>
        </p:spPr>
      </p:pic>
      <p:sp>
        <p:nvSpPr>
          <p:cNvPr id="30" name="TextBox 29"/>
          <p:cNvSpPr txBox="1"/>
          <p:nvPr/>
        </p:nvSpPr>
        <p:spPr>
          <a:xfrm>
            <a:off x="8172400"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1" name="TextBox 8"/>
          <p:cNvSpPr txBox="1">
            <a:spLocks noChangeArrowheads="1"/>
          </p:cNvSpPr>
          <p:nvPr/>
        </p:nvSpPr>
        <p:spPr bwMode="auto">
          <a:xfrm>
            <a:off x="810039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32" name="TextBox 31"/>
          <p:cNvSpPr txBox="1"/>
          <p:nvPr/>
        </p:nvSpPr>
        <p:spPr>
          <a:xfrm>
            <a:off x="35496" y="6372036"/>
            <a:ext cx="576064" cy="369332"/>
          </a:xfrm>
          <a:prstGeom prst="rect">
            <a:avLst/>
          </a:prstGeom>
          <a:noFill/>
        </p:spPr>
        <p:txBody>
          <a:bodyPr wrap="square" rtlCol="0">
            <a:spAutoFit/>
          </a:bodyPr>
          <a:lstStyle/>
          <a:p>
            <a:pPr algn="ctr"/>
            <a:r>
              <a:rPr lang="en-CA" dirty="0" smtClean="0">
                <a:solidFill>
                  <a:schemeClr val="bg1"/>
                </a:solidFill>
              </a:rPr>
              <a:t>63</a:t>
            </a:r>
            <a:endParaRPr lang="en-CA" dirty="0">
              <a:solidFill>
                <a:schemeClr val="bg1"/>
              </a:solidFill>
            </a:endParaRPr>
          </a:p>
        </p:txBody>
      </p:sp>
      <p:sp>
        <p:nvSpPr>
          <p:cNvPr id="34" name="Rectangle 8"/>
          <p:cNvSpPr>
            <a:spLocks noChangeArrowheads="1"/>
          </p:cNvSpPr>
          <p:nvPr/>
        </p:nvSpPr>
        <p:spPr bwMode="auto">
          <a:xfrm>
            <a:off x="280040" y="116632"/>
            <a:ext cx="4147944" cy="1384995"/>
          </a:xfrm>
          <a:prstGeom prst="rect">
            <a:avLst/>
          </a:prstGeom>
          <a:solidFill>
            <a:schemeClr val="tx1"/>
          </a:solidFill>
          <a:ln w="9525">
            <a:noFill/>
            <a:miter lim="800000"/>
            <a:headEnd/>
            <a:tailEnd/>
          </a:ln>
        </p:spPr>
        <p:txBody>
          <a:bodyPr wrap="square">
            <a:spAutoFit/>
          </a:bodyPr>
          <a:lstStyle/>
          <a:p>
            <a:pPr algn="ctr"/>
            <a:r>
              <a:rPr lang="en-US" sz="2800" b="1" dirty="0" smtClean="0">
                <a:solidFill>
                  <a:srgbClr val="FF0000"/>
                </a:solidFill>
                <a:latin typeface="SutonnyMJ" pitchFamily="2" charset="0"/>
                <a:cs typeface="SutonnyMJ" pitchFamily="2" charset="0"/>
              </a:rPr>
              <a:t>63. </a:t>
            </a:r>
            <a:r>
              <a:rPr lang="en-US" sz="2800" b="1" dirty="0" err="1" smtClean="0">
                <a:solidFill>
                  <a:srgbClr val="FF0000"/>
                </a:solidFill>
                <a:latin typeface="SutonnyMJ" pitchFamily="2" charset="0"/>
                <a:cs typeface="SutonnyMJ" pitchFamily="2" charset="0"/>
              </a:rPr>
              <a:t>cweÎ</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AvZ¥v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Avgv‡`i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cweÎ</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K‡ib</a:t>
            </a:r>
            <a:endParaRPr lang="en-US" sz="2800" b="1" dirty="0" smtClean="0">
              <a:solidFill>
                <a:srgbClr val="FF0000"/>
              </a:solidFill>
              <a:latin typeface="SutonnyMJ" pitchFamily="2" charset="0"/>
              <a:cs typeface="SutonnyMJ" pitchFamily="2" charset="0"/>
            </a:endParaRPr>
          </a:p>
          <a:p>
            <a:pPr algn="ctr"/>
            <a:r>
              <a:rPr lang="en-US" sz="2800" b="1" dirty="0" err="1" smtClean="0">
                <a:solidFill>
                  <a:srgbClr val="FF0000"/>
                </a:solidFill>
                <a:latin typeface="SutonnyMJ" pitchFamily="2" charset="0"/>
                <a:cs typeface="SutonnyMJ" pitchFamily="2" charset="0"/>
              </a:rPr>
              <a:t>Avgiv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cÖfz‡Z</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GwM‡q</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hvB</a:t>
            </a:r>
            <a:endParaRPr lang="en-US" sz="2800" b="1" dirty="0">
              <a:solidFill>
                <a:srgbClr val="FF0000"/>
              </a:solidFill>
              <a:latin typeface="SutonnyMJ" pitchFamily="2" charset="0"/>
              <a:cs typeface="SutonnyMJ" pitchFamily="2" charset="0"/>
            </a:endParaRPr>
          </a:p>
        </p:txBody>
      </p:sp>
      <p:sp>
        <p:nvSpPr>
          <p:cNvPr id="35" name="TextBox 34"/>
          <p:cNvSpPr txBox="1"/>
          <p:nvPr/>
        </p:nvSpPr>
        <p:spPr>
          <a:xfrm>
            <a:off x="4499992" y="3988221"/>
            <a:ext cx="4536504" cy="2246769"/>
          </a:xfrm>
          <a:prstGeom prst="rect">
            <a:avLst/>
          </a:prstGeom>
          <a:noFill/>
        </p:spPr>
        <p:txBody>
          <a:bodyPr wrap="square" rtlCol="0">
            <a:spAutoFit/>
          </a:bodyPr>
          <a:lstStyle/>
          <a:p>
            <a:pPr algn="ctr"/>
            <a:r>
              <a:rPr lang="en-US" sz="2800" b="1" dirty="0" smtClean="0">
                <a:solidFill>
                  <a:schemeClr val="bg1"/>
                </a:solidFill>
                <a:latin typeface="SutonnyMJ" pitchFamily="2" charset="0"/>
                <a:cs typeface="SutonnyMJ" pitchFamily="2" charset="0"/>
              </a:rPr>
              <a:t>†iv:15:16; </a:t>
            </a:r>
          </a:p>
          <a:p>
            <a:pPr algn="ctr"/>
            <a:r>
              <a:rPr lang="en-US" sz="2800" b="1" dirty="0" err="1" smtClean="0">
                <a:solidFill>
                  <a:schemeClr val="bg1"/>
                </a:solidFill>
                <a:latin typeface="SutonnyMJ" pitchFamily="2" charset="0"/>
                <a:cs typeface="SutonnyMJ" pitchFamily="2" charset="0"/>
              </a:rPr>
              <a:t>Mvjv</a:t>
            </a:r>
            <a:r>
              <a:rPr lang="en-US" sz="2800" b="1" dirty="0" smtClean="0">
                <a:solidFill>
                  <a:schemeClr val="bg1"/>
                </a:solidFill>
                <a:latin typeface="SutonnyMJ" pitchFamily="2" charset="0"/>
                <a:cs typeface="SutonnyMJ" pitchFamily="2" charset="0"/>
              </a:rPr>
              <a:t>:  5:16-23; </a:t>
            </a:r>
          </a:p>
          <a:p>
            <a:pPr algn="ctr"/>
            <a:r>
              <a:rPr lang="en-US" sz="2800" b="1" dirty="0" err="1" smtClean="0">
                <a:solidFill>
                  <a:schemeClr val="bg1"/>
                </a:solidFill>
                <a:latin typeface="SutonnyMJ" pitchFamily="2" charset="0"/>
                <a:cs typeface="SutonnyMJ" pitchFamily="2" charset="0"/>
              </a:rPr>
              <a:t>Kj</a:t>
            </a:r>
            <a:r>
              <a:rPr lang="en-US" sz="2800" b="1" dirty="0" smtClean="0">
                <a:solidFill>
                  <a:schemeClr val="bg1"/>
                </a:solidFill>
                <a:latin typeface="SutonnyMJ" pitchFamily="2" charset="0"/>
                <a:cs typeface="SutonnyMJ" pitchFamily="2" charset="0"/>
              </a:rPr>
              <a:t>: 3:5-17; </a:t>
            </a:r>
          </a:p>
          <a:p>
            <a:pPr algn="ctr"/>
            <a:r>
              <a:rPr lang="en-US" sz="2800" b="1" dirty="0" smtClean="0">
                <a:solidFill>
                  <a:schemeClr val="bg1"/>
                </a:solidFill>
                <a:latin typeface="SutonnyMJ" pitchFamily="2" charset="0"/>
                <a:cs typeface="SutonnyMJ" pitchFamily="2" charset="0"/>
              </a:rPr>
              <a:t>2w_lj:2:13; </a:t>
            </a:r>
          </a:p>
          <a:p>
            <a:pPr algn="ctr"/>
            <a:r>
              <a:rPr lang="en-US" sz="2800" b="1" dirty="0" smtClean="0">
                <a:solidFill>
                  <a:schemeClr val="bg1"/>
                </a:solidFill>
                <a:latin typeface="SutonnyMJ" pitchFamily="2" charset="0"/>
                <a:cs typeface="SutonnyMJ" pitchFamily="2" charset="0"/>
              </a:rPr>
              <a:t>1wcZi 1:1-2</a:t>
            </a:r>
            <a:endParaRPr lang="en-US" sz="2800" b="1" dirty="0">
              <a:solidFill>
                <a:schemeClr val="bg1"/>
              </a:solidFill>
              <a:latin typeface="SutonnyMJ" pitchFamily="2" charset="0"/>
              <a:cs typeface="SutonnyMJ" pitchFamily="2" charset="0"/>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8" name="Freeform 27"/>
          <p:cNvSpPr/>
          <p:nvPr/>
        </p:nvSpPr>
        <p:spPr>
          <a:xfrm>
            <a:off x="366088" y="3599543"/>
            <a:ext cx="1130781" cy="2016921"/>
          </a:xfrm>
          <a:custGeom>
            <a:avLst/>
            <a:gdLst>
              <a:gd name="connsiteX0" fmla="*/ 1070826 w 1130781"/>
              <a:gd name="connsiteY0" fmla="*/ 130628 h 2016921"/>
              <a:gd name="connsiteX1" fmla="*/ 1070826 w 1130781"/>
              <a:gd name="connsiteY1" fmla="*/ 130628 h 2016921"/>
              <a:gd name="connsiteX2" fmla="*/ 940198 w 1130781"/>
              <a:gd name="connsiteY2" fmla="*/ 116114 h 2016921"/>
              <a:gd name="connsiteX3" fmla="*/ 620883 w 1130781"/>
              <a:gd name="connsiteY3" fmla="*/ 145143 h 2016921"/>
              <a:gd name="connsiteX4" fmla="*/ 562826 w 1130781"/>
              <a:gd name="connsiteY4" fmla="*/ 159657 h 2016921"/>
              <a:gd name="connsiteX5" fmla="*/ 432198 w 1130781"/>
              <a:gd name="connsiteY5" fmla="*/ 304800 h 2016921"/>
              <a:gd name="connsiteX6" fmla="*/ 374141 w 1130781"/>
              <a:gd name="connsiteY6" fmla="*/ 391886 h 2016921"/>
              <a:gd name="connsiteX7" fmla="*/ 388655 w 1130781"/>
              <a:gd name="connsiteY7" fmla="*/ 508000 h 2016921"/>
              <a:gd name="connsiteX8" fmla="*/ 620883 w 1130781"/>
              <a:gd name="connsiteY8" fmla="*/ 580571 h 2016921"/>
              <a:gd name="connsiteX9" fmla="*/ 751512 w 1130781"/>
              <a:gd name="connsiteY9" fmla="*/ 595086 h 2016921"/>
              <a:gd name="connsiteX10" fmla="*/ 809569 w 1130781"/>
              <a:gd name="connsiteY10" fmla="*/ 609600 h 2016921"/>
              <a:gd name="connsiteX11" fmla="*/ 896655 w 1130781"/>
              <a:gd name="connsiteY11" fmla="*/ 624114 h 2016921"/>
              <a:gd name="connsiteX12" fmla="*/ 940198 w 1130781"/>
              <a:gd name="connsiteY12" fmla="*/ 638628 h 2016921"/>
              <a:gd name="connsiteX13" fmla="*/ 954712 w 1130781"/>
              <a:gd name="connsiteY13" fmla="*/ 682171 h 2016921"/>
              <a:gd name="connsiteX14" fmla="*/ 940198 w 1130781"/>
              <a:gd name="connsiteY14" fmla="*/ 740228 h 2016921"/>
              <a:gd name="connsiteX15" fmla="*/ 896655 w 1130781"/>
              <a:gd name="connsiteY15" fmla="*/ 769257 h 2016921"/>
              <a:gd name="connsiteX16" fmla="*/ 838598 w 1130781"/>
              <a:gd name="connsiteY16" fmla="*/ 812800 h 2016921"/>
              <a:gd name="connsiteX17" fmla="*/ 795055 w 1130781"/>
              <a:gd name="connsiteY17" fmla="*/ 856343 h 2016921"/>
              <a:gd name="connsiteX18" fmla="*/ 664426 w 1130781"/>
              <a:gd name="connsiteY18" fmla="*/ 928914 h 2016921"/>
              <a:gd name="connsiteX19" fmla="*/ 620883 w 1130781"/>
              <a:gd name="connsiteY19" fmla="*/ 957943 h 2016921"/>
              <a:gd name="connsiteX20" fmla="*/ 475741 w 1130781"/>
              <a:gd name="connsiteY20" fmla="*/ 1016000 h 2016921"/>
              <a:gd name="connsiteX21" fmla="*/ 490255 w 1130781"/>
              <a:gd name="connsiteY21" fmla="*/ 1233714 h 2016921"/>
              <a:gd name="connsiteX22" fmla="*/ 533798 w 1130781"/>
              <a:gd name="connsiteY22" fmla="*/ 1335314 h 2016921"/>
              <a:gd name="connsiteX23" fmla="*/ 562826 w 1130781"/>
              <a:gd name="connsiteY23" fmla="*/ 1422400 h 2016921"/>
              <a:gd name="connsiteX24" fmla="*/ 577341 w 1130781"/>
              <a:gd name="connsiteY24" fmla="*/ 1480457 h 2016921"/>
              <a:gd name="connsiteX25" fmla="*/ 591855 w 1130781"/>
              <a:gd name="connsiteY25" fmla="*/ 1524000 h 2016921"/>
              <a:gd name="connsiteX26" fmla="*/ 649912 w 1130781"/>
              <a:gd name="connsiteY26" fmla="*/ 1538514 h 2016921"/>
              <a:gd name="connsiteX27" fmla="*/ 853112 w 1130781"/>
              <a:gd name="connsiteY27" fmla="*/ 1524000 h 2016921"/>
              <a:gd name="connsiteX28" fmla="*/ 983741 w 1130781"/>
              <a:gd name="connsiteY28" fmla="*/ 1509486 h 2016921"/>
              <a:gd name="connsiteX29" fmla="*/ 1027283 w 1130781"/>
              <a:gd name="connsiteY29" fmla="*/ 1654628 h 2016921"/>
              <a:gd name="connsiteX30" fmla="*/ 954712 w 1130781"/>
              <a:gd name="connsiteY30" fmla="*/ 1872343 h 2016921"/>
              <a:gd name="connsiteX31" fmla="*/ 925683 w 1130781"/>
              <a:gd name="connsiteY31" fmla="*/ 1915886 h 2016921"/>
              <a:gd name="connsiteX32" fmla="*/ 896655 w 1130781"/>
              <a:gd name="connsiteY32" fmla="*/ 1959428 h 2016921"/>
              <a:gd name="connsiteX33" fmla="*/ 882141 w 1130781"/>
              <a:gd name="connsiteY33" fmla="*/ 2002971 h 2016921"/>
              <a:gd name="connsiteX34" fmla="*/ 766026 w 1130781"/>
              <a:gd name="connsiteY34" fmla="*/ 1959428 h 2016921"/>
              <a:gd name="connsiteX35" fmla="*/ 693455 w 1130781"/>
              <a:gd name="connsiteY35" fmla="*/ 1901371 h 2016921"/>
              <a:gd name="connsiteX36" fmla="*/ 606369 w 1130781"/>
              <a:gd name="connsiteY36" fmla="*/ 1814286 h 2016921"/>
              <a:gd name="connsiteX37" fmla="*/ 461226 w 1130781"/>
              <a:gd name="connsiteY37" fmla="*/ 1770743 h 2016921"/>
              <a:gd name="connsiteX38" fmla="*/ 417683 w 1130781"/>
              <a:gd name="connsiteY38" fmla="*/ 1727200 h 2016921"/>
              <a:gd name="connsiteX39" fmla="*/ 388655 w 1130781"/>
              <a:gd name="connsiteY39" fmla="*/ 1683657 h 2016921"/>
              <a:gd name="connsiteX40" fmla="*/ 316083 w 1130781"/>
              <a:gd name="connsiteY40" fmla="*/ 1582057 h 2016921"/>
              <a:gd name="connsiteX41" fmla="*/ 301569 w 1130781"/>
              <a:gd name="connsiteY41" fmla="*/ 1538514 h 2016921"/>
              <a:gd name="connsiteX42" fmla="*/ 228998 w 1130781"/>
              <a:gd name="connsiteY42" fmla="*/ 1451428 h 2016921"/>
              <a:gd name="connsiteX43" fmla="*/ 185455 w 1130781"/>
              <a:gd name="connsiteY43" fmla="*/ 1306286 h 2016921"/>
              <a:gd name="connsiteX44" fmla="*/ 170941 w 1130781"/>
              <a:gd name="connsiteY44" fmla="*/ 1262743 h 2016921"/>
              <a:gd name="connsiteX45" fmla="*/ 141912 w 1130781"/>
              <a:gd name="connsiteY45" fmla="*/ 1219200 h 2016921"/>
              <a:gd name="connsiteX46" fmla="*/ 98369 w 1130781"/>
              <a:gd name="connsiteY46" fmla="*/ 1132114 h 2016921"/>
              <a:gd name="connsiteX47" fmla="*/ 69341 w 1130781"/>
              <a:gd name="connsiteY47" fmla="*/ 1045028 h 2016921"/>
              <a:gd name="connsiteX48" fmla="*/ 40312 w 1130781"/>
              <a:gd name="connsiteY48" fmla="*/ 957943 h 2016921"/>
              <a:gd name="connsiteX49" fmla="*/ 11283 w 1130781"/>
              <a:gd name="connsiteY49" fmla="*/ 856343 h 2016921"/>
              <a:gd name="connsiteX50" fmla="*/ 54826 w 1130781"/>
              <a:gd name="connsiteY50" fmla="*/ 478971 h 2016921"/>
              <a:gd name="connsiteX51" fmla="*/ 83855 w 1130781"/>
              <a:gd name="connsiteY51" fmla="*/ 435428 h 2016921"/>
              <a:gd name="connsiteX52" fmla="*/ 141912 w 1130781"/>
              <a:gd name="connsiteY52" fmla="*/ 304800 h 2016921"/>
              <a:gd name="connsiteX53" fmla="*/ 185455 w 1130781"/>
              <a:gd name="connsiteY53" fmla="*/ 275771 h 2016921"/>
              <a:gd name="connsiteX54" fmla="*/ 272541 w 1130781"/>
              <a:gd name="connsiteY54" fmla="*/ 217714 h 2016921"/>
              <a:gd name="connsiteX55" fmla="*/ 345112 w 1130781"/>
              <a:gd name="connsiteY55" fmla="*/ 145143 h 2016921"/>
              <a:gd name="connsiteX56" fmla="*/ 359626 w 1130781"/>
              <a:gd name="connsiteY56" fmla="*/ 101600 h 2016921"/>
              <a:gd name="connsiteX57" fmla="*/ 403169 w 1130781"/>
              <a:gd name="connsiteY57" fmla="*/ 87086 h 2016921"/>
              <a:gd name="connsiteX58" fmla="*/ 432198 w 1130781"/>
              <a:gd name="connsiteY58" fmla="*/ 43543 h 2016921"/>
              <a:gd name="connsiteX59" fmla="*/ 591855 w 1130781"/>
              <a:gd name="connsiteY59" fmla="*/ 0 h 2016921"/>
              <a:gd name="connsiteX60" fmla="*/ 751512 w 1130781"/>
              <a:gd name="connsiteY60" fmla="*/ 14514 h 2016921"/>
              <a:gd name="connsiteX61" fmla="*/ 795055 w 1130781"/>
              <a:gd name="connsiteY61" fmla="*/ 29028 h 2016921"/>
              <a:gd name="connsiteX62" fmla="*/ 1012769 w 1130781"/>
              <a:gd name="connsiteY62" fmla="*/ 43543 h 2016921"/>
              <a:gd name="connsiteX63" fmla="*/ 1114369 w 1130781"/>
              <a:gd name="connsiteY63" fmla="*/ 87086 h 2016921"/>
              <a:gd name="connsiteX64" fmla="*/ 1128883 w 1130781"/>
              <a:gd name="connsiteY64" fmla="*/ 130628 h 2016921"/>
              <a:gd name="connsiteX65" fmla="*/ 1128883 w 1130781"/>
              <a:gd name="connsiteY65" fmla="*/ 159657 h 2016921"/>
              <a:gd name="connsiteX66" fmla="*/ 1070826 w 1130781"/>
              <a:gd name="connsiteY66" fmla="*/ 130628 h 2016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130781" h="2016921">
                <a:moveTo>
                  <a:pt x="1070826" y="130628"/>
                </a:moveTo>
                <a:lnTo>
                  <a:pt x="1070826" y="130628"/>
                </a:lnTo>
                <a:cubicBezTo>
                  <a:pt x="1027283" y="125790"/>
                  <a:pt x="984009" y="116114"/>
                  <a:pt x="940198" y="116114"/>
                </a:cubicBezTo>
                <a:cubicBezTo>
                  <a:pt x="859769" y="116114"/>
                  <a:pt x="713855" y="128239"/>
                  <a:pt x="620883" y="145143"/>
                </a:cubicBezTo>
                <a:cubicBezTo>
                  <a:pt x="601257" y="148711"/>
                  <a:pt x="582178" y="154819"/>
                  <a:pt x="562826" y="159657"/>
                </a:cubicBezTo>
                <a:cubicBezTo>
                  <a:pt x="484349" y="238135"/>
                  <a:pt x="485221" y="229053"/>
                  <a:pt x="432198" y="304800"/>
                </a:cubicBezTo>
                <a:cubicBezTo>
                  <a:pt x="412191" y="333381"/>
                  <a:pt x="374141" y="391886"/>
                  <a:pt x="374141" y="391886"/>
                </a:cubicBezTo>
                <a:cubicBezTo>
                  <a:pt x="378979" y="430591"/>
                  <a:pt x="369001" y="474308"/>
                  <a:pt x="388655" y="508000"/>
                </a:cubicBezTo>
                <a:cubicBezTo>
                  <a:pt x="433578" y="585010"/>
                  <a:pt x="556169" y="573759"/>
                  <a:pt x="620883" y="580571"/>
                </a:cubicBezTo>
                <a:lnTo>
                  <a:pt x="751512" y="595086"/>
                </a:lnTo>
                <a:cubicBezTo>
                  <a:pt x="770864" y="599924"/>
                  <a:pt x="790008" y="605688"/>
                  <a:pt x="809569" y="609600"/>
                </a:cubicBezTo>
                <a:cubicBezTo>
                  <a:pt x="838427" y="615371"/>
                  <a:pt x="867927" y="617730"/>
                  <a:pt x="896655" y="624114"/>
                </a:cubicBezTo>
                <a:cubicBezTo>
                  <a:pt x="911590" y="627433"/>
                  <a:pt x="925684" y="633790"/>
                  <a:pt x="940198" y="638628"/>
                </a:cubicBezTo>
                <a:cubicBezTo>
                  <a:pt x="945036" y="653142"/>
                  <a:pt x="954712" y="666872"/>
                  <a:pt x="954712" y="682171"/>
                </a:cubicBezTo>
                <a:cubicBezTo>
                  <a:pt x="954712" y="702119"/>
                  <a:pt x="951263" y="723630"/>
                  <a:pt x="940198" y="740228"/>
                </a:cubicBezTo>
                <a:cubicBezTo>
                  <a:pt x="930522" y="754742"/>
                  <a:pt x="910850" y="759118"/>
                  <a:pt x="896655" y="769257"/>
                </a:cubicBezTo>
                <a:cubicBezTo>
                  <a:pt x="876970" y="783317"/>
                  <a:pt x="856965" y="797057"/>
                  <a:pt x="838598" y="812800"/>
                </a:cubicBezTo>
                <a:cubicBezTo>
                  <a:pt x="823013" y="826158"/>
                  <a:pt x="811258" y="843741"/>
                  <a:pt x="795055" y="856343"/>
                </a:cubicBezTo>
                <a:cubicBezTo>
                  <a:pt x="720193" y="914569"/>
                  <a:pt x="730124" y="907015"/>
                  <a:pt x="664426" y="928914"/>
                </a:cubicBezTo>
                <a:cubicBezTo>
                  <a:pt x="649912" y="938590"/>
                  <a:pt x="637806" y="953712"/>
                  <a:pt x="620883" y="957943"/>
                </a:cubicBezTo>
                <a:cubicBezTo>
                  <a:pt x="467684" y="996243"/>
                  <a:pt x="506681" y="923178"/>
                  <a:pt x="475741" y="1016000"/>
                </a:cubicBezTo>
                <a:cubicBezTo>
                  <a:pt x="480579" y="1088571"/>
                  <a:pt x="482223" y="1161426"/>
                  <a:pt x="490255" y="1233714"/>
                </a:cubicBezTo>
                <a:cubicBezTo>
                  <a:pt x="493849" y="1266062"/>
                  <a:pt x="523046" y="1308433"/>
                  <a:pt x="533798" y="1335314"/>
                </a:cubicBezTo>
                <a:cubicBezTo>
                  <a:pt x="545162" y="1363724"/>
                  <a:pt x="555404" y="1392715"/>
                  <a:pt x="562826" y="1422400"/>
                </a:cubicBezTo>
                <a:cubicBezTo>
                  <a:pt x="567664" y="1441752"/>
                  <a:pt x="571861" y="1461277"/>
                  <a:pt x="577341" y="1480457"/>
                </a:cubicBezTo>
                <a:cubicBezTo>
                  <a:pt x="581544" y="1495168"/>
                  <a:pt x="579908" y="1514443"/>
                  <a:pt x="591855" y="1524000"/>
                </a:cubicBezTo>
                <a:cubicBezTo>
                  <a:pt x="607432" y="1536461"/>
                  <a:pt x="630560" y="1533676"/>
                  <a:pt x="649912" y="1538514"/>
                </a:cubicBezTo>
                <a:cubicBezTo>
                  <a:pt x="717645" y="1533676"/>
                  <a:pt x="786239" y="1535801"/>
                  <a:pt x="853112" y="1524000"/>
                </a:cubicBezTo>
                <a:cubicBezTo>
                  <a:pt x="1018325" y="1494845"/>
                  <a:pt x="715494" y="1464776"/>
                  <a:pt x="983741" y="1509486"/>
                </a:cubicBezTo>
                <a:cubicBezTo>
                  <a:pt x="1019077" y="1615495"/>
                  <a:pt x="1005348" y="1566886"/>
                  <a:pt x="1027283" y="1654628"/>
                </a:cubicBezTo>
                <a:cubicBezTo>
                  <a:pt x="1008916" y="1819931"/>
                  <a:pt x="1037071" y="1748805"/>
                  <a:pt x="954712" y="1872343"/>
                </a:cubicBezTo>
                <a:lnTo>
                  <a:pt x="925683" y="1915886"/>
                </a:lnTo>
                <a:lnTo>
                  <a:pt x="896655" y="1959428"/>
                </a:lnTo>
                <a:cubicBezTo>
                  <a:pt x="891817" y="1973942"/>
                  <a:pt x="896655" y="1998133"/>
                  <a:pt x="882141" y="2002971"/>
                </a:cubicBezTo>
                <a:cubicBezTo>
                  <a:pt x="840291" y="2016921"/>
                  <a:pt x="796276" y="1979595"/>
                  <a:pt x="766026" y="1959428"/>
                </a:cubicBezTo>
                <a:cubicBezTo>
                  <a:pt x="686351" y="1839916"/>
                  <a:pt x="790524" y="1976869"/>
                  <a:pt x="693455" y="1901371"/>
                </a:cubicBezTo>
                <a:cubicBezTo>
                  <a:pt x="661050" y="1876167"/>
                  <a:pt x="645315" y="1827268"/>
                  <a:pt x="606369" y="1814286"/>
                </a:cubicBezTo>
                <a:cubicBezTo>
                  <a:pt x="500359" y="1778949"/>
                  <a:pt x="548968" y="1792678"/>
                  <a:pt x="461226" y="1770743"/>
                </a:cubicBezTo>
                <a:cubicBezTo>
                  <a:pt x="446712" y="1756229"/>
                  <a:pt x="430824" y="1742969"/>
                  <a:pt x="417683" y="1727200"/>
                </a:cubicBezTo>
                <a:cubicBezTo>
                  <a:pt x="406516" y="1713799"/>
                  <a:pt x="398794" y="1697852"/>
                  <a:pt x="388655" y="1683657"/>
                </a:cubicBezTo>
                <a:cubicBezTo>
                  <a:pt x="298621" y="1557609"/>
                  <a:pt x="384508" y="1684693"/>
                  <a:pt x="316083" y="1582057"/>
                </a:cubicBezTo>
                <a:cubicBezTo>
                  <a:pt x="311245" y="1567543"/>
                  <a:pt x="308411" y="1552198"/>
                  <a:pt x="301569" y="1538514"/>
                </a:cubicBezTo>
                <a:cubicBezTo>
                  <a:pt x="281362" y="1498098"/>
                  <a:pt x="261099" y="1483529"/>
                  <a:pt x="228998" y="1451428"/>
                </a:cubicBezTo>
                <a:cubicBezTo>
                  <a:pt x="207061" y="1363685"/>
                  <a:pt x="220791" y="1412297"/>
                  <a:pt x="185455" y="1306286"/>
                </a:cubicBezTo>
                <a:cubicBezTo>
                  <a:pt x="180617" y="1291772"/>
                  <a:pt x="179428" y="1275473"/>
                  <a:pt x="170941" y="1262743"/>
                </a:cubicBezTo>
                <a:lnTo>
                  <a:pt x="141912" y="1219200"/>
                </a:lnTo>
                <a:cubicBezTo>
                  <a:pt x="88980" y="1060400"/>
                  <a:pt x="173399" y="1300933"/>
                  <a:pt x="98369" y="1132114"/>
                </a:cubicBezTo>
                <a:cubicBezTo>
                  <a:pt x="85942" y="1104152"/>
                  <a:pt x="79017" y="1074057"/>
                  <a:pt x="69341" y="1045028"/>
                </a:cubicBezTo>
                <a:lnTo>
                  <a:pt x="40312" y="957943"/>
                </a:lnTo>
                <a:cubicBezTo>
                  <a:pt x="22087" y="885043"/>
                  <a:pt x="32106" y="918810"/>
                  <a:pt x="11283" y="856343"/>
                </a:cubicBezTo>
                <a:cubicBezTo>
                  <a:pt x="12007" y="841857"/>
                  <a:pt x="0" y="561209"/>
                  <a:pt x="54826" y="478971"/>
                </a:cubicBezTo>
                <a:lnTo>
                  <a:pt x="83855" y="435428"/>
                </a:lnTo>
                <a:cubicBezTo>
                  <a:pt x="98227" y="392310"/>
                  <a:pt x="107410" y="339302"/>
                  <a:pt x="141912" y="304800"/>
                </a:cubicBezTo>
                <a:cubicBezTo>
                  <a:pt x="154247" y="292465"/>
                  <a:pt x="172054" y="286938"/>
                  <a:pt x="185455" y="275771"/>
                </a:cubicBezTo>
                <a:cubicBezTo>
                  <a:pt x="257936" y="215370"/>
                  <a:pt x="196019" y="243221"/>
                  <a:pt x="272541" y="217714"/>
                </a:cubicBezTo>
                <a:cubicBezTo>
                  <a:pt x="316083" y="188686"/>
                  <a:pt x="320922" y="193523"/>
                  <a:pt x="345112" y="145143"/>
                </a:cubicBezTo>
                <a:cubicBezTo>
                  <a:pt x="351954" y="131459"/>
                  <a:pt x="348808" y="112418"/>
                  <a:pt x="359626" y="101600"/>
                </a:cubicBezTo>
                <a:cubicBezTo>
                  <a:pt x="370444" y="90782"/>
                  <a:pt x="388655" y="91924"/>
                  <a:pt x="403169" y="87086"/>
                </a:cubicBezTo>
                <a:cubicBezTo>
                  <a:pt x="412845" y="72572"/>
                  <a:pt x="417405" y="52788"/>
                  <a:pt x="432198" y="43543"/>
                </a:cubicBezTo>
                <a:cubicBezTo>
                  <a:pt x="466864" y="21877"/>
                  <a:pt x="550410" y="8289"/>
                  <a:pt x="591855" y="0"/>
                </a:cubicBezTo>
                <a:cubicBezTo>
                  <a:pt x="645074" y="4838"/>
                  <a:pt x="698611" y="6957"/>
                  <a:pt x="751512" y="14514"/>
                </a:cubicBezTo>
                <a:cubicBezTo>
                  <a:pt x="766658" y="16678"/>
                  <a:pt x="779849" y="27338"/>
                  <a:pt x="795055" y="29028"/>
                </a:cubicBezTo>
                <a:cubicBezTo>
                  <a:pt x="867343" y="37060"/>
                  <a:pt x="940198" y="38705"/>
                  <a:pt x="1012769" y="43543"/>
                </a:cubicBezTo>
                <a:cubicBezTo>
                  <a:pt x="1047633" y="52259"/>
                  <a:pt x="1089310" y="55762"/>
                  <a:pt x="1114369" y="87086"/>
                </a:cubicBezTo>
                <a:cubicBezTo>
                  <a:pt x="1123926" y="99033"/>
                  <a:pt x="1125883" y="115626"/>
                  <a:pt x="1128883" y="130628"/>
                </a:cubicBezTo>
                <a:cubicBezTo>
                  <a:pt x="1130781" y="140116"/>
                  <a:pt x="1128883" y="149981"/>
                  <a:pt x="1128883" y="159657"/>
                </a:cubicBezTo>
                <a:lnTo>
                  <a:pt x="1070826" y="130628"/>
                </a:lnTo>
                <a:close/>
              </a:path>
            </a:pathLst>
          </a:custGeom>
          <a:blipFill>
            <a:blip r:embed="rId2"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Freeform 26"/>
          <p:cNvSpPr/>
          <p:nvPr/>
        </p:nvSpPr>
        <p:spPr>
          <a:xfrm>
            <a:off x="1364343" y="4034971"/>
            <a:ext cx="1306286" cy="1944915"/>
          </a:xfrm>
          <a:custGeom>
            <a:avLst/>
            <a:gdLst>
              <a:gd name="connsiteX0" fmla="*/ 348343 w 1306286"/>
              <a:gd name="connsiteY0" fmla="*/ 0 h 1944915"/>
              <a:gd name="connsiteX1" fmla="*/ 348343 w 1306286"/>
              <a:gd name="connsiteY1" fmla="*/ 0 h 1944915"/>
              <a:gd name="connsiteX2" fmla="*/ 232228 w 1306286"/>
              <a:gd name="connsiteY2" fmla="*/ 130629 h 1944915"/>
              <a:gd name="connsiteX3" fmla="*/ 174171 w 1306286"/>
              <a:gd name="connsiteY3" fmla="*/ 217715 h 1944915"/>
              <a:gd name="connsiteX4" fmla="*/ 145143 w 1306286"/>
              <a:gd name="connsiteY4" fmla="*/ 261258 h 1944915"/>
              <a:gd name="connsiteX5" fmla="*/ 130628 w 1306286"/>
              <a:gd name="connsiteY5" fmla="*/ 319315 h 1944915"/>
              <a:gd name="connsiteX6" fmla="*/ 159657 w 1306286"/>
              <a:gd name="connsiteY6" fmla="*/ 508000 h 1944915"/>
              <a:gd name="connsiteX7" fmla="*/ 130628 w 1306286"/>
              <a:gd name="connsiteY7" fmla="*/ 580572 h 1944915"/>
              <a:gd name="connsiteX8" fmla="*/ 87086 w 1306286"/>
              <a:gd name="connsiteY8" fmla="*/ 624115 h 1944915"/>
              <a:gd name="connsiteX9" fmla="*/ 0 w 1306286"/>
              <a:gd name="connsiteY9" fmla="*/ 711200 h 1944915"/>
              <a:gd name="connsiteX10" fmla="*/ 29028 w 1306286"/>
              <a:gd name="connsiteY10" fmla="*/ 812800 h 1944915"/>
              <a:gd name="connsiteX11" fmla="*/ 130628 w 1306286"/>
              <a:gd name="connsiteY11" fmla="*/ 870858 h 1944915"/>
              <a:gd name="connsiteX12" fmla="*/ 217714 w 1306286"/>
              <a:gd name="connsiteY12" fmla="*/ 899886 h 1944915"/>
              <a:gd name="connsiteX13" fmla="*/ 508000 w 1306286"/>
              <a:gd name="connsiteY13" fmla="*/ 928915 h 1944915"/>
              <a:gd name="connsiteX14" fmla="*/ 551543 w 1306286"/>
              <a:gd name="connsiteY14" fmla="*/ 943429 h 1944915"/>
              <a:gd name="connsiteX15" fmla="*/ 566057 w 1306286"/>
              <a:gd name="connsiteY15" fmla="*/ 1045029 h 1944915"/>
              <a:gd name="connsiteX16" fmla="*/ 508000 w 1306286"/>
              <a:gd name="connsiteY16" fmla="*/ 1103086 h 1944915"/>
              <a:gd name="connsiteX17" fmla="*/ 435428 w 1306286"/>
              <a:gd name="connsiteY17" fmla="*/ 1190172 h 1944915"/>
              <a:gd name="connsiteX18" fmla="*/ 406400 w 1306286"/>
              <a:gd name="connsiteY18" fmla="*/ 1277258 h 1944915"/>
              <a:gd name="connsiteX19" fmla="*/ 391886 w 1306286"/>
              <a:gd name="connsiteY19" fmla="*/ 1335315 h 1944915"/>
              <a:gd name="connsiteX20" fmla="*/ 333828 w 1306286"/>
              <a:gd name="connsiteY20" fmla="*/ 1422400 h 1944915"/>
              <a:gd name="connsiteX21" fmla="*/ 319314 w 1306286"/>
              <a:gd name="connsiteY21" fmla="*/ 1509486 h 1944915"/>
              <a:gd name="connsiteX22" fmla="*/ 304800 w 1306286"/>
              <a:gd name="connsiteY22" fmla="*/ 1553029 h 1944915"/>
              <a:gd name="connsiteX23" fmla="*/ 261257 w 1306286"/>
              <a:gd name="connsiteY23" fmla="*/ 1698172 h 1944915"/>
              <a:gd name="connsiteX24" fmla="*/ 246743 w 1306286"/>
              <a:gd name="connsiteY24" fmla="*/ 1741715 h 1944915"/>
              <a:gd name="connsiteX25" fmla="*/ 261257 w 1306286"/>
              <a:gd name="connsiteY25" fmla="*/ 1886858 h 1944915"/>
              <a:gd name="connsiteX26" fmla="*/ 304800 w 1306286"/>
              <a:gd name="connsiteY26" fmla="*/ 1915886 h 1944915"/>
              <a:gd name="connsiteX27" fmla="*/ 406400 w 1306286"/>
              <a:gd name="connsiteY27" fmla="*/ 1944915 h 1944915"/>
              <a:gd name="connsiteX28" fmla="*/ 624114 w 1306286"/>
              <a:gd name="connsiteY28" fmla="*/ 1930400 h 1944915"/>
              <a:gd name="connsiteX29" fmla="*/ 711200 w 1306286"/>
              <a:gd name="connsiteY29" fmla="*/ 1901372 h 1944915"/>
              <a:gd name="connsiteX30" fmla="*/ 725714 w 1306286"/>
              <a:gd name="connsiteY30" fmla="*/ 1843315 h 1944915"/>
              <a:gd name="connsiteX31" fmla="*/ 754743 w 1306286"/>
              <a:gd name="connsiteY31" fmla="*/ 1712686 h 1944915"/>
              <a:gd name="connsiteX32" fmla="*/ 783771 w 1306286"/>
              <a:gd name="connsiteY32" fmla="*/ 1611086 h 1944915"/>
              <a:gd name="connsiteX33" fmla="*/ 812800 w 1306286"/>
              <a:gd name="connsiteY33" fmla="*/ 1480458 h 1944915"/>
              <a:gd name="connsiteX34" fmla="*/ 856343 w 1306286"/>
              <a:gd name="connsiteY34" fmla="*/ 1422400 h 1944915"/>
              <a:gd name="connsiteX35" fmla="*/ 943428 w 1306286"/>
              <a:gd name="connsiteY35" fmla="*/ 1364343 h 1944915"/>
              <a:gd name="connsiteX36" fmla="*/ 986971 w 1306286"/>
              <a:gd name="connsiteY36" fmla="*/ 1378858 h 1944915"/>
              <a:gd name="connsiteX37" fmla="*/ 1001486 w 1306286"/>
              <a:gd name="connsiteY37" fmla="*/ 1422400 h 1944915"/>
              <a:gd name="connsiteX38" fmla="*/ 1030514 w 1306286"/>
              <a:gd name="connsiteY38" fmla="*/ 1494972 h 1944915"/>
              <a:gd name="connsiteX39" fmla="*/ 1059543 w 1306286"/>
              <a:gd name="connsiteY39" fmla="*/ 1596572 h 1944915"/>
              <a:gd name="connsiteX40" fmla="*/ 1074057 w 1306286"/>
              <a:gd name="connsiteY40" fmla="*/ 1712686 h 1944915"/>
              <a:gd name="connsiteX41" fmla="*/ 1233714 w 1306286"/>
              <a:gd name="connsiteY41" fmla="*/ 1727200 h 1944915"/>
              <a:gd name="connsiteX42" fmla="*/ 1277257 w 1306286"/>
              <a:gd name="connsiteY42" fmla="*/ 1654629 h 1944915"/>
              <a:gd name="connsiteX43" fmla="*/ 1291771 w 1306286"/>
              <a:gd name="connsiteY43" fmla="*/ 1596572 h 1944915"/>
              <a:gd name="connsiteX44" fmla="*/ 1306286 w 1306286"/>
              <a:gd name="connsiteY44" fmla="*/ 1553029 h 1944915"/>
              <a:gd name="connsiteX45" fmla="*/ 1277257 w 1306286"/>
              <a:gd name="connsiteY45" fmla="*/ 1378858 h 1944915"/>
              <a:gd name="connsiteX46" fmla="*/ 1248228 w 1306286"/>
              <a:gd name="connsiteY46" fmla="*/ 1335315 h 1944915"/>
              <a:gd name="connsiteX47" fmla="*/ 1233714 w 1306286"/>
              <a:gd name="connsiteY47" fmla="*/ 1291772 h 1944915"/>
              <a:gd name="connsiteX48" fmla="*/ 1204686 w 1306286"/>
              <a:gd name="connsiteY48" fmla="*/ 1248229 h 1944915"/>
              <a:gd name="connsiteX49" fmla="*/ 1190171 w 1306286"/>
              <a:gd name="connsiteY49" fmla="*/ 1190172 h 1944915"/>
              <a:gd name="connsiteX50" fmla="*/ 1146628 w 1306286"/>
              <a:gd name="connsiteY50" fmla="*/ 1146629 h 1944915"/>
              <a:gd name="connsiteX51" fmla="*/ 1103086 w 1306286"/>
              <a:gd name="connsiteY51" fmla="*/ 1088572 h 1944915"/>
              <a:gd name="connsiteX52" fmla="*/ 1074057 w 1306286"/>
              <a:gd name="connsiteY52" fmla="*/ 1045029 h 1944915"/>
              <a:gd name="connsiteX53" fmla="*/ 1030514 w 1306286"/>
              <a:gd name="connsiteY53" fmla="*/ 1001486 h 1944915"/>
              <a:gd name="connsiteX54" fmla="*/ 1016000 w 1306286"/>
              <a:gd name="connsiteY54" fmla="*/ 957943 h 1944915"/>
              <a:gd name="connsiteX55" fmla="*/ 972457 w 1306286"/>
              <a:gd name="connsiteY55" fmla="*/ 943429 h 1944915"/>
              <a:gd name="connsiteX56" fmla="*/ 928914 w 1306286"/>
              <a:gd name="connsiteY56" fmla="*/ 914400 h 1944915"/>
              <a:gd name="connsiteX57" fmla="*/ 870857 w 1306286"/>
              <a:gd name="connsiteY57" fmla="*/ 899886 h 1944915"/>
              <a:gd name="connsiteX58" fmla="*/ 827314 w 1306286"/>
              <a:gd name="connsiteY58" fmla="*/ 885372 h 1944915"/>
              <a:gd name="connsiteX59" fmla="*/ 885371 w 1306286"/>
              <a:gd name="connsiteY59" fmla="*/ 798286 h 1944915"/>
              <a:gd name="connsiteX60" fmla="*/ 899886 w 1306286"/>
              <a:gd name="connsiteY60" fmla="*/ 754743 h 1944915"/>
              <a:gd name="connsiteX61" fmla="*/ 972457 w 1306286"/>
              <a:gd name="connsiteY61" fmla="*/ 624115 h 1944915"/>
              <a:gd name="connsiteX62" fmla="*/ 1030514 w 1306286"/>
              <a:gd name="connsiteY62" fmla="*/ 478972 h 1944915"/>
              <a:gd name="connsiteX63" fmla="*/ 1045028 w 1306286"/>
              <a:gd name="connsiteY63" fmla="*/ 435429 h 1944915"/>
              <a:gd name="connsiteX64" fmla="*/ 1001486 w 1306286"/>
              <a:gd name="connsiteY64" fmla="*/ 406400 h 1944915"/>
              <a:gd name="connsiteX65" fmla="*/ 885371 w 1306286"/>
              <a:gd name="connsiteY65" fmla="*/ 377372 h 1944915"/>
              <a:gd name="connsiteX66" fmla="*/ 841828 w 1306286"/>
              <a:gd name="connsiteY66" fmla="*/ 362858 h 1944915"/>
              <a:gd name="connsiteX67" fmla="*/ 682171 w 1306286"/>
              <a:gd name="connsiteY67" fmla="*/ 348343 h 1944915"/>
              <a:gd name="connsiteX68" fmla="*/ 595086 w 1306286"/>
              <a:gd name="connsiteY68" fmla="*/ 319315 h 1944915"/>
              <a:gd name="connsiteX69" fmla="*/ 508000 w 1306286"/>
              <a:gd name="connsiteY69" fmla="*/ 246743 h 1944915"/>
              <a:gd name="connsiteX70" fmla="*/ 464457 w 1306286"/>
              <a:gd name="connsiteY70" fmla="*/ 116115 h 1944915"/>
              <a:gd name="connsiteX71" fmla="*/ 449943 w 1306286"/>
              <a:gd name="connsiteY71" fmla="*/ 72572 h 1944915"/>
              <a:gd name="connsiteX72" fmla="*/ 406400 w 1306286"/>
              <a:gd name="connsiteY72" fmla="*/ 43543 h 1944915"/>
              <a:gd name="connsiteX73" fmla="*/ 348343 w 1306286"/>
              <a:gd name="connsiteY73" fmla="*/ 0 h 194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1306286" h="1944915">
                <a:moveTo>
                  <a:pt x="348343" y="0"/>
                </a:moveTo>
                <a:lnTo>
                  <a:pt x="348343" y="0"/>
                </a:lnTo>
                <a:cubicBezTo>
                  <a:pt x="309638" y="43543"/>
                  <a:pt x="268622" y="85137"/>
                  <a:pt x="232228" y="130629"/>
                </a:cubicBezTo>
                <a:cubicBezTo>
                  <a:pt x="210434" y="157872"/>
                  <a:pt x="193523" y="188686"/>
                  <a:pt x="174171" y="217715"/>
                </a:cubicBezTo>
                <a:lnTo>
                  <a:pt x="145143" y="261258"/>
                </a:lnTo>
                <a:cubicBezTo>
                  <a:pt x="140305" y="280610"/>
                  <a:pt x="130628" y="299367"/>
                  <a:pt x="130628" y="319315"/>
                </a:cubicBezTo>
                <a:cubicBezTo>
                  <a:pt x="130628" y="402896"/>
                  <a:pt x="142130" y="437889"/>
                  <a:pt x="159657" y="508000"/>
                </a:cubicBezTo>
                <a:cubicBezTo>
                  <a:pt x="149981" y="532191"/>
                  <a:pt x="144437" y="558478"/>
                  <a:pt x="130628" y="580572"/>
                </a:cubicBezTo>
                <a:cubicBezTo>
                  <a:pt x="119749" y="597978"/>
                  <a:pt x="100444" y="608530"/>
                  <a:pt x="87086" y="624115"/>
                </a:cubicBezTo>
                <a:cubicBezTo>
                  <a:pt x="15076" y="708127"/>
                  <a:pt x="76651" y="660100"/>
                  <a:pt x="0" y="711200"/>
                </a:cubicBezTo>
                <a:cubicBezTo>
                  <a:pt x="9676" y="745067"/>
                  <a:pt x="13276" y="781297"/>
                  <a:pt x="29028" y="812800"/>
                </a:cubicBezTo>
                <a:cubicBezTo>
                  <a:pt x="55124" y="864993"/>
                  <a:pt x="83320" y="856666"/>
                  <a:pt x="130628" y="870858"/>
                </a:cubicBezTo>
                <a:cubicBezTo>
                  <a:pt x="159936" y="879651"/>
                  <a:pt x="187221" y="897345"/>
                  <a:pt x="217714" y="899886"/>
                </a:cubicBezTo>
                <a:cubicBezTo>
                  <a:pt x="430757" y="917639"/>
                  <a:pt x="334077" y="907174"/>
                  <a:pt x="508000" y="928915"/>
                </a:cubicBezTo>
                <a:cubicBezTo>
                  <a:pt x="522514" y="933753"/>
                  <a:pt x="539596" y="933872"/>
                  <a:pt x="551543" y="943429"/>
                </a:cubicBezTo>
                <a:cubicBezTo>
                  <a:pt x="586938" y="971745"/>
                  <a:pt x="590174" y="1006442"/>
                  <a:pt x="566057" y="1045029"/>
                </a:cubicBezTo>
                <a:cubicBezTo>
                  <a:pt x="551552" y="1068237"/>
                  <a:pt x="524421" y="1081191"/>
                  <a:pt x="508000" y="1103086"/>
                </a:cubicBezTo>
                <a:cubicBezTo>
                  <a:pt x="434340" y="1201299"/>
                  <a:pt x="526667" y="1129345"/>
                  <a:pt x="435428" y="1190172"/>
                </a:cubicBezTo>
                <a:cubicBezTo>
                  <a:pt x="425752" y="1219201"/>
                  <a:pt x="413821" y="1247573"/>
                  <a:pt x="406400" y="1277258"/>
                </a:cubicBezTo>
                <a:cubicBezTo>
                  <a:pt x="401562" y="1296610"/>
                  <a:pt x="400807" y="1317473"/>
                  <a:pt x="391886" y="1335315"/>
                </a:cubicBezTo>
                <a:cubicBezTo>
                  <a:pt x="376283" y="1366520"/>
                  <a:pt x="333828" y="1422400"/>
                  <a:pt x="333828" y="1422400"/>
                </a:cubicBezTo>
                <a:cubicBezTo>
                  <a:pt x="328990" y="1451429"/>
                  <a:pt x="325698" y="1480758"/>
                  <a:pt x="319314" y="1509486"/>
                </a:cubicBezTo>
                <a:cubicBezTo>
                  <a:pt x="315995" y="1524421"/>
                  <a:pt x="307800" y="1538027"/>
                  <a:pt x="304800" y="1553029"/>
                </a:cubicBezTo>
                <a:cubicBezTo>
                  <a:pt x="278116" y="1686452"/>
                  <a:pt x="314210" y="1618743"/>
                  <a:pt x="261257" y="1698172"/>
                </a:cubicBezTo>
                <a:cubicBezTo>
                  <a:pt x="256419" y="1712686"/>
                  <a:pt x="246743" y="1726416"/>
                  <a:pt x="246743" y="1741715"/>
                </a:cubicBezTo>
                <a:cubicBezTo>
                  <a:pt x="246743" y="1790337"/>
                  <a:pt x="245881" y="1840731"/>
                  <a:pt x="261257" y="1886858"/>
                </a:cubicBezTo>
                <a:cubicBezTo>
                  <a:pt x="266773" y="1903407"/>
                  <a:pt x="289198" y="1908085"/>
                  <a:pt x="304800" y="1915886"/>
                </a:cubicBezTo>
                <a:cubicBezTo>
                  <a:pt x="325619" y="1926295"/>
                  <a:pt x="387803" y="1940265"/>
                  <a:pt x="406400" y="1944915"/>
                </a:cubicBezTo>
                <a:cubicBezTo>
                  <a:pt x="478971" y="1940077"/>
                  <a:pt x="552113" y="1940686"/>
                  <a:pt x="624114" y="1930400"/>
                </a:cubicBezTo>
                <a:cubicBezTo>
                  <a:pt x="654405" y="1926073"/>
                  <a:pt x="711200" y="1901372"/>
                  <a:pt x="711200" y="1901372"/>
                </a:cubicBezTo>
                <a:cubicBezTo>
                  <a:pt x="716038" y="1882020"/>
                  <a:pt x="721229" y="1862752"/>
                  <a:pt x="725714" y="1843315"/>
                </a:cubicBezTo>
                <a:cubicBezTo>
                  <a:pt x="735744" y="1799852"/>
                  <a:pt x="743925" y="1755959"/>
                  <a:pt x="754743" y="1712686"/>
                </a:cubicBezTo>
                <a:cubicBezTo>
                  <a:pt x="763286" y="1678516"/>
                  <a:pt x="775851" y="1645406"/>
                  <a:pt x="783771" y="1611086"/>
                </a:cubicBezTo>
                <a:cubicBezTo>
                  <a:pt x="789616" y="1585759"/>
                  <a:pt x="794795" y="1511967"/>
                  <a:pt x="812800" y="1480458"/>
                </a:cubicBezTo>
                <a:cubicBezTo>
                  <a:pt x="824802" y="1459455"/>
                  <a:pt x="838263" y="1438472"/>
                  <a:pt x="856343" y="1422400"/>
                </a:cubicBezTo>
                <a:cubicBezTo>
                  <a:pt x="882418" y="1399222"/>
                  <a:pt x="943428" y="1364343"/>
                  <a:pt x="943428" y="1364343"/>
                </a:cubicBezTo>
                <a:cubicBezTo>
                  <a:pt x="957942" y="1369181"/>
                  <a:pt x="976153" y="1368040"/>
                  <a:pt x="986971" y="1378858"/>
                </a:cubicBezTo>
                <a:cubicBezTo>
                  <a:pt x="997789" y="1389676"/>
                  <a:pt x="996114" y="1408075"/>
                  <a:pt x="1001486" y="1422400"/>
                </a:cubicBezTo>
                <a:cubicBezTo>
                  <a:pt x="1010634" y="1446795"/>
                  <a:pt x="1021366" y="1470577"/>
                  <a:pt x="1030514" y="1494972"/>
                </a:cubicBezTo>
                <a:cubicBezTo>
                  <a:pt x="1046129" y="1536614"/>
                  <a:pt x="1048106" y="1550825"/>
                  <a:pt x="1059543" y="1596572"/>
                </a:cubicBezTo>
                <a:cubicBezTo>
                  <a:pt x="1064381" y="1635277"/>
                  <a:pt x="1059571" y="1676470"/>
                  <a:pt x="1074057" y="1712686"/>
                </a:cubicBezTo>
                <a:cubicBezTo>
                  <a:pt x="1096977" y="1769987"/>
                  <a:pt x="1218975" y="1729043"/>
                  <a:pt x="1233714" y="1727200"/>
                </a:cubicBezTo>
                <a:cubicBezTo>
                  <a:pt x="1248228" y="1703010"/>
                  <a:pt x="1265800" y="1680408"/>
                  <a:pt x="1277257" y="1654629"/>
                </a:cubicBezTo>
                <a:cubicBezTo>
                  <a:pt x="1285359" y="1636400"/>
                  <a:pt x="1286291" y="1615752"/>
                  <a:pt x="1291771" y="1596572"/>
                </a:cubicBezTo>
                <a:cubicBezTo>
                  <a:pt x="1295974" y="1581861"/>
                  <a:pt x="1301448" y="1567543"/>
                  <a:pt x="1306286" y="1553029"/>
                </a:cubicBezTo>
                <a:cubicBezTo>
                  <a:pt x="1303086" y="1527431"/>
                  <a:pt x="1294179" y="1418343"/>
                  <a:pt x="1277257" y="1378858"/>
                </a:cubicBezTo>
                <a:cubicBezTo>
                  <a:pt x="1270385" y="1362824"/>
                  <a:pt x="1257904" y="1349829"/>
                  <a:pt x="1248228" y="1335315"/>
                </a:cubicBezTo>
                <a:cubicBezTo>
                  <a:pt x="1243390" y="1320801"/>
                  <a:pt x="1240556" y="1305456"/>
                  <a:pt x="1233714" y="1291772"/>
                </a:cubicBezTo>
                <a:cubicBezTo>
                  <a:pt x="1225913" y="1276170"/>
                  <a:pt x="1211558" y="1264262"/>
                  <a:pt x="1204686" y="1248229"/>
                </a:cubicBezTo>
                <a:cubicBezTo>
                  <a:pt x="1196828" y="1229894"/>
                  <a:pt x="1200068" y="1207492"/>
                  <a:pt x="1190171" y="1190172"/>
                </a:cubicBezTo>
                <a:cubicBezTo>
                  <a:pt x="1179987" y="1172350"/>
                  <a:pt x="1159986" y="1162214"/>
                  <a:pt x="1146628" y="1146629"/>
                </a:cubicBezTo>
                <a:cubicBezTo>
                  <a:pt x="1130885" y="1128262"/>
                  <a:pt x="1117146" y="1108256"/>
                  <a:pt x="1103086" y="1088572"/>
                </a:cubicBezTo>
                <a:cubicBezTo>
                  <a:pt x="1092947" y="1074377"/>
                  <a:pt x="1085224" y="1058430"/>
                  <a:pt x="1074057" y="1045029"/>
                </a:cubicBezTo>
                <a:cubicBezTo>
                  <a:pt x="1060916" y="1029260"/>
                  <a:pt x="1045028" y="1016000"/>
                  <a:pt x="1030514" y="1001486"/>
                </a:cubicBezTo>
                <a:cubicBezTo>
                  <a:pt x="1025676" y="986972"/>
                  <a:pt x="1026818" y="968761"/>
                  <a:pt x="1016000" y="957943"/>
                </a:cubicBezTo>
                <a:cubicBezTo>
                  <a:pt x="1005182" y="947125"/>
                  <a:pt x="986141" y="950271"/>
                  <a:pt x="972457" y="943429"/>
                </a:cubicBezTo>
                <a:cubicBezTo>
                  <a:pt x="956855" y="935628"/>
                  <a:pt x="944948" y="921272"/>
                  <a:pt x="928914" y="914400"/>
                </a:cubicBezTo>
                <a:cubicBezTo>
                  <a:pt x="910579" y="906542"/>
                  <a:pt x="890037" y="905366"/>
                  <a:pt x="870857" y="899886"/>
                </a:cubicBezTo>
                <a:cubicBezTo>
                  <a:pt x="856146" y="895683"/>
                  <a:pt x="841828" y="890210"/>
                  <a:pt x="827314" y="885372"/>
                </a:cubicBezTo>
                <a:cubicBezTo>
                  <a:pt x="861824" y="781840"/>
                  <a:pt x="812891" y="907005"/>
                  <a:pt x="885371" y="798286"/>
                </a:cubicBezTo>
                <a:cubicBezTo>
                  <a:pt x="893858" y="785556"/>
                  <a:pt x="893672" y="768724"/>
                  <a:pt x="899886" y="754743"/>
                </a:cubicBezTo>
                <a:cubicBezTo>
                  <a:pt x="969309" y="598541"/>
                  <a:pt x="915707" y="723425"/>
                  <a:pt x="972457" y="624115"/>
                </a:cubicBezTo>
                <a:cubicBezTo>
                  <a:pt x="1006629" y="564315"/>
                  <a:pt x="1006724" y="550344"/>
                  <a:pt x="1030514" y="478972"/>
                </a:cubicBezTo>
                <a:lnTo>
                  <a:pt x="1045028" y="435429"/>
                </a:lnTo>
                <a:cubicBezTo>
                  <a:pt x="1030514" y="425753"/>
                  <a:pt x="1017880" y="412361"/>
                  <a:pt x="1001486" y="406400"/>
                </a:cubicBezTo>
                <a:cubicBezTo>
                  <a:pt x="963992" y="392766"/>
                  <a:pt x="923220" y="389988"/>
                  <a:pt x="885371" y="377372"/>
                </a:cubicBezTo>
                <a:cubicBezTo>
                  <a:pt x="870857" y="372534"/>
                  <a:pt x="856974" y="365022"/>
                  <a:pt x="841828" y="362858"/>
                </a:cubicBezTo>
                <a:cubicBezTo>
                  <a:pt x="788927" y="355301"/>
                  <a:pt x="735390" y="353181"/>
                  <a:pt x="682171" y="348343"/>
                </a:cubicBezTo>
                <a:cubicBezTo>
                  <a:pt x="653143" y="338667"/>
                  <a:pt x="616722" y="340951"/>
                  <a:pt x="595086" y="319315"/>
                </a:cubicBezTo>
                <a:cubicBezTo>
                  <a:pt x="539208" y="263437"/>
                  <a:pt x="568622" y="287158"/>
                  <a:pt x="508000" y="246743"/>
                </a:cubicBezTo>
                <a:lnTo>
                  <a:pt x="464457" y="116115"/>
                </a:lnTo>
                <a:cubicBezTo>
                  <a:pt x="459619" y="101601"/>
                  <a:pt x="462673" y="81059"/>
                  <a:pt x="449943" y="72572"/>
                </a:cubicBezTo>
                <a:cubicBezTo>
                  <a:pt x="435429" y="62896"/>
                  <a:pt x="422002" y="51344"/>
                  <a:pt x="406400" y="43543"/>
                </a:cubicBezTo>
                <a:cubicBezTo>
                  <a:pt x="339687" y="10187"/>
                  <a:pt x="358019" y="7257"/>
                  <a:pt x="348343" y="0"/>
                </a:cubicBezTo>
                <a:close/>
              </a:path>
            </a:pathLst>
          </a:custGeom>
          <a:blipFill>
            <a:blip r:embed="rId2"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Freeform 25"/>
          <p:cNvSpPr/>
          <p:nvPr/>
        </p:nvSpPr>
        <p:spPr>
          <a:xfrm>
            <a:off x="1901371" y="4731657"/>
            <a:ext cx="1959429" cy="1712686"/>
          </a:xfrm>
          <a:custGeom>
            <a:avLst/>
            <a:gdLst>
              <a:gd name="connsiteX0" fmla="*/ 928915 w 1959429"/>
              <a:gd name="connsiteY0" fmla="*/ 101600 h 1712686"/>
              <a:gd name="connsiteX1" fmla="*/ 928915 w 1959429"/>
              <a:gd name="connsiteY1" fmla="*/ 101600 h 1712686"/>
              <a:gd name="connsiteX2" fmla="*/ 856343 w 1959429"/>
              <a:gd name="connsiteY2" fmla="*/ 203200 h 1712686"/>
              <a:gd name="connsiteX3" fmla="*/ 870858 w 1959429"/>
              <a:gd name="connsiteY3" fmla="*/ 261257 h 1712686"/>
              <a:gd name="connsiteX4" fmla="*/ 914400 w 1959429"/>
              <a:gd name="connsiteY4" fmla="*/ 348343 h 1712686"/>
              <a:gd name="connsiteX5" fmla="*/ 957943 w 1959429"/>
              <a:gd name="connsiteY5" fmla="*/ 377372 h 1712686"/>
              <a:gd name="connsiteX6" fmla="*/ 1001486 w 1959429"/>
              <a:gd name="connsiteY6" fmla="*/ 420914 h 1712686"/>
              <a:gd name="connsiteX7" fmla="*/ 1088572 w 1959429"/>
              <a:gd name="connsiteY7" fmla="*/ 449943 h 1712686"/>
              <a:gd name="connsiteX8" fmla="*/ 1103086 w 1959429"/>
              <a:gd name="connsiteY8" fmla="*/ 624114 h 1712686"/>
              <a:gd name="connsiteX9" fmla="*/ 1016000 w 1959429"/>
              <a:gd name="connsiteY9" fmla="*/ 711200 h 1712686"/>
              <a:gd name="connsiteX10" fmla="*/ 972458 w 1959429"/>
              <a:gd name="connsiteY10" fmla="*/ 754743 h 1712686"/>
              <a:gd name="connsiteX11" fmla="*/ 928915 w 1959429"/>
              <a:gd name="connsiteY11" fmla="*/ 856343 h 1712686"/>
              <a:gd name="connsiteX12" fmla="*/ 899886 w 1959429"/>
              <a:gd name="connsiteY12" fmla="*/ 943429 h 1712686"/>
              <a:gd name="connsiteX13" fmla="*/ 914400 w 1959429"/>
              <a:gd name="connsiteY13" fmla="*/ 1059543 h 1712686"/>
              <a:gd name="connsiteX14" fmla="*/ 827315 w 1959429"/>
              <a:gd name="connsiteY14" fmla="*/ 1146629 h 1712686"/>
              <a:gd name="connsiteX15" fmla="*/ 783772 w 1959429"/>
              <a:gd name="connsiteY15" fmla="*/ 1190172 h 1712686"/>
              <a:gd name="connsiteX16" fmla="*/ 653143 w 1959429"/>
              <a:gd name="connsiteY16" fmla="*/ 1248229 h 1712686"/>
              <a:gd name="connsiteX17" fmla="*/ 609600 w 1959429"/>
              <a:gd name="connsiteY17" fmla="*/ 1262743 h 1712686"/>
              <a:gd name="connsiteX18" fmla="*/ 478972 w 1959429"/>
              <a:gd name="connsiteY18" fmla="*/ 1349829 h 1712686"/>
              <a:gd name="connsiteX19" fmla="*/ 435429 w 1959429"/>
              <a:gd name="connsiteY19" fmla="*/ 1378857 h 1712686"/>
              <a:gd name="connsiteX20" fmla="*/ 391886 w 1959429"/>
              <a:gd name="connsiteY20" fmla="*/ 1422400 h 1712686"/>
              <a:gd name="connsiteX21" fmla="*/ 377372 w 1959429"/>
              <a:gd name="connsiteY21" fmla="*/ 1553029 h 1712686"/>
              <a:gd name="connsiteX22" fmla="*/ 333829 w 1959429"/>
              <a:gd name="connsiteY22" fmla="*/ 1582057 h 1712686"/>
              <a:gd name="connsiteX23" fmla="*/ 232229 w 1959429"/>
              <a:gd name="connsiteY23" fmla="*/ 1553029 h 1712686"/>
              <a:gd name="connsiteX24" fmla="*/ 145143 w 1959429"/>
              <a:gd name="connsiteY24" fmla="*/ 1494972 h 1712686"/>
              <a:gd name="connsiteX25" fmla="*/ 101600 w 1959429"/>
              <a:gd name="connsiteY25" fmla="*/ 1465943 h 1712686"/>
              <a:gd name="connsiteX26" fmla="*/ 14515 w 1959429"/>
              <a:gd name="connsiteY26" fmla="*/ 1436914 h 1712686"/>
              <a:gd name="connsiteX27" fmla="*/ 0 w 1959429"/>
              <a:gd name="connsiteY27" fmla="*/ 1480457 h 1712686"/>
              <a:gd name="connsiteX28" fmla="*/ 14515 w 1959429"/>
              <a:gd name="connsiteY28" fmla="*/ 1553029 h 1712686"/>
              <a:gd name="connsiteX29" fmla="*/ 29029 w 1959429"/>
              <a:gd name="connsiteY29" fmla="*/ 1596572 h 1712686"/>
              <a:gd name="connsiteX30" fmla="*/ 72572 w 1959429"/>
              <a:gd name="connsiteY30" fmla="*/ 1611086 h 1712686"/>
              <a:gd name="connsiteX31" fmla="*/ 232229 w 1959429"/>
              <a:gd name="connsiteY31" fmla="*/ 1625600 h 1712686"/>
              <a:gd name="connsiteX32" fmla="*/ 246743 w 1959429"/>
              <a:gd name="connsiteY32" fmla="*/ 1698172 h 1712686"/>
              <a:gd name="connsiteX33" fmla="*/ 290286 w 1959429"/>
              <a:gd name="connsiteY33" fmla="*/ 1712686 h 1712686"/>
              <a:gd name="connsiteX34" fmla="*/ 435429 w 1959429"/>
              <a:gd name="connsiteY34" fmla="*/ 1698172 h 1712686"/>
              <a:gd name="connsiteX35" fmla="*/ 566058 w 1959429"/>
              <a:gd name="connsiteY35" fmla="*/ 1640114 h 1712686"/>
              <a:gd name="connsiteX36" fmla="*/ 638629 w 1959429"/>
              <a:gd name="connsiteY36" fmla="*/ 1567543 h 1712686"/>
              <a:gd name="connsiteX37" fmla="*/ 769258 w 1959429"/>
              <a:gd name="connsiteY37" fmla="*/ 1451429 h 1712686"/>
              <a:gd name="connsiteX38" fmla="*/ 812800 w 1959429"/>
              <a:gd name="connsiteY38" fmla="*/ 1422400 h 1712686"/>
              <a:gd name="connsiteX39" fmla="*/ 899886 w 1959429"/>
              <a:gd name="connsiteY39" fmla="*/ 1393372 h 1712686"/>
              <a:gd name="connsiteX40" fmla="*/ 986972 w 1959429"/>
              <a:gd name="connsiteY40" fmla="*/ 1335314 h 1712686"/>
              <a:gd name="connsiteX41" fmla="*/ 1074058 w 1959429"/>
              <a:gd name="connsiteY41" fmla="*/ 1248229 h 1712686"/>
              <a:gd name="connsiteX42" fmla="*/ 1146629 w 1959429"/>
              <a:gd name="connsiteY42" fmla="*/ 1117600 h 1712686"/>
              <a:gd name="connsiteX43" fmla="*/ 1248229 w 1959429"/>
              <a:gd name="connsiteY43" fmla="*/ 1016000 h 1712686"/>
              <a:gd name="connsiteX44" fmla="*/ 1335315 w 1959429"/>
              <a:gd name="connsiteY44" fmla="*/ 885372 h 1712686"/>
              <a:gd name="connsiteX45" fmla="*/ 1364343 w 1959429"/>
              <a:gd name="connsiteY45" fmla="*/ 841829 h 1712686"/>
              <a:gd name="connsiteX46" fmla="*/ 1393372 w 1959429"/>
              <a:gd name="connsiteY46" fmla="*/ 798286 h 1712686"/>
              <a:gd name="connsiteX47" fmla="*/ 1436915 w 1959429"/>
              <a:gd name="connsiteY47" fmla="*/ 711200 h 1712686"/>
              <a:gd name="connsiteX48" fmla="*/ 1465943 w 1959429"/>
              <a:gd name="connsiteY48" fmla="*/ 580572 h 1712686"/>
              <a:gd name="connsiteX49" fmla="*/ 1480458 w 1959429"/>
              <a:gd name="connsiteY49" fmla="*/ 537029 h 1712686"/>
              <a:gd name="connsiteX50" fmla="*/ 1582058 w 1959429"/>
              <a:gd name="connsiteY50" fmla="*/ 420914 h 1712686"/>
              <a:gd name="connsiteX51" fmla="*/ 1669143 w 1959429"/>
              <a:gd name="connsiteY51" fmla="*/ 261257 h 1712686"/>
              <a:gd name="connsiteX52" fmla="*/ 1785258 w 1959429"/>
              <a:gd name="connsiteY52" fmla="*/ 159657 h 1712686"/>
              <a:gd name="connsiteX53" fmla="*/ 1872343 w 1959429"/>
              <a:gd name="connsiteY53" fmla="*/ 101600 h 1712686"/>
              <a:gd name="connsiteX54" fmla="*/ 1959429 w 1959429"/>
              <a:gd name="connsiteY54" fmla="*/ 72572 h 1712686"/>
              <a:gd name="connsiteX55" fmla="*/ 1872343 w 1959429"/>
              <a:gd name="connsiteY55" fmla="*/ 43543 h 1712686"/>
              <a:gd name="connsiteX56" fmla="*/ 1828800 w 1959429"/>
              <a:gd name="connsiteY56" fmla="*/ 29029 h 1712686"/>
              <a:gd name="connsiteX57" fmla="*/ 1654629 w 1959429"/>
              <a:gd name="connsiteY57" fmla="*/ 0 h 1712686"/>
              <a:gd name="connsiteX58" fmla="*/ 1393372 w 1959429"/>
              <a:gd name="connsiteY58" fmla="*/ 14514 h 1712686"/>
              <a:gd name="connsiteX59" fmla="*/ 1306286 w 1959429"/>
              <a:gd name="connsiteY59" fmla="*/ 43543 h 1712686"/>
              <a:gd name="connsiteX60" fmla="*/ 1219200 w 1959429"/>
              <a:gd name="connsiteY60" fmla="*/ 101600 h 1712686"/>
              <a:gd name="connsiteX61" fmla="*/ 1190172 w 1959429"/>
              <a:gd name="connsiteY61" fmla="*/ 188686 h 1712686"/>
              <a:gd name="connsiteX62" fmla="*/ 1146629 w 1959429"/>
              <a:gd name="connsiteY62" fmla="*/ 174172 h 1712686"/>
              <a:gd name="connsiteX63" fmla="*/ 1074058 w 1959429"/>
              <a:gd name="connsiteY63" fmla="*/ 101600 h 1712686"/>
              <a:gd name="connsiteX64" fmla="*/ 928915 w 1959429"/>
              <a:gd name="connsiteY64" fmla="*/ 101600 h 1712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959429" h="1712686">
                <a:moveTo>
                  <a:pt x="928915" y="101600"/>
                </a:moveTo>
                <a:lnTo>
                  <a:pt x="928915" y="101600"/>
                </a:lnTo>
                <a:cubicBezTo>
                  <a:pt x="904724" y="135467"/>
                  <a:pt x="870566" y="164087"/>
                  <a:pt x="856343" y="203200"/>
                </a:cubicBezTo>
                <a:cubicBezTo>
                  <a:pt x="849526" y="221947"/>
                  <a:pt x="865378" y="242077"/>
                  <a:pt x="870858" y="261257"/>
                </a:cubicBezTo>
                <a:cubicBezTo>
                  <a:pt x="880302" y="294311"/>
                  <a:pt x="888956" y="322898"/>
                  <a:pt x="914400" y="348343"/>
                </a:cubicBezTo>
                <a:cubicBezTo>
                  <a:pt x="926735" y="360678"/>
                  <a:pt x="944542" y="366205"/>
                  <a:pt x="957943" y="377372"/>
                </a:cubicBezTo>
                <a:cubicBezTo>
                  <a:pt x="973712" y="390512"/>
                  <a:pt x="983543" y="410946"/>
                  <a:pt x="1001486" y="420914"/>
                </a:cubicBezTo>
                <a:cubicBezTo>
                  <a:pt x="1028234" y="435774"/>
                  <a:pt x="1088572" y="449943"/>
                  <a:pt x="1088572" y="449943"/>
                </a:cubicBezTo>
                <a:cubicBezTo>
                  <a:pt x="1129579" y="511455"/>
                  <a:pt x="1150473" y="522570"/>
                  <a:pt x="1103086" y="624114"/>
                </a:cubicBezTo>
                <a:cubicBezTo>
                  <a:pt x="1085725" y="661315"/>
                  <a:pt x="1045029" y="682171"/>
                  <a:pt x="1016000" y="711200"/>
                </a:cubicBezTo>
                <a:lnTo>
                  <a:pt x="972458" y="754743"/>
                </a:lnTo>
                <a:cubicBezTo>
                  <a:pt x="925730" y="894920"/>
                  <a:pt x="1000664" y="676970"/>
                  <a:pt x="928915" y="856343"/>
                </a:cubicBezTo>
                <a:cubicBezTo>
                  <a:pt x="917551" y="884753"/>
                  <a:pt x="899886" y="943429"/>
                  <a:pt x="899886" y="943429"/>
                </a:cubicBezTo>
                <a:cubicBezTo>
                  <a:pt x="904724" y="982134"/>
                  <a:pt x="917931" y="1020697"/>
                  <a:pt x="914400" y="1059543"/>
                </a:cubicBezTo>
                <a:cubicBezTo>
                  <a:pt x="911161" y="1095171"/>
                  <a:pt x="844956" y="1131508"/>
                  <a:pt x="827315" y="1146629"/>
                </a:cubicBezTo>
                <a:cubicBezTo>
                  <a:pt x="811730" y="1159987"/>
                  <a:pt x="799541" y="1177031"/>
                  <a:pt x="783772" y="1190172"/>
                </a:cubicBezTo>
                <a:cubicBezTo>
                  <a:pt x="737772" y="1228505"/>
                  <a:pt x="716428" y="1227134"/>
                  <a:pt x="653143" y="1248229"/>
                </a:cubicBezTo>
                <a:lnTo>
                  <a:pt x="609600" y="1262743"/>
                </a:lnTo>
                <a:lnTo>
                  <a:pt x="478972" y="1349829"/>
                </a:lnTo>
                <a:cubicBezTo>
                  <a:pt x="464458" y="1359505"/>
                  <a:pt x="447764" y="1366522"/>
                  <a:pt x="435429" y="1378857"/>
                </a:cubicBezTo>
                <a:lnTo>
                  <a:pt x="391886" y="1422400"/>
                </a:lnTo>
                <a:cubicBezTo>
                  <a:pt x="387048" y="1465943"/>
                  <a:pt x="392344" y="1511856"/>
                  <a:pt x="377372" y="1553029"/>
                </a:cubicBezTo>
                <a:cubicBezTo>
                  <a:pt x="371411" y="1569423"/>
                  <a:pt x="351098" y="1579590"/>
                  <a:pt x="333829" y="1582057"/>
                </a:cubicBezTo>
                <a:cubicBezTo>
                  <a:pt x="321072" y="1583879"/>
                  <a:pt x="248569" y="1558476"/>
                  <a:pt x="232229" y="1553029"/>
                </a:cubicBezTo>
                <a:lnTo>
                  <a:pt x="145143" y="1494972"/>
                </a:lnTo>
                <a:cubicBezTo>
                  <a:pt x="130629" y="1485296"/>
                  <a:pt x="118149" y="1471459"/>
                  <a:pt x="101600" y="1465943"/>
                </a:cubicBezTo>
                <a:lnTo>
                  <a:pt x="14515" y="1436914"/>
                </a:lnTo>
                <a:cubicBezTo>
                  <a:pt x="9677" y="1451428"/>
                  <a:pt x="0" y="1465157"/>
                  <a:pt x="0" y="1480457"/>
                </a:cubicBezTo>
                <a:cubicBezTo>
                  <a:pt x="0" y="1505127"/>
                  <a:pt x="8532" y="1529096"/>
                  <a:pt x="14515" y="1553029"/>
                </a:cubicBezTo>
                <a:cubicBezTo>
                  <a:pt x="18226" y="1567872"/>
                  <a:pt x="18211" y="1585754"/>
                  <a:pt x="29029" y="1596572"/>
                </a:cubicBezTo>
                <a:cubicBezTo>
                  <a:pt x="39847" y="1607390"/>
                  <a:pt x="57426" y="1608922"/>
                  <a:pt x="72572" y="1611086"/>
                </a:cubicBezTo>
                <a:cubicBezTo>
                  <a:pt x="125473" y="1618643"/>
                  <a:pt x="179010" y="1620762"/>
                  <a:pt x="232229" y="1625600"/>
                </a:cubicBezTo>
                <a:cubicBezTo>
                  <a:pt x="237067" y="1649791"/>
                  <a:pt x="233059" y="1677646"/>
                  <a:pt x="246743" y="1698172"/>
                </a:cubicBezTo>
                <a:cubicBezTo>
                  <a:pt x="255230" y="1710902"/>
                  <a:pt x="274987" y="1712686"/>
                  <a:pt x="290286" y="1712686"/>
                </a:cubicBezTo>
                <a:cubicBezTo>
                  <a:pt x="338908" y="1712686"/>
                  <a:pt x="387048" y="1703010"/>
                  <a:pt x="435429" y="1698172"/>
                </a:cubicBezTo>
                <a:cubicBezTo>
                  <a:pt x="539064" y="1663627"/>
                  <a:pt x="497055" y="1686116"/>
                  <a:pt x="566058" y="1640114"/>
                </a:cubicBezTo>
                <a:cubicBezTo>
                  <a:pt x="643465" y="1524004"/>
                  <a:pt x="541868" y="1664304"/>
                  <a:pt x="638629" y="1567543"/>
                </a:cubicBezTo>
                <a:cubicBezTo>
                  <a:pt x="767582" y="1438590"/>
                  <a:pt x="569053" y="1584900"/>
                  <a:pt x="769258" y="1451429"/>
                </a:cubicBezTo>
                <a:cubicBezTo>
                  <a:pt x="783772" y="1441753"/>
                  <a:pt x="796251" y="1427916"/>
                  <a:pt x="812800" y="1422400"/>
                </a:cubicBezTo>
                <a:lnTo>
                  <a:pt x="899886" y="1393372"/>
                </a:lnTo>
                <a:cubicBezTo>
                  <a:pt x="928915" y="1374019"/>
                  <a:pt x="962302" y="1359984"/>
                  <a:pt x="986972" y="1335314"/>
                </a:cubicBezTo>
                <a:lnTo>
                  <a:pt x="1074058" y="1248229"/>
                </a:lnTo>
                <a:cubicBezTo>
                  <a:pt x="1125770" y="1093088"/>
                  <a:pt x="1070586" y="1215369"/>
                  <a:pt x="1146629" y="1117600"/>
                </a:cubicBezTo>
                <a:cubicBezTo>
                  <a:pt x="1228145" y="1012793"/>
                  <a:pt x="1165022" y="1043735"/>
                  <a:pt x="1248229" y="1016000"/>
                </a:cubicBezTo>
                <a:lnTo>
                  <a:pt x="1335315" y="885372"/>
                </a:lnTo>
                <a:lnTo>
                  <a:pt x="1364343" y="841829"/>
                </a:lnTo>
                <a:lnTo>
                  <a:pt x="1393372" y="798286"/>
                </a:lnTo>
                <a:cubicBezTo>
                  <a:pt x="1429853" y="688840"/>
                  <a:pt x="1380642" y="823746"/>
                  <a:pt x="1436915" y="711200"/>
                </a:cubicBezTo>
                <a:cubicBezTo>
                  <a:pt x="1456519" y="671993"/>
                  <a:pt x="1457024" y="620706"/>
                  <a:pt x="1465943" y="580572"/>
                </a:cubicBezTo>
                <a:cubicBezTo>
                  <a:pt x="1469262" y="565637"/>
                  <a:pt x="1472867" y="550313"/>
                  <a:pt x="1480458" y="537029"/>
                </a:cubicBezTo>
                <a:cubicBezTo>
                  <a:pt x="1507110" y="490388"/>
                  <a:pt x="1544583" y="458389"/>
                  <a:pt x="1582058" y="420914"/>
                </a:cubicBezTo>
                <a:cubicBezTo>
                  <a:pt x="1601255" y="382519"/>
                  <a:pt x="1641030" y="297402"/>
                  <a:pt x="1669143" y="261257"/>
                </a:cubicBezTo>
                <a:cubicBezTo>
                  <a:pt x="1699920" y="221686"/>
                  <a:pt x="1744537" y="188162"/>
                  <a:pt x="1785258" y="159657"/>
                </a:cubicBezTo>
                <a:cubicBezTo>
                  <a:pt x="1813839" y="139650"/>
                  <a:pt x="1839245" y="112632"/>
                  <a:pt x="1872343" y="101600"/>
                </a:cubicBezTo>
                <a:lnTo>
                  <a:pt x="1959429" y="72572"/>
                </a:lnTo>
                <a:lnTo>
                  <a:pt x="1872343" y="43543"/>
                </a:lnTo>
                <a:cubicBezTo>
                  <a:pt x="1857829" y="38705"/>
                  <a:pt x="1843802" y="32030"/>
                  <a:pt x="1828800" y="29029"/>
                </a:cubicBezTo>
                <a:cubicBezTo>
                  <a:pt x="1722683" y="7804"/>
                  <a:pt x="1780651" y="18003"/>
                  <a:pt x="1654629" y="0"/>
                </a:cubicBezTo>
                <a:cubicBezTo>
                  <a:pt x="1567543" y="4838"/>
                  <a:pt x="1479918" y="3696"/>
                  <a:pt x="1393372" y="14514"/>
                </a:cubicBezTo>
                <a:cubicBezTo>
                  <a:pt x="1363009" y="18309"/>
                  <a:pt x="1306286" y="43543"/>
                  <a:pt x="1306286" y="43543"/>
                </a:cubicBezTo>
                <a:cubicBezTo>
                  <a:pt x="1277257" y="62895"/>
                  <a:pt x="1230232" y="68502"/>
                  <a:pt x="1219200" y="101600"/>
                </a:cubicBezTo>
                <a:lnTo>
                  <a:pt x="1190172" y="188686"/>
                </a:lnTo>
                <a:cubicBezTo>
                  <a:pt x="1175658" y="183848"/>
                  <a:pt x="1158576" y="183729"/>
                  <a:pt x="1146629" y="174172"/>
                </a:cubicBezTo>
                <a:cubicBezTo>
                  <a:pt x="1110981" y="145654"/>
                  <a:pt x="1129057" y="110767"/>
                  <a:pt x="1074058" y="101600"/>
                </a:cubicBezTo>
                <a:cubicBezTo>
                  <a:pt x="1031107" y="94441"/>
                  <a:pt x="953105" y="101600"/>
                  <a:pt x="928915" y="101600"/>
                </a:cubicBezTo>
                <a:close/>
              </a:path>
            </a:pathLst>
          </a:custGeom>
          <a:blipFill>
            <a:blip r:embed="rId2"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Freeform 24"/>
          <p:cNvSpPr/>
          <p:nvPr/>
        </p:nvSpPr>
        <p:spPr>
          <a:xfrm>
            <a:off x="2525486" y="3644416"/>
            <a:ext cx="1613684" cy="1058844"/>
          </a:xfrm>
          <a:custGeom>
            <a:avLst/>
            <a:gdLst>
              <a:gd name="connsiteX0" fmla="*/ 203200 w 1613684"/>
              <a:gd name="connsiteY0" fmla="*/ 274441 h 1058844"/>
              <a:gd name="connsiteX1" fmla="*/ 203200 w 1613684"/>
              <a:gd name="connsiteY1" fmla="*/ 274441 h 1058844"/>
              <a:gd name="connsiteX2" fmla="*/ 14514 w 1613684"/>
              <a:gd name="connsiteY2" fmla="*/ 288955 h 1058844"/>
              <a:gd name="connsiteX3" fmla="*/ 29028 w 1613684"/>
              <a:gd name="connsiteY3" fmla="*/ 332498 h 1058844"/>
              <a:gd name="connsiteX4" fmla="*/ 58057 w 1613684"/>
              <a:gd name="connsiteY4" fmla="*/ 448613 h 1058844"/>
              <a:gd name="connsiteX5" fmla="*/ 87085 w 1613684"/>
              <a:gd name="connsiteY5" fmla="*/ 492155 h 1058844"/>
              <a:gd name="connsiteX6" fmla="*/ 116114 w 1613684"/>
              <a:gd name="connsiteY6" fmla="*/ 579241 h 1058844"/>
              <a:gd name="connsiteX7" fmla="*/ 130628 w 1613684"/>
              <a:gd name="connsiteY7" fmla="*/ 738898 h 1058844"/>
              <a:gd name="connsiteX8" fmla="*/ 159657 w 1613684"/>
              <a:gd name="connsiteY8" fmla="*/ 782441 h 1058844"/>
              <a:gd name="connsiteX9" fmla="*/ 203200 w 1613684"/>
              <a:gd name="connsiteY9" fmla="*/ 767927 h 1058844"/>
              <a:gd name="connsiteX10" fmla="*/ 261257 w 1613684"/>
              <a:gd name="connsiteY10" fmla="*/ 724384 h 1058844"/>
              <a:gd name="connsiteX11" fmla="*/ 333828 w 1613684"/>
              <a:gd name="connsiteY11" fmla="*/ 666327 h 1058844"/>
              <a:gd name="connsiteX12" fmla="*/ 362857 w 1613684"/>
              <a:gd name="connsiteY12" fmla="*/ 709870 h 1058844"/>
              <a:gd name="connsiteX13" fmla="*/ 406400 w 1613684"/>
              <a:gd name="connsiteY13" fmla="*/ 767927 h 1058844"/>
              <a:gd name="connsiteX14" fmla="*/ 435428 w 1613684"/>
              <a:gd name="connsiteY14" fmla="*/ 884041 h 1058844"/>
              <a:gd name="connsiteX15" fmla="*/ 464457 w 1613684"/>
              <a:gd name="connsiteY15" fmla="*/ 927584 h 1058844"/>
              <a:gd name="connsiteX16" fmla="*/ 508000 w 1613684"/>
              <a:gd name="connsiteY16" fmla="*/ 1043698 h 1058844"/>
              <a:gd name="connsiteX17" fmla="*/ 566057 w 1613684"/>
              <a:gd name="connsiteY17" fmla="*/ 1058213 h 1058844"/>
              <a:gd name="connsiteX18" fmla="*/ 638628 w 1613684"/>
              <a:gd name="connsiteY18" fmla="*/ 1043698 h 1058844"/>
              <a:gd name="connsiteX19" fmla="*/ 696685 w 1613684"/>
              <a:gd name="connsiteY19" fmla="*/ 956613 h 1058844"/>
              <a:gd name="connsiteX20" fmla="*/ 740228 w 1613684"/>
              <a:gd name="connsiteY20" fmla="*/ 898555 h 1058844"/>
              <a:gd name="connsiteX21" fmla="*/ 754743 w 1613684"/>
              <a:gd name="connsiteY21" fmla="*/ 855013 h 1058844"/>
              <a:gd name="connsiteX22" fmla="*/ 841828 w 1613684"/>
              <a:gd name="connsiteY22" fmla="*/ 913070 h 1058844"/>
              <a:gd name="connsiteX23" fmla="*/ 885371 w 1613684"/>
              <a:gd name="connsiteY23" fmla="*/ 927584 h 1058844"/>
              <a:gd name="connsiteX24" fmla="*/ 1364343 w 1613684"/>
              <a:gd name="connsiteY24" fmla="*/ 942098 h 1058844"/>
              <a:gd name="connsiteX25" fmla="*/ 1524000 w 1613684"/>
              <a:gd name="connsiteY25" fmla="*/ 985641 h 1058844"/>
              <a:gd name="connsiteX26" fmla="*/ 1553028 w 1613684"/>
              <a:gd name="connsiteY26" fmla="*/ 884041 h 1058844"/>
              <a:gd name="connsiteX27" fmla="*/ 1582057 w 1613684"/>
              <a:gd name="connsiteY27" fmla="*/ 840498 h 1058844"/>
              <a:gd name="connsiteX28" fmla="*/ 1582057 w 1613684"/>
              <a:gd name="connsiteY28" fmla="*/ 288955 h 1058844"/>
              <a:gd name="connsiteX29" fmla="*/ 1553028 w 1613684"/>
              <a:gd name="connsiteY29" fmla="*/ 245413 h 1058844"/>
              <a:gd name="connsiteX30" fmla="*/ 1538514 w 1613684"/>
              <a:gd name="connsiteY30" fmla="*/ 201870 h 1058844"/>
              <a:gd name="connsiteX31" fmla="*/ 1494971 w 1613684"/>
              <a:gd name="connsiteY31" fmla="*/ 187355 h 1058844"/>
              <a:gd name="connsiteX32" fmla="*/ 1451428 w 1613684"/>
              <a:gd name="connsiteY32" fmla="*/ 158327 h 1058844"/>
              <a:gd name="connsiteX33" fmla="*/ 1306285 w 1613684"/>
              <a:gd name="connsiteY33" fmla="*/ 42213 h 1058844"/>
              <a:gd name="connsiteX34" fmla="*/ 1262743 w 1613684"/>
              <a:gd name="connsiteY34" fmla="*/ 13184 h 1058844"/>
              <a:gd name="connsiteX35" fmla="*/ 1074057 w 1613684"/>
              <a:gd name="connsiteY35" fmla="*/ 42213 h 1058844"/>
              <a:gd name="connsiteX36" fmla="*/ 943428 w 1613684"/>
              <a:gd name="connsiteY36" fmla="*/ 71241 h 1058844"/>
              <a:gd name="connsiteX37" fmla="*/ 870857 w 1613684"/>
              <a:gd name="connsiteY37" fmla="*/ 172841 h 1058844"/>
              <a:gd name="connsiteX38" fmla="*/ 798285 w 1613684"/>
              <a:gd name="connsiteY38" fmla="*/ 158327 h 1058844"/>
              <a:gd name="connsiteX39" fmla="*/ 740228 w 1613684"/>
              <a:gd name="connsiteY39" fmla="*/ 114784 h 1058844"/>
              <a:gd name="connsiteX40" fmla="*/ 696685 w 1613684"/>
              <a:gd name="connsiteY40" fmla="*/ 100270 h 1058844"/>
              <a:gd name="connsiteX41" fmla="*/ 551543 w 1613684"/>
              <a:gd name="connsiteY41" fmla="*/ 114784 h 1058844"/>
              <a:gd name="connsiteX42" fmla="*/ 508000 w 1613684"/>
              <a:gd name="connsiteY42" fmla="*/ 158327 h 1058844"/>
              <a:gd name="connsiteX43" fmla="*/ 464457 w 1613684"/>
              <a:gd name="connsiteY43" fmla="*/ 187355 h 1058844"/>
              <a:gd name="connsiteX44" fmla="*/ 420914 w 1613684"/>
              <a:gd name="connsiteY44" fmla="*/ 230898 h 1058844"/>
              <a:gd name="connsiteX45" fmla="*/ 333828 w 1613684"/>
              <a:gd name="connsiteY45" fmla="*/ 259927 h 1058844"/>
              <a:gd name="connsiteX46" fmla="*/ 290285 w 1613684"/>
              <a:gd name="connsiteY46" fmla="*/ 274441 h 1058844"/>
              <a:gd name="connsiteX47" fmla="*/ 203200 w 1613684"/>
              <a:gd name="connsiteY47" fmla="*/ 274441 h 105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613684" h="1058844">
                <a:moveTo>
                  <a:pt x="203200" y="274441"/>
                </a:moveTo>
                <a:lnTo>
                  <a:pt x="203200" y="274441"/>
                </a:lnTo>
                <a:cubicBezTo>
                  <a:pt x="140305" y="279279"/>
                  <a:pt x="74358" y="269007"/>
                  <a:pt x="14514" y="288955"/>
                </a:cubicBezTo>
                <a:cubicBezTo>
                  <a:pt x="0" y="293793"/>
                  <a:pt x="25002" y="317738"/>
                  <a:pt x="29028" y="332498"/>
                </a:cubicBezTo>
                <a:cubicBezTo>
                  <a:pt x="39525" y="370988"/>
                  <a:pt x="35927" y="415417"/>
                  <a:pt x="58057" y="448613"/>
                </a:cubicBezTo>
                <a:cubicBezTo>
                  <a:pt x="67733" y="463127"/>
                  <a:pt x="80000" y="476215"/>
                  <a:pt x="87085" y="492155"/>
                </a:cubicBezTo>
                <a:cubicBezTo>
                  <a:pt x="99512" y="520117"/>
                  <a:pt x="116114" y="579241"/>
                  <a:pt x="116114" y="579241"/>
                </a:cubicBezTo>
                <a:cubicBezTo>
                  <a:pt x="120952" y="632460"/>
                  <a:pt x="119431" y="686646"/>
                  <a:pt x="130628" y="738898"/>
                </a:cubicBezTo>
                <a:cubicBezTo>
                  <a:pt x="134283" y="755955"/>
                  <a:pt x="143461" y="775962"/>
                  <a:pt x="159657" y="782441"/>
                </a:cubicBezTo>
                <a:cubicBezTo>
                  <a:pt x="173862" y="788123"/>
                  <a:pt x="188686" y="772765"/>
                  <a:pt x="203200" y="767927"/>
                </a:cubicBezTo>
                <a:cubicBezTo>
                  <a:pt x="222552" y="753413"/>
                  <a:pt x="244152" y="741489"/>
                  <a:pt x="261257" y="724384"/>
                </a:cubicBezTo>
                <a:cubicBezTo>
                  <a:pt x="326908" y="658732"/>
                  <a:pt x="249059" y="694583"/>
                  <a:pt x="333828" y="666327"/>
                </a:cubicBezTo>
                <a:cubicBezTo>
                  <a:pt x="343504" y="680841"/>
                  <a:pt x="352718" y="695675"/>
                  <a:pt x="362857" y="709870"/>
                </a:cubicBezTo>
                <a:cubicBezTo>
                  <a:pt x="376917" y="729555"/>
                  <a:pt x="394398" y="746924"/>
                  <a:pt x="406400" y="767927"/>
                </a:cubicBezTo>
                <a:cubicBezTo>
                  <a:pt x="425934" y="802111"/>
                  <a:pt x="422398" y="849295"/>
                  <a:pt x="435428" y="884041"/>
                </a:cubicBezTo>
                <a:cubicBezTo>
                  <a:pt x="441553" y="900374"/>
                  <a:pt x="454781" y="913070"/>
                  <a:pt x="464457" y="927584"/>
                </a:cubicBezTo>
                <a:cubicBezTo>
                  <a:pt x="470776" y="959181"/>
                  <a:pt x="473500" y="1020698"/>
                  <a:pt x="508000" y="1043698"/>
                </a:cubicBezTo>
                <a:cubicBezTo>
                  <a:pt x="524598" y="1054763"/>
                  <a:pt x="546705" y="1053375"/>
                  <a:pt x="566057" y="1058213"/>
                </a:cubicBezTo>
                <a:cubicBezTo>
                  <a:pt x="590247" y="1053375"/>
                  <a:pt x="619155" y="1058844"/>
                  <a:pt x="638628" y="1043698"/>
                </a:cubicBezTo>
                <a:cubicBezTo>
                  <a:pt x="666167" y="1022279"/>
                  <a:pt x="675752" y="984523"/>
                  <a:pt x="696685" y="956613"/>
                </a:cubicBezTo>
                <a:lnTo>
                  <a:pt x="740228" y="898555"/>
                </a:lnTo>
                <a:cubicBezTo>
                  <a:pt x="745066" y="884041"/>
                  <a:pt x="740538" y="860695"/>
                  <a:pt x="754743" y="855013"/>
                </a:cubicBezTo>
                <a:cubicBezTo>
                  <a:pt x="815856" y="830569"/>
                  <a:pt x="813862" y="890697"/>
                  <a:pt x="841828" y="913070"/>
                </a:cubicBezTo>
                <a:cubicBezTo>
                  <a:pt x="853775" y="922627"/>
                  <a:pt x="870095" y="926735"/>
                  <a:pt x="885371" y="927584"/>
                </a:cubicBezTo>
                <a:cubicBezTo>
                  <a:pt x="1044856" y="936444"/>
                  <a:pt x="1204686" y="937260"/>
                  <a:pt x="1364343" y="942098"/>
                </a:cubicBezTo>
                <a:cubicBezTo>
                  <a:pt x="1495300" y="974838"/>
                  <a:pt x="1442608" y="958511"/>
                  <a:pt x="1524000" y="985641"/>
                </a:cubicBezTo>
                <a:cubicBezTo>
                  <a:pt x="1528650" y="967041"/>
                  <a:pt x="1542617" y="904862"/>
                  <a:pt x="1553028" y="884041"/>
                </a:cubicBezTo>
                <a:cubicBezTo>
                  <a:pt x="1560829" y="868439"/>
                  <a:pt x="1572381" y="855012"/>
                  <a:pt x="1582057" y="840498"/>
                </a:cubicBezTo>
                <a:cubicBezTo>
                  <a:pt x="1610336" y="614262"/>
                  <a:pt x="1613684" y="636855"/>
                  <a:pt x="1582057" y="288955"/>
                </a:cubicBezTo>
                <a:cubicBezTo>
                  <a:pt x="1580478" y="271583"/>
                  <a:pt x="1562704" y="259927"/>
                  <a:pt x="1553028" y="245413"/>
                </a:cubicBezTo>
                <a:cubicBezTo>
                  <a:pt x="1548190" y="230899"/>
                  <a:pt x="1549332" y="212688"/>
                  <a:pt x="1538514" y="201870"/>
                </a:cubicBezTo>
                <a:cubicBezTo>
                  <a:pt x="1527696" y="191052"/>
                  <a:pt x="1508655" y="194197"/>
                  <a:pt x="1494971" y="187355"/>
                </a:cubicBezTo>
                <a:cubicBezTo>
                  <a:pt x="1479369" y="179554"/>
                  <a:pt x="1464394" y="169996"/>
                  <a:pt x="1451428" y="158327"/>
                </a:cubicBezTo>
                <a:cubicBezTo>
                  <a:pt x="1319170" y="39296"/>
                  <a:pt x="1401602" y="73985"/>
                  <a:pt x="1306285" y="42213"/>
                </a:cubicBezTo>
                <a:cubicBezTo>
                  <a:pt x="1291771" y="32537"/>
                  <a:pt x="1280135" y="14522"/>
                  <a:pt x="1262743" y="13184"/>
                </a:cubicBezTo>
                <a:cubicBezTo>
                  <a:pt x="1091364" y="0"/>
                  <a:pt x="1167192" y="21516"/>
                  <a:pt x="1074057" y="42213"/>
                </a:cubicBezTo>
                <a:cubicBezTo>
                  <a:pt x="920781" y="76275"/>
                  <a:pt x="1041455" y="38566"/>
                  <a:pt x="943428" y="71241"/>
                </a:cubicBezTo>
                <a:cubicBezTo>
                  <a:pt x="909562" y="172841"/>
                  <a:pt x="943429" y="148651"/>
                  <a:pt x="870857" y="172841"/>
                </a:cubicBezTo>
                <a:cubicBezTo>
                  <a:pt x="846666" y="168003"/>
                  <a:pt x="820828" y="168346"/>
                  <a:pt x="798285" y="158327"/>
                </a:cubicBezTo>
                <a:cubicBezTo>
                  <a:pt x="776179" y="148502"/>
                  <a:pt x="761231" y="126786"/>
                  <a:pt x="740228" y="114784"/>
                </a:cubicBezTo>
                <a:cubicBezTo>
                  <a:pt x="726944" y="107193"/>
                  <a:pt x="711199" y="105108"/>
                  <a:pt x="696685" y="100270"/>
                </a:cubicBezTo>
                <a:cubicBezTo>
                  <a:pt x="648304" y="105108"/>
                  <a:pt x="598015" y="100485"/>
                  <a:pt x="551543" y="114784"/>
                </a:cubicBezTo>
                <a:cubicBezTo>
                  <a:pt x="531924" y="120821"/>
                  <a:pt x="523769" y="145186"/>
                  <a:pt x="508000" y="158327"/>
                </a:cubicBezTo>
                <a:cubicBezTo>
                  <a:pt x="494599" y="169494"/>
                  <a:pt x="477858" y="176188"/>
                  <a:pt x="464457" y="187355"/>
                </a:cubicBezTo>
                <a:cubicBezTo>
                  <a:pt x="448688" y="200496"/>
                  <a:pt x="438857" y="220929"/>
                  <a:pt x="420914" y="230898"/>
                </a:cubicBezTo>
                <a:cubicBezTo>
                  <a:pt x="394166" y="245758"/>
                  <a:pt x="362857" y="250251"/>
                  <a:pt x="333828" y="259927"/>
                </a:cubicBezTo>
                <a:lnTo>
                  <a:pt x="290285" y="274441"/>
                </a:lnTo>
                <a:cubicBezTo>
                  <a:pt x="237563" y="256867"/>
                  <a:pt x="217714" y="274441"/>
                  <a:pt x="203200" y="274441"/>
                </a:cubicBezTo>
                <a:close/>
              </a:path>
            </a:pathLst>
          </a:custGeom>
          <a:blipFill>
            <a:blip r:embed="rId2"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p:cNvSpPr/>
          <p:nvPr/>
        </p:nvSpPr>
        <p:spPr>
          <a:xfrm>
            <a:off x="1907704" y="2420888"/>
            <a:ext cx="2160240" cy="492443"/>
          </a:xfrm>
          <a:prstGeom prst="rect">
            <a:avLst/>
          </a:prstGeom>
        </p:spPr>
        <p:txBody>
          <a:bodyPr wrap="square">
            <a:spAutoFit/>
          </a:bodyPr>
          <a:lstStyle/>
          <a:p>
            <a:pPr algn="ctr"/>
            <a:r>
              <a:rPr lang="en-CA" sz="800" dirty="0" smtClean="0"/>
              <a:t>Microsoft clip art © 2013 </a:t>
            </a:r>
          </a:p>
          <a:p>
            <a:pPr algn="ctr"/>
            <a:r>
              <a:rPr lang="en-CA" sz="800" dirty="0" smtClean="0"/>
              <a:t>Microsoft Corporation. </a:t>
            </a:r>
          </a:p>
          <a:p>
            <a:pPr algn="ctr"/>
            <a:endParaRPr lang="en-CA" sz="1000" dirty="0"/>
          </a:p>
        </p:txBody>
      </p:sp>
      <p:sp>
        <p:nvSpPr>
          <p:cNvPr id="626073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sp>
        <p:nvSpPr>
          <p:cNvPr id="626074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sp>
        <p:nvSpPr>
          <p:cNvPr id="1029"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57"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59"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61"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63"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pic>
        <p:nvPicPr>
          <p:cNvPr id="11" name="Picture 10" descr="dove and sword large cropped.png"/>
          <p:cNvPicPr>
            <a:picLocks noChangeAspect="1"/>
          </p:cNvPicPr>
          <p:nvPr/>
        </p:nvPicPr>
        <p:blipFill>
          <a:blip r:embed="rId3" cstate="print"/>
          <a:stretch>
            <a:fillRect/>
          </a:stretch>
        </p:blipFill>
        <p:spPr>
          <a:xfrm>
            <a:off x="3131840" y="1566184"/>
            <a:ext cx="1800200" cy="1862816"/>
          </a:xfrm>
          <a:prstGeom prst="rect">
            <a:avLst/>
          </a:prstGeom>
        </p:spPr>
      </p:pic>
      <p:cxnSp>
        <p:nvCxnSpPr>
          <p:cNvPr id="5" name="Straight Arrow Connector 4"/>
          <p:cNvCxnSpPr/>
          <p:nvPr/>
        </p:nvCxnSpPr>
        <p:spPr>
          <a:xfrm flipV="1">
            <a:off x="4355976" y="2781300"/>
            <a:ext cx="936104" cy="791716"/>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7" name="Heart 16"/>
          <p:cNvSpPr/>
          <p:nvPr/>
        </p:nvSpPr>
        <p:spPr>
          <a:xfrm>
            <a:off x="129208" y="3429000"/>
            <a:ext cx="4226768" cy="3312368"/>
          </a:xfrm>
          <a:prstGeom prst="hear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Heart 18"/>
          <p:cNvSpPr/>
          <p:nvPr/>
        </p:nvSpPr>
        <p:spPr>
          <a:xfrm>
            <a:off x="4788024" y="116632"/>
            <a:ext cx="4248472" cy="3384376"/>
          </a:xfrm>
          <a:prstGeom prst="hear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TextBox 19"/>
          <p:cNvSpPr txBox="1"/>
          <p:nvPr/>
        </p:nvSpPr>
        <p:spPr>
          <a:xfrm>
            <a:off x="4572000" y="332656"/>
            <a:ext cx="4824536" cy="2554545"/>
          </a:xfrm>
          <a:prstGeom prst="rect">
            <a:avLst/>
          </a:prstGeom>
          <a:noFill/>
        </p:spPr>
        <p:txBody>
          <a:bodyPr wrap="square" rtlCol="0">
            <a:spAutoFit/>
          </a:bodyPr>
          <a:lstStyle/>
          <a:p>
            <a:r>
              <a:rPr lang="en-CA" sz="2000" b="1" dirty="0" smtClean="0">
                <a:solidFill>
                  <a:schemeClr val="bg1"/>
                </a:solidFill>
              </a:rPr>
              <a:t>    </a:t>
            </a:r>
            <a:r>
              <a:rPr lang="en-CA" sz="1000" b="1" dirty="0" smtClean="0">
                <a:solidFill>
                  <a:schemeClr val="bg1"/>
                </a:solidFill>
              </a:rPr>
              <a:t>   </a:t>
            </a:r>
            <a:r>
              <a:rPr lang="en-CA" sz="2000" b="1" dirty="0" smtClean="0">
                <a:solidFill>
                  <a:schemeClr val="bg1"/>
                </a:solidFill>
              </a:rPr>
              <a:t>compassion              kindness </a:t>
            </a:r>
          </a:p>
          <a:p>
            <a:r>
              <a:rPr lang="en-CA" sz="2000" b="1" dirty="0" smtClean="0">
                <a:solidFill>
                  <a:schemeClr val="bg1"/>
                </a:solidFill>
              </a:rPr>
              <a:t>     humility                      meekness </a:t>
            </a:r>
          </a:p>
          <a:p>
            <a:r>
              <a:rPr lang="en-CA" sz="2000" b="1" dirty="0" smtClean="0">
                <a:solidFill>
                  <a:schemeClr val="bg1"/>
                </a:solidFill>
              </a:rPr>
              <a:t>    patience                    forbearance     </a:t>
            </a:r>
          </a:p>
          <a:p>
            <a:r>
              <a:rPr lang="en-CA" sz="2000" b="1" dirty="0" smtClean="0">
                <a:solidFill>
                  <a:schemeClr val="bg1"/>
                </a:solidFill>
              </a:rPr>
              <a:t>     </a:t>
            </a:r>
            <a:r>
              <a:rPr lang="en-CA" sz="1200" b="1" dirty="0" smtClean="0">
                <a:solidFill>
                  <a:schemeClr val="bg1"/>
                </a:solidFill>
              </a:rPr>
              <a:t> </a:t>
            </a:r>
            <a:r>
              <a:rPr lang="en-CA" sz="2000" b="1" dirty="0" smtClean="0">
                <a:solidFill>
                  <a:schemeClr val="bg1"/>
                </a:solidFill>
              </a:rPr>
              <a:t>forgiving                              love </a:t>
            </a:r>
          </a:p>
          <a:p>
            <a:r>
              <a:rPr lang="en-CA" sz="2000" b="1" dirty="0" smtClean="0">
                <a:solidFill>
                  <a:schemeClr val="bg1"/>
                </a:solidFill>
              </a:rPr>
              <a:t>        peace                        thankful</a:t>
            </a:r>
          </a:p>
          <a:p>
            <a:r>
              <a:rPr lang="en-CA" sz="2000" b="1" dirty="0" smtClean="0">
                <a:solidFill>
                  <a:schemeClr val="bg1"/>
                </a:solidFill>
              </a:rPr>
              <a:t>         word of Christ in you richly    </a:t>
            </a:r>
          </a:p>
          <a:p>
            <a:r>
              <a:rPr lang="en-CA" sz="2000" b="1" dirty="0" smtClean="0">
                <a:solidFill>
                  <a:schemeClr val="bg1"/>
                </a:solidFill>
              </a:rPr>
              <a:t>              </a:t>
            </a:r>
            <a:r>
              <a:rPr lang="en-CA" sz="1000" b="1" dirty="0" smtClean="0">
                <a:solidFill>
                  <a:schemeClr val="bg1"/>
                </a:solidFill>
              </a:rPr>
              <a:t> </a:t>
            </a:r>
            <a:r>
              <a:rPr lang="en-CA" sz="2000" b="1" dirty="0" smtClean="0">
                <a:solidFill>
                  <a:schemeClr val="bg1"/>
                </a:solidFill>
              </a:rPr>
              <a:t>doing all in the name </a:t>
            </a:r>
          </a:p>
          <a:p>
            <a:r>
              <a:rPr lang="en-CA" sz="2000" b="1" dirty="0" smtClean="0">
                <a:solidFill>
                  <a:schemeClr val="bg1"/>
                </a:solidFill>
              </a:rPr>
              <a:t>                         of Jesus </a:t>
            </a:r>
            <a:endParaRPr lang="x-none" sz="2000" smtClean="0"/>
          </a:p>
        </p:txBody>
      </p:sp>
      <p:sp>
        <p:nvSpPr>
          <p:cNvPr id="21" name="TextBox 20"/>
          <p:cNvSpPr txBox="1"/>
          <p:nvPr/>
        </p:nvSpPr>
        <p:spPr>
          <a:xfrm>
            <a:off x="107504" y="3645024"/>
            <a:ext cx="4248472" cy="2862322"/>
          </a:xfrm>
          <a:prstGeom prst="rect">
            <a:avLst/>
          </a:prstGeom>
          <a:noFill/>
        </p:spPr>
        <p:txBody>
          <a:bodyPr wrap="square" rtlCol="0">
            <a:spAutoFit/>
          </a:bodyPr>
          <a:lstStyle/>
          <a:p>
            <a:pPr algn="ctr">
              <a:lnSpc>
                <a:spcPct val="150000"/>
              </a:lnSpc>
            </a:pPr>
            <a:r>
              <a:rPr lang="en-CA" sz="2000" b="1" dirty="0" smtClean="0">
                <a:solidFill>
                  <a:schemeClr val="bg1"/>
                </a:solidFill>
              </a:rPr>
              <a:t>   sexual                   immorality impurity     passion    evil desire  covetousness   idolatry  anger </a:t>
            </a:r>
          </a:p>
          <a:p>
            <a:pPr algn="ctr">
              <a:lnSpc>
                <a:spcPct val="150000"/>
              </a:lnSpc>
            </a:pPr>
            <a:r>
              <a:rPr lang="en-CA" sz="2000" b="1" dirty="0" smtClean="0">
                <a:solidFill>
                  <a:schemeClr val="bg1"/>
                </a:solidFill>
              </a:rPr>
              <a:t> wrath    malice    slander </a:t>
            </a:r>
          </a:p>
          <a:p>
            <a:pPr algn="ctr">
              <a:lnSpc>
                <a:spcPct val="150000"/>
              </a:lnSpc>
            </a:pPr>
            <a:r>
              <a:rPr lang="en-CA" sz="2000" b="1" dirty="0" smtClean="0">
                <a:solidFill>
                  <a:schemeClr val="bg1"/>
                </a:solidFill>
              </a:rPr>
              <a:t>  obscene talk</a:t>
            </a:r>
          </a:p>
          <a:p>
            <a:pPr algn="ctr">
              <a:lnSpc>
                <a:spcPct val="150000"/>
              </a:lnSpc>
            </a:pPr>
            <a:r>
              <a:rPr lang="en-CA" sz="2000" b="1" dirty="0" smtClean="0">
                <a:solidFill>
                  <a:schemeClr val="bg1"/>
                </a:solidFill>
              </a:rPr>
              <a:t>lying</a:t>
            </a:r>
            <a:endParaRPr lang="x-none" sz="2000" b="1" smtClean="0"/>
          </a:p>
        </p:txBody>
      </p:sp>
      <p:sp>
        <p:nvSpPr>
          <p:cNvPr id="22" name="TextBox 21"/>
          <p:cNvSpPr txBox="1"/>
          <p:nvPr/>
        </p:nvSpPr>
        <p:spPr>
          <a:xfrm>
            <a:off x="7524328" y="2924944"/>
            <a:ext cx="1008112" cy="646331"/>
          </a:xfrm>
          <a:prstGeom prst="rect">
            <a:avLst/>
          </a:prstGeom>
          <a:noFill/>
        </p:spPr>
        <p:txBody>
          <a:bodyPr wrap="square" rtlCol="0">
            <a:spAutoFit/>
          </a:bodyPr>
          <a:lstStyle/>
          <a:p>
            <a:pPr algn="ctr"/>
            <a:r>
              <a:rPr lang="en-CA" dirty="0" smtClean="0">
                <a:solidFill>
                  <a:schemeClr val="bg1"/>
                </a:solidFill>
              </a:rPr>
              <a:t>Col 3:12-17</a:t>
            </a:r>
            <a:endParaRPr lang="en-CA" dirty="0">
              <a:solidFill>
                <a:schemeClr val="bg1"/>
              </a:solidFill>
            </a:endParaRPr>
          </a:p>
        </p:txBody>
      </p:sp>
      <p:sp>
        <p:nvSpPr>
          <p:cNvPr id="23" name="TextBox 22"/>
          <p:cNvSpPr txBox="1"/>
          <p:nvPr/>
        </p:nvSpPr>
        <p:spPr>
          <a:xfrm>
            <a:off x="3059832" y="5951021"/>
            <a:ext cx="1152128" cy="646331"/>
          </a:xfrm>
          <a:prstGeom prst="rect">
            <a:avLst/>
          </a:prstGeom>
          <a:noFill/>
        </p:spPr>
        <p:txBody>
          <a:bodyPr wrap="square" rtlCol="0">
            <a:spAutoFit/>
          </a:bodyPr>
          <a:lstStyle/>
          <a:p>
            <a:pPr algn="ctr"/>
            <a:r>
              <a:rPr lang="en-CA" dirty="0" smtClean="0">
                <a:solidFill>
                  <a:schemeClr val="bg1"/>
                </a:solidFill>
              </a:rPr>
              <a:t>Col </a:t>
            </a:r>
          </a:p>
          <a:p>
            <a:pPr algn="ctr"/>
            <a:r>
              <a:rPr lang="en-CA" dirty="0" smtClean="0">
                <a:solidFill>
                  <a:schemeClr val="bg1"/>
                </a:solidFill>
              </a:rPr>
              <a:t>3:5, 8, 9</a:t>
            </a:r>
            <a:endParaRPr lang="en-CA" dirty="0">
              <a:solidFill>
                <a:schemeClr val="bg1"/>
              </a:solidFill>
            </a:endParaRPr>
          </a:p>
        </p:txBody>
      </p:sp>
      <p:pic>
        <p:nvPicPr>
          <p:cNvPr id="29" name="Picture 28" descr="angry-face-01s.gif"/>
          <p:cNvPicPr>
            <a:picLocks noChangeAspect="1"/>
          </p:cNvPicPr>
          <p:nvPr/>
        </p:nvPicPr>
        <p:blipFill>
          <a:blip r:embed="rId4" cstate="print"/>
          <a:stretch>
            <a:fillRect/>
          </a:stretch>
        </p:blipFill>
        <p:spPr>
          <a:xfrm>
            <a:off x="8172400" y="5877272"/>
            <a:ext cx="864096" cy="864096"/>
          </a:xfrm>
          <a:prstGeom prst="ellipse">
            <a:avLst/>
          </a:prstGeom>
        </p:spPr>
      </p:pic>
      <p:sp>
        <p:nvSpPr>
          <p:cNvPr id="30" name="TextBox 29"/>
          <p:cNvSpPr txBox="1"/>
          <p:nvPr/>
        </p:nvSpPr>
        <p:spPr>
          <a:xfrm>
            <a:off x="8172400"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1" name="TextBox 8"/>
          <p:cNvSpPr txBox="1">
            <a:spLocks noChangeArrowheads="1"/>
          </p:cNvSpPr>
          <p:nvPr/>
        </p:nvSpPr>
        <p:spPr bwMode="auto">
          <a:xfrm>
            <a:off x="810039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32" name="TextBox 31"/>
          <p:cNvSpPr txBox="1"/>
          <p:nvPr/>
        </p:nvSpPr>
        <p:spPr>
          <a:xfrm>
            <a:off x="35496" y="6372036"/>
            <a:ext cx="576064" cy="369332"/>
          </a:xfrm>
          <a:prstGeom prst="rect">
            <a:avLst/>
          </a:prstGeom>
          <a:noFill/>
        </p:spPr>
        <p:txBody>
          <a:bodyPr wrap="square" rtlCol="0">
            <a:spAutoFit/>
          </a:bodyPr>
          <a:lstStyle/>
          <a:p>
            <a:pPr algn="ctr"/>
            <a:r>
              <a:rPr lang="en-CA" dirty="0" smtClean="0">
                <a:solidFill>
                  <a:schemeClr val="bg1"/>
                </a:solidFill>
              </a:rPr>
              <a:t>63</a:t>
            </a:r>
            <a:endParaRPr lang="en-CA" dirty="0">
              <a:solidFill>
                <a:schemeClr val="bg1"/>
              </a:solidFill>
            </a:endParaRPr>
          </a:p>
        </p:txBody>
      </p:sp>
      <p:sp>
        <p:nvSpPr>
          <p:cNvPr id="34" name="Rectangle 8"/>
          <p:cNvSpPr>
            <a:spLocks noChangeArrowheads="1"/>
          </p:cNvSpPr>
          <p:nvPr/>
        </p:nvSpPr>
        <p:spPr bwMode="auto">
          <a:xfrm>
            <a:off x="280040" y="116632"/>
            <a:ext cx="4075936" cy="1384995"/>
          </a:xfrm>
          <a:prstGeom prst="rect">
            <a:avLst/>
          </a:prstGeom>
          <a:solidFill>
            <a:schemeClr val="tx1"/>
          </a:solidFill>
          <a:ln w="9525">
            <a:noFill/>
            <a:miter lim="800000"/>
            <a:headEnd/>
            <a:tailEnd/>
          </a:ln>
        </p:spPr>
        <p:txBody>
          <a:bodyPr wrap="square">
            <a:spAutoFit/>
          </a:bodyPr>
          <a:lstStyle/>
          <a:p>
            <a:pPr algn="ctr"/>
            <a:r>
              <a:rPr lang="en-US" sz="2800" b="1" dirty="0" smtClean="0">
                <a:solidFill>
                  <a:srgbClr val="FF0000"/>
                </a:solidFill>
                <a:latin typeface="SutonnyMJ" pitchFamily="2" charset="0"/>
                <a:cs typeface="SutonnyMJ" pitchFamily="2" charset="0"/>
              </a:rPr>
              <a:t>63. </a:t>
            </a:r>
            <a:r>
              <a:rPr lang="en-US" sz="2800" b="1" dirty="0" err="1" smtClean="0">
                <a:solidFill>
                  <a:srgbClr val="FF0000"/>
                </a:solidFill>
                <a:latin typeface="SutonnyMJ" pitchFamily="2" charset="0"/>
                <a:cs typeface="SutonnyMJ" pitchFamily="2" charset="0"/>
              </a:rPr>
              <a:t>cweÎ</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AvZ¥v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Avgv‡`i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cweÎ</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K‡ib</a:t>
            </a:r>
            <a:endParaRPr lang="en-US" sz="2800" b="1" dirty="0" smtClean="0">
              <a:solidFill>
                <a:srgbClr val="FF0000"/>
              </a:solidFill>
              <a:latin typeface="SutonnyMJ" pitchFamily="2" charset="0"/>
              <a:cs typeface="SutonnyMJ" pitchFamily="2" charset="0"/>
            </a:endParaRPr>
          </a:p>
          <a:p>
            <a:pPr algn="ctr"/>
            <a:r>
              <a:rPr lang="en-US" sz="2800" b="1" dirty="0" err="1" smtClean="0">
                <a:solidFill>
                  <a:srgbClr val="FF0000"/>
                </a:solidFill>
                <a:latin typeface="SutonnyMJ" pitchFamily="2" charset="0"/>
                <a:cs typeface="SutonnyMJ" pitchFamily="2" charset="0"/>
              </a:rPr>
              <a:t>Avgiv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cÖfz‡K</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mvnvh</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Kwi</a:t>
            </a:r>
            <a:endParaRPr lang="en-US" sz="2800" b="1" dirty="0">
              <a:solidFill>
                <a:srgbClr val="FF0000"/>
              </a:solidFill>
              <a:latin typeface="SutonnyMJ" pitchFamily="2" charset="0"/>
              <a:cs typeface="SutonnyMJ" pitchFamily="2" charset="0"/>
            </a:endParaRPr>
          </a:p>
        </p:txBody>
      </p:sp>
      <p:sp>
        <p:nvSpPr>
          <p:cNvPr id="33" name="TextBox 32"/>
          <p:cNvSpPr txBox="1"/>
          <p:nvPr/>
        </p:nvSpPr>
        <p:spPr>
          <a:xfrm>
            <a:off x="4499992" y="3988221"/>
            <a:ext cx="4536504" cy="2246769"/>
          </a:xfrm>
          <a:prstGeom prst="rect">
            <a:avLst/>
          </a:prstGeom>
          <a:noFill/>
        </p:spPr>
        <p:txBody>
          <a:bodyPr wrap="square" rtlCol="0">
            <a:spAutoFit/>
          </a:bodyPr>
          <a:lstStyle/>
          <a:p>
            <a:pPr algn="ctr"/>
            <a:r>
              <a:rPr lang="en-US" sz="2800" b="1" dirty="0" smtClean="0">
                <a:solidFill>
                  <a:schemeClr val="bg1"/>
                </a:solidFill>
                <a:latin typeface="SutonnyMJ" pitchFamily="2" charset="0"/>
                <a:cs typeface="SutonnyMJ" pitchFamily="2" charset="0"/>
              </a:rPr>
              <a:t>†iv:15:16; </a:t>
            </a:r>
          </a:p>
          <a:p>
            <a:pPr algn="ctr"/>
            <a:r>
              <a:rPr lang="en-US" sz="2800" b="1" dirty="0" err="1" smtClean="0">
                <a:solidFill>
                  <a:schemeClr val="bg1"/>
                </a:solidFill>
                <a:latin typeface="SutonnyMJ" pitchFamily="2" charset="0"/>
                <a:cs typeface="SutonnyMJ" pitchFamily="2" charset="0"/>
              </a:rPr>
              <a:t>Mvjv</a:t>
            </a:r>
            <a:r>
              <a:rPr lang="en-US" sz="2800" b="1" dirty="0" smtClean="0">
                <a:solidFill>
                  <a:schemeClr val="bg1"/>
                </a:solidFill>
                <a:latin typeface="SutonnyMJ" pitchFamily="2" charset="0"/>
                <a:cs typeface="SutonnyMJ" pitchFamily="2" charset="0"/>
              </a:rPr>
              <a:t>:  5:16-23; </a:t>
            </a:r>
          </a:p>
          <a:p>
            <a:pPr algn="ctr"/>
            <a:r>
              <a:rPr lang="en-US" sz="2800" b="1" dirty="0" err="1" smtClean="0">
                <a:solidFill>
                  <a:schemeClr val="bg1"/>
                </a:solidFill>
                <a:latin typeface="SutonnyMJ" pitchFamily="2" charset="0"/>
                <a:cs typeface="SutonnyMJ" pitchFamily="2" charset="0"/>
              </a:rPr>
              <a:t>Kj</a:t>
            </a:r>
            <a:r>
              <a:rPr lang="en-US" sz="2800" b="1" dirty="0" smtClean="0">
                <a:solidFill>
                  <a:schemeClr val="bg1"/>
                </a:solidFill>
                <a:latin typeface="SutonnyMJ" pitchFamily="2" charset="0"/>
                <a:cs typeface="SutonnyMJ" pitchFamily="2" charset="0"/>
              </a:rPr>
              <a:t>: 3:5-17; </a:t>
            </a:r>
          </a:p>
          <a:p>
            <a:pPr algn="ctr"/>
            <a:r>
              <a:rPr lang="en-US" sz="2800" b="1" dirty="0" smtClean="0">
                <a:solidFill>
                  <a:schemeClr val="bg1"/>
                </a:solidFill>
                <a:latin typeface="SutonnyMJ" pitchFamily="2" charset="0"/>
                <a:cs typeface="SutonnyMJ" pitchFamily="2" charset="0"/>
              </a:rPr>
              <a:t>2w_lj:2:13; </a:t>
            </a:r>
          </a:p>
          <a:p>
            <a:pPr algn="ctr"/>
            <a:r>
              <a:rPr lang="en-US" sz="2800" b="1" dirty="0" smtClean="0">
                <a:solidFill>
                  <a:schemeClr val="bg1"/>
                </a:solidFill>
                <a:latin typeface="SutonnyMJ" pitchFamily="2" charset="0"/>
                <a:cs typeface="SutonnyMJ" pitchFamily="2" charset="0"/>
              </a:rPr>
              <a:t>1wcZi 1:1-2</a:t>
            </a:r>
            <a:endParaRPr lang="en-US" sz="2800" b="1" dirty="0">
              <a:solidFill>
                <a:schemeClr val="bg1"/>
              </a:solidFill>
              <a:latin typeface="SutonnyMJ" pitchFamily="2" charset="0"/>
              <a:cs typeface="SutonnyMJ" pitchFamily="2" charset="0"/>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99FF66"/>
        </a:solidFill>
        <a:effectLst/>
      </p:bgPr>
    </p:bg>
    <p:spTree>
      <p:nvGrpSpPr>
        <p:cNvPr id="1" name=""/>
        <p:cNvGrpSpPr/>
        <p:nvPr/>
      </p:nvGrpSpPr>
      <p:grpSpPr>
        <a:xfrm>
          <a:off x="0" y="0"/>
          <a:ext cx="0" cy="0"/>
          <a:chOff x="0" y="0"/>
          <a:chExt cx="0" cy="0"/>
        </a:xfrm>
      </p:grpSpPr>
      <p:pic>
        <p:nvPicPr>
          <p:cNvPr id="140290" name="Picture 2" descr="msotw9_temp0"/>
          <p:cNvPicPr>
            <a:picLocks noChangeAspect="1" noChangeArrowheads="1"/>
          </p:cNvPicPr>
          <p:nvPr/>
        </p:nvPicPr>
        <p:blipFill>
          <a:blip r:embed="rId2" cstate="print">
            <a:duotone>
              <a:prstClr val="black"/>
              <a:srgbClr val="99FF66">
                <a:tint val="45000"/>
                <a:satMod val="400000"/>
              </a:srgbClr>
            </a:duotone>
          </a:blip>
          <a:srcRect t="9104" b="2990"/>
          <a:stretch>
            <a:fillRect/>
          </a:stretch>
        </p:blipFill>
        <p:spPr bwMode="auto">
          <a:xfrm>
            <a:off x="4355976" y="1124744"/>
            <a:ext cx="4392487" cy="4392488"/>
          </a:xfrm>
          <a:prstGeom prst="rect">
            <a:avLst/>
          </a:prstGeom>
          <a:noFill/>
          <a:ln w="9525">
            <a:noFill/>
            <a:miter lim="800000"/>
            <a:headEnd/>
            <a:tailEnd/>
          </a:ln>
        </p:spPr>
      </p:pic>
      <p:sp>
        <p:nvSpPr>
          <p:cNvPr id="5" name="TextBox 2"/>
          <p:cNvSpPr txBox="1">
            <a:spLocks noChangeArrowheads="1"/>
          </p:cNvSpPr>
          <p:nvPr/>
        </p:nvSpPr>
        <p:spPr bwMode="auto">
          <a:xfrm>
            <a:off x="6084168" y="2682925"/>
            <a:ext cx="2700338" cy="1754187"/>
          </a:xfrm>
          <a:prstGeom prst="rect">
            <a:avLst/>
          </a:prstGeom>
          <a:noFill/>
          <a:ln w="9525">
            <a:noFill/>
            <a:miter lim="800000"/>
            <a:headEnd/>
            <a:tailEnd/>
          </a:ln>
        </p:spPr>
        <p:txBody>
          <a:bodyPr>
            <a:spAutoFit/>
          </a:bodyPr>
          <a:lstStyle/>
          <a:p>
            <a:pPr algn="ctr"/>
            <a:r>
              <a:rPr lang="en-CA" sz="3600" b="1" dirty="0">
                <a:solidFill>
                  <a:schemeClr val="accent1">
                    <a:lumMod val="60000"/>
                    <a:lumOff val="40000"/>
                  </a:schemeClr>
                </a:solidFill>
              </a:rPr>
              <a:t>adopted </a:t>
            </a:r>
          </a:p>
          <a:p>
            <a:pPr algn="ctr"/>
            <a:r>
              <a:rPr lang="en-CA" sz="3600" b="1" dirty="0">
                <a:solidFill>
                  <a:schemeClr val="accent1">
                    <a:lumMod val="60000"/>
                    <a:lumOff val="40000"/>
                  </a:schemeClr>
                </a:solidFill>
              </a:rPr>
              <a:t>by </a:t>
            </a:r>
          </a:p>
          <a:p>
            <a:pPr algn="ctr"/>
            <a:r>
              <a:rPr lang="en-CA" sz="3600" b="1" dirty="0">
                <a:solidFill>
                  <a:schemeClr val="accent1">
                    <a:lumMod val="60000"/>
                    <a:lumOff val="40000"/>
                  </a:schemeClr>
                </a:solidFill>
              </a:rPr>
              <a:t>Abba</a:t>
            </a:r>
          </a:p>
        </p:txBody>
      </p:sp>
      <p:sp>
        <p:nvSpPr>
          <p:cNvPr id="6" name="TextBox 5"/>
          <p:cNvSpPr txBox="1"/>
          <p:nvPr/>
        </p:nvSpPr>
        <p:spPr>
          <a:xfrm>
            <a:off x="251520" y="3412157"/>
            <a:ext cx="4032448" cy="1384995"/>
          </a:xfrm>
          <a:prstGeom prst="rect">
            <a:avLst/>
          </a:prstGeom>
          <a:noFill/>
        </p:spPr>
        <p:txBody>
          <a:bodyPr wrap="square" rtlCol="0">
            <a:spAutoFit/>
          </a:bodyPr>
          <a:lstStyle/>
          <a:p>
            <a:pPr algn="ctr"/>
            <a:r>
              <a:rPr lang="en-US" sz="2800" b="1" dirty="0" err="1" smtClean="0">
                <a:solidFill>
                  <a:schemeClr val="bg1"/>
                </a:solidFill>
                <a:latin typeface="SutonnyMJ" pitchFamily="2" charset="0"/>
                <a:cs typeface="SutonnyMJ" pitchFamily="2" charset="0"/>
              </a:rPr>
              <a:t>Mvjv</a:t>
            </a:r>
            <a:r>
              <a:rPr lang="en-US" sz="2800" b="1" dirty="0" smtClean="0">
                <a:solidFill>
                  <a:schemeClr val="bg1"/>
                </a:solidFill>
                <a:latin typeface="SutonnyMJ" pitchFamily="2" charset="0"/>
                <a:cs typeface="SutonnyMJ" pitchFamily="2" charset="0"/>
              </a:rPr>
              <a:t>: 4:5-6; </a:t>
            </a:r>
          </a:p>
          <a:p>
            <a:pPr algn="ctr"/>
            <a:r>
              <a:rPr lang="en-US" sz="2800" b="1" dirty="0" smtClean="0">
                <a:solidFill>
                  <a:schemeClr val="bg1"/>
                </a:solidFill>
                <a:latin typeface="SutonnyMJ" pitchFamily="2" charset="0"/>
                <a:cs typeface="SutonnyMJ" pitchFamily="2" charset="0"/>
              </a:rPr>
              <a:t>2Kwi; 6:18; </a:t>
            </a:r>
          </a:p>
          <a:p>
            <a:pPr algn="ctr"/>
            <a:r>
              <a:rPr lang="en-US" sz="2800" b="1" dirty="0" err="1" smtClean="0">
                <a:solidFill>
                  <a:schemeClr val="bg1"/>
                </a:solidFill>
                <a:latin typeface="SutonnyMJ" pitchFamily="2" charset="0"/>
                <a:cs typeface="SutonnyMJ" pitchFamily="2" charset="0"/>
              </a:rPr>
              <a:t>Bwd</a:t>
            </a:r>
            <a:r>
              <a:rPr lang="en-US" sz="2800" b="1" dirty="0" smtClean="0">
                <a:solidFill>
                  <a:schemeClr val="bg1"/>
                </a:solidFill>
                <a:latin typeface="SutonnyMJ" pitchFamily="2" charset="0"/>
                <a:cs typeface="SutonnyMJ" pitchFamily="2" charset="0"/>
              </a:rPr>
              <a:t>: 1:5</a:t>
            </a:r>
            <a:endParaRPr lang="en-US" sz="2800" b="1" dirty="0">
              <a:solidFill>
                <a:schemeClr val="bg1"/>
              </a:solidFill>
              <a:latin typeface="SutonnyMJ" pitchFamily="2" charset="0"/>
              <a:cs typeface="SutonnyMJ" pitchFamily="2" charset="0"/>
            </a:endParaRPr>
          </a:p>
        </p:txBody>
      </p:sp>
      <p:sp>
        <p:nvSpPr>
          <p:cNvPr id="9" name="Rectangle 8"/>
          <p:cNvSpPr/>
          <p:nvPr/>
        </p:nvSpPr>
        <p:spPr>
          <a:xfrm>
            <a:off x="4860032" y="4221088"/>
            <a:ext cx="2088232" cy="615553"/>
          </a:xfrm>
          <a:prstGeom prst="rect">
            <a:avLst/>
          </a:prstGeom>
        </p:spPr>
        <p:txBody>
          <a:bodyPr wrap="square">
            <a:spAutoFit/>
          </a:bodyPr>
          <a:lstStyle/>
          <a:p>
            <a:pPr algn="ctr"/>
            <a:r>
              <a:rPr lang="en-CA" sz="800" dirty="0" smtClean="0">
                <a:solidFill>
                  <a:schemeClr val="tx1">
                    <a:lumMod val="65000"/>
                  </a:schemeClr>
                </a:solidFill>
              </a:rPr>
              <a:t>Bible and Dove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pic>
        <p:nvPicPr>
          <p:cNvPr id="10" name="Picture 9" descr="dove and sword large cropped.png"/>
          <p:cNvPicPr>
            <a:picLocks noChangeAspect="1"/>
          </p:cNvPicPr>
          <p:nvPr/>
        </p:nvPicPr>
        <p:blipFill>
          <a:blip r:embed="rId3" cstate="print"/>
          <a:stretch>
            <a:fillRect/>
          </a:stretch>
        </p:blipFill>
        <p:spPr>
          <a:xfrm>
            <a:off x="4499992" y="2780928"/>
            <a:ext cx="1529406" cy="1582603"/>
          </a:xfrm>
          <a:prstGeom prst="rect">
            <a:avLst/>
          </a:prstGeom>
        </p:spPr>
      </p:pic>
      <p:sp>
        <p:nvSpPr>
          <p:cNvPr id="12" name="TextBox 2"/>
          <p:cNvSpPr txBox="1">
            <a:spLocks noChangeArrowheads="1"/>
          </p:cNvSpPr>
          <p:nvPr/>
        </p:nvSpPr>
        <p:spPr bwMode="auto">
          <a:xfrm>
            <a:off x="357768" y="764704"/>
            <a:ext cx="3998208" cy="1815882"/>
          </a:xfrm>
          <a:prstGeom prst="rect">
            <a:avLst/>
          </a:prstGeom>
          <a:solidFill>
            <a:schemeClr val="tx1"/>
          </a:solidFill>
          <a:ln w="9525">
            <a:noFill/>
            <a:miter lim="800000"/>
            <a:headEnd/>
            <a:tailEnd/>
          </a:ln>
        </p:spPr>
        <p:txBody>
          <a:bodyPr wrap="square">
            <a:spAutoFit/>
          </a:bodyPr>
          <a:lstStyle/>
          <a:p>
            <a:pPr algn="ctr"/>
            <a:r>
              <a:rPr lang="en-CA" sz="2800" b="1" dirty="0" smtClean="0">
                <a:solidFill>
                  <a:srgbClr val="FF0000"/>
                </a:solidFill>
                <a:latin typeface="SutonnyMJ" pitchFamily="2" charset="0"/>
                <a:cs typeface="SutonnyMJ" pitchFamily="2" charset="0"/>
              </a:rPr>
              <a:t>64. </a:t>
            </a:r>
            <a:r>
              <a:rPr lang="en-US" sz="2800" b="1" dirty="0" err="1" smtClean="0">
                <a:solidFill>
                  <a:srgbClr val="FF0000"/>
                </a:solidFill>
                <a:latin typeface="SutonnyMJ" pitchFamily="2" charset="0"/>
                <a:cs typeface="SutonnyMJ" pitchFamily="2" charset="0"/>
              </a:rPr>
              <a:t>Ck¦i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Avcb</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cy‡Îi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AvZ¥v‡K</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Avgv‡`i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ü`‡q</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w`‡q‡Qb</a:t>
            </a:r>
            <a:r>
              <a:rPr lang="en-US" sz="2800" b="1" dirty="0" smtClean="0">
                <a:solidFill>
                  <a:srgbClr val="FF0000"/>
                </a:solidFill>
                <a:latin typeface="SutonnyMJ" pitchFamily="2" charset="0"/>
                <a:cs typeface="SutonnyMJ" pitchFamily="2" charset="0"/>
              </a:rPr>
              <a:t> ‡h </a:t>
            </a:r>
            <a:r>
              <a:rPr lang="en-US" sz="2800" b="1" dirty="0" err="1" smtClean="0">
                <a:solidFill>
                  <a:srgbClr val="FF0000"/>
                </a:solidFill>
                <a:latin typeface="SutonnyMJ" pitchFamily="2" charset="0"/>
                <a:cs typeface="SutonnyMJ" pitchFamily="2" charset="0"/>
              </a:rPr>
              <a:t>Avgiv</a:t>
            </a:r>
            <a:r>
              <a:rPr lang="en-US" sz="2800" b="1" dirty="0" smtClean="0">
                <a:solidFill>
                  <a:srgbClr val="FF0000"/>
                </a:solidFill>
                <a:latin typeface="SutonnyMJ" pitchFamily="2" charset="0"/>
                <a:cs typeface="SutonnyMJ" pitchFamily="2" charset="0"/>
              </a:rPr>
              <a:t> `ËK </a:t>
            </a:r>
            <a:r>
              <a:rPr lang="en-US" sz="2800" b="1" dirty="0" err="1" smtClean="0">
                <a:solidFill>
                  <a:srgbClr val="FF0000"/>
                </a:solidFill>
                <a:latin typeface="SutonnyMJ" pitchFamily="2" charset="0"/>
                <a:cs typeface="SutonnyMJ" pitchFamily="2" charset="0"/>
              </a:rPr>
              <a:t>cyÎZ</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cÖvß</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nB</a:t>
            </a:r>
            <a:endParaRPr lang="en-US" sz="2800" b="1" dirty="0" smtClean="0">
              <a:solidFill>
                <a:srgbClr val="FF0000"/>
              </a:solidFill>
              <a:latin typeface="SutonnyMJ" pitchFamily="2" charset="0"/>
              <a:cs typeface="SutonnyMJ" pitchFamily="2" charset="0"/>
            </a:endParaRPr>
          </a:p>
          <a:p>
            <a:pPr algn="ctr"/>
            <a:r>
              <a:rPr lang="en-US" sz="2800" b="1" dirty="0" err="1" smtClean="0">
                <a:solidFill>
                  <a:srgbClr val="FF0000"/>
                </a:solidFill>
                <a:latin typeface="SutonnyMJ" pitchFamily="2" charset="0"/>
                <a:cs typeface="SutonnyMJ" pitchFamily="2" charset="0"/>
              </a:rPr>
              <a:t>ab¨ev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cÖfz</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ab¨ev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cÖfz</a:t>
            </a:r>
            <a:r>
              <a:rPr lang="en-US" sz="2800" b="1" dirty="0" smtClean="0">
                <a:solidFill>
                  <a:srgbClr val="FF0000"/>
                </a:solidFill>
                <a:latin typeface="SutonnyMJ" pitchFamily="2" charset="0"/>
                <a:cs typeface="SutonnyMJ" pitchFamily="2" charset="0"/>
              </a:rPr>
              <a:t>!</a:t>
            </a:r>
          </a:p>
        </p:txBody>
      </p:sp>
      <p:pic>
        <p:nvPicPr>
          <p:cNvPr id="11" name="Picture 10" descr="angry-face-01s.gif"/>
          <p:cNvPicPr>
            <a:picLocks noChangeAspect="1"/>
          </p:cNvPicPr>
          <p:nvPr/>
        </p:nvPicPr>
        <p:blipFill>
          <a:blip r:embed="rId4" cstate="print"/>
          <a:stretch>
            <a:fillRect/>
          </a:stretch>
        </p:blipFill>
        <p:spPr>
          <a:xfrm>
            <a:off x="179512" y="5877272"/>
            <a:ext cx="864096" cy="864096"/>
          </a:xfrm>
          <a:prstGeom prst="ellipse">
            <a:avLst/>
          </a:prstGeom>
        </p:spPr>
      </p:pic>
      <p:sp>
        <p:nvSpPr>
          <p:cNvPr id="13" name="TextBox 12"/>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4"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15" name="TextBox 14"/>
          <p:cNvSpPr txBox="1"/>
          <p:nvPr/>
        </p:nvSpPr>
        <p:spPr>
          <a:xfrm>
            <a:off x="8532440" y="6372036"/>
            <a:ext cx="576064" cy="369332"/>
          </a:xfrm>
          <a:prstGeom prst="rect">
            <a:avLst/>
          </a:prstGeom>
          <a:noFill/>
        </p:spPr>
        <p:txBody>
          <a:bodyPr wrap="square" rtlCol="0">
            <a:spAutoFit/>
          </a:bodyPr>
          <a:lstStyle/>
          <a:p>
            <a:pPr algn="ctr"/>
            <a:r>
              <a:rPr lang="en-CA" dirty="0" smtClean="0">
                <a:solidFill>
                  <a:schemeClr val="bg1"/>
                </a:solidFill>
              </a:rPr>
              <a:t>64</a:t>
            </a:r>
            <a:endParaRPr lang="en-CA" dirty="0">
              <a:solidFill>
                <a:schemeClr val="bg1"/>
              </a:solidFill>
            </a:endParaRPr>
          </a:p>
        </p:txBody>
      </p:sp>
      <p:sp>
        <p:nvSpPr>
          <p:cNvPr id="16" name="TextBox 15"/>
          <p:cNvSpPr txBox="1"/>
          <p:nvPr/>
        </p:nvSpPr>
        <p:spPr>
          <a:xfrm>
            <a:off x="4572000" y="5157192"/>
            <a:ext cx="1872208" cy="400110"/>
          </a:xfrm>
          <a:prstGeom prst="rect">
            <a:avLst/>
          </a:prstGeom>
          <a:noFill/>
        </p:spPr>
        <p:txBody>
          <a:bodyPr wrap="square" rtlCol="0">
            <a:spAutoFit/>
          </a:bodyPr>
          <a:lstStyle/>
          <a:p>
            <a:pPr algn="ctr"/>
            <a:r>
              <a:rPr lang="en-CA" sz="1000" dirty="0" smtClean="0">
                <a:solidFill>
                  <a:schemeClr val="tx1">
                    <a:lumMod val="65000"/>
                  </a:schemeClr>
                </a:solidFill>
                <a:latin typeface="Calibri" pitchFamily="34" charset="0"/>
              </a:rPr>
              <a:t>sketch adapted from original</a:t>
            </a:r>
          </a:p>
          <a:p>
            <a:pPr algn="ctr"/>
            <a:r>
              <a:rPr lang="en-CA" sz="1000" dirty="0" smtClean="0">
                <a:solidFill>
                  <a:schemeClr val="tx1">
                    <a:lumMod val="65000"/>
                  </a:schemeClr>
                </a:solidFill>
                <a:latin typeface="Calibri" pitchFamily="34" charset="0"/>
              </a:rPr>
              <a:t>by Phil </a:t>
            </a:r>
            <a:r>
              <a:rPr lang="en-CA" sz="1000" dirty="0" err="1" smtClean="0">
                <a:solidFill>
                  <a:schemeClr val="tx1">
                    <a:lumMod val="65000"/>
                  </a:schemeClr>
                </a:solidFill>
                <a:latin typeface="Calibri" pitchFamily="34" charset="0"/>
              </a:rPr>
              <a:t>Crozier</a:t>
            </a:r>
            <a:endParaRPr lang="en-CA" sz="1000" dirty="0">
              <a:solidFill>
                <a:schemeClr val="tx1">
                  <a:lumMod val="65000"/>
                </a:schemeClr>
              </a:solidFill>
              <a:latin typeface="Calibri" pitchFamily="34" charset="0"/>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99FF66"/>
        </a:solidFill>
        <a:effectLst/>
      </p:bgPr>
    </p:bg>
    <p:spTree>
      <p:nvGrpSpPr>
        <p:cNvPr id="1" name=""/>
        <p:cNvGrpSpPr/>
        <p:nvPr/>
      </p:nvGrpSpPr>
      <p:grpSpPr>
        <a:xfrm>
          <a:off x="0" y="0"/>
          <a:ext cx="0" cy="0"/>
          <a:chOff x="0" y="0"/>
          <a:chExt cx="0" cy="0"/>
        </a:xfrm>
      </p:grpSpPr>
      <p:sp>
        <p:nvSpPr>
          <p:cNvPr id="11" name="Rectangle 10"/>
          <p:cNvSpPr/>
          <p:nvPr/>
        </p:nvSpPr>
        <p:spPr>
          <a:xfrm>
            <a:off x="3048000" y="3276600"/>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438400" y="3581400"/>
            <a:ext cx="1581912"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609600" y="838200"/>
            <a:ext cx="4915810" cy="2926080"/>
          </a:xfrm>
          <a:prstGeom prst="rect">
            <a:avLst/>
          </a:prstGeom>
        </p:spPr>
      </p:pic>
      <p:pic>
        <p:nvPicPr>
          <p:cNvPr id="7" name="Picture 6" descr="egyptian.gif"/>
          <p:cNvPicPr>
            <a:picLocks noChangeAspect="1"/>
          </p:cNvPicPr>
          <p:nvPr/>
        </p:nvPicPr>
        <p:blipFill>
          <a:blip r:embed="rId3" cstate="print"/>
          <a:stretch>
            <a:fillRect/>
          </a:stretch>
        </p:blipFill>
        <p:spPr>
          <a:xfrm rot="7200000">
            <a:off x="2095478" y="3302089"/>
            <a:ext cx="4915810" cy="292608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495323" y="3302088"/>
            <a:ext cx="4915810" cy="2926080"/>
          </a:xfrm>
          <a:prstGeom prst="rect">
            <a:avLst/>
          </a:prstGeom>
        </p:spPr>
      </p:pic>
      <p:pic>
        <p:nvPicPr>
          <p:cNvPr id="14" name="Picture 13"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1600200" y="4448505"/>
            <a:ext cx="921715" cy="548640"/>
          </a:xfrm>
          <a:prstGeom prst="rect">
            <a:avLst/>
          </a:prstGeom>
          <a:noFill/>
          <a:ln>
            <a:noFill/>
          </a:ln>
        </p:spPr>
      </p:pic>
      <p:pic>
        <p:nvPicPr>
          <p:cNvPr id="13" name="Picture 12"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1066800" y="4736537"/>
            <a:ext cx="921715" cy="548640"/>
          </a:xfrm>
          <a:prstGeom prst="rect">
            <a:avLst/>
          </a:prstGeom>
          <a:noFill/>
          <a:ln>
            <a:noFill/>
          </a:ln>
        </p:spPr>
      </p:pic>
      <p:pic>
        <p:nvPicPr>
          <p:cNvPr id="16" name="Picture 15"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1676400" y="5024569"/>
            <a:ext cx="921715" cy="548640"/>
          </a:xfrm>
          <a:prstGeom prst="rect">
            <a:avLst/>
          </a:prstGeom>
          <a:noFill/>
          <a:ln>
            <a:noFill/>
          </a:ln>
        </p:spPr>
      </p:pic>
      <p:pic>
        <p:nvPicPr>
          <p:cNvPr id="17" name="Picture 16"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2209800" y="4736537"/>
            <a:ext cx="921715" cy="548640"/>
          </a:xfrm>
          <a:prstGeom prst="rect">
            <a:avLst/>
          </a:prstGeom>
          <a:noFill/>
          <a:ln>
            <a:noFill/>
          </a:ln>
        </p:spPr>
      </p:pic>
      <p:pic>
        <p:nvPicPr>
          <p:cNvPr id="18" name="Picture 17"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1143000" y="4160473"/>
            <a:ext cx="921715" cy="548640"/>
          </a:xfrm>
          <a:prstGeom prst="rect">
            <a:avLst/>
          </a:prstGeom>
          <a:noFill/>
          <a:ln>
            <a:noFill/>
          </a:ln>
        </p:spPr>
      </p:pic>
      <p:pic>
        <p:nvPicPr>
          <p:cNvPr id="19" name="Picture 18"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2209800" y="4160473"/>
            <a:ext cx="921715" cy="548640"/>
          </a:xfrm>
          <a:prstGeom prst="rect">
            <a:avLst/>
          </a:prstGeom>
          <a:noFill/>
          <a:ln>
            <a:noFill/>
          </a:ln>
        </p:spPr>
      </p:pic>
      <p:pic>
        <p:nvPicPr>
          <p:cNvPr id="20" name="Picture 19" descr="egyptian.gif"/>
          <p:cNvPicPr>
            <a:picLocks noChangeAspect="1"/>
          </p:cNvPicPr>
          <p:nvPr/>
        </p:nvPicPr>
        <p:blipFill>
          <a:blip r:embed="rId3" cstate="print">
            <a:duotone>
              <a:prstClr val="black"/>
              <a:srgbClr val="E9F913">
                <a:tint val="45000"/>
                <a:satMod val="400000"/>
              </a:srgbClr>
            </a:duotone>
          </a:blip>
          <a:stretch>
            <a:fillRect/>
          </a:stretch>
        </p:blipFill>
        <p:spPr>
          <a:xfrm rot="-8400000">
            <a:off x="1600200" y="3728425"/>
            <a:ext cx="921715" cy="548640"/>
          </a:xfrm>
          <a:prstGeom prst="rect">
            <a:avLst/>
          </a:prstGeom>
          <a:noFill/>
          <a:ln>
            <a:noFill/>
          </a:ln>
        </p:spPr>
      </p:pic>
      <p:sp>
        <p:nvSpPr>
          <p:cNvPr id="21" name="TextBox 20"/>
          <p:cNvSpPr txBox="1"/>
          <p:nvPr/>
        </p:nvSpPr>
        <p:spPr>
          <a:xfrm>
            <a:off x="2133600" y="6248400"/>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sp>
        <p:nvSpPr>
          <p:cNvPr id="22" name="TextBox 2"/>
          <p:cNvSpPr txBox="1">
            <a:spLocks noChangeArrowheads="1"/>
          </p:cNvSpPr>
          <p:nvPr/>
        </p:nvSpPr>
        <p:spPr bwMode="auto">
          <a:xfrm>
            <a:off x="5076056" y="1340768"/>
            <a:ext cx="3782184" cy="1384995"/>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Adopted as God’s sons.</a:t>
            </a:r>
          </a:p>
          <a:p>
            <a:pPr algn="ctr"/>
            <a:r>
              <a:rPr lang="en-CA" sz="2800" b="1" dirty="0" smtClean="0">
                <a:solidFill>
                  <a:schemeClr val="bg1"/>
                </a:solidFill>
                <a:latin typeface="Calibri" pitchFamily="34" charset="0"/>
              </a:rPr>
              <a:t>Loved as God’s sons.</a:t>
            </a:r>
          </a:p>
          <a:p>
            <a:pPr algn="ctr"/>
            <a:r>
              <a:rPr lang="en-CA" sz="2800" b="1" dirty="0" smtClean="0">
                <a:solidFill>
                  <a:schemeClr val="bg1"/>
                </a:solidFill>
                <a:latin typeface="Calibri" pitchFamily="34" charset="0"/>
              </a:rPr>
              <a:t>Amazing Lord!</a:t>
            </a:r>
            <a:endParaRPr lang="en-CA" sz="2800" b="1"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008000"/>
        </a:solidFill>
        <a:effectLst/>
      </p:bgPr>
    </p:bg>
    <p:spTree>
      <p:nvGrpSpPr>
        <p:cNvPr id="1" name=""/>
        <p:cNvGrpSpPr/>
        <p:nvPr/>
      </p:nvGrpSpPr>
      <p:grpSpPr>
        <a:xfrm>
          <a:off x="0" y="0"/>
          <a:ext cx="0" cy="0"/>
          <a:chOff x="0" y="0"/>
          <a:chExt cx="0" cy="0"/>
        </a:xfrm>
      </p:grpSpPr>
      <p:sp>
        <p:nvSpPr>
          <p:cNvPr id="1029"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CA"/>
          </a:p>
        </p:txBody>
      </p:sp>
      <p:graphicFrame>
        <p:nvGraphicFramePr>
          <p:cNvPr id="1026" name="Object 2"/>
          <p:cNvGraphicFramePr>
            <a:graphicFrameLocks noChangeAspect="1"/>
          </p:cNvGraphicFramePr>
          <p:nvPr/>
        </p:nvGraphicFramePr>
        <p:xfrm>
          <a:off x="2555776" y="1772816"/>
          <a:ext cx="1863725" cy="2197100"/>
        </p:xfrm>
        <a:graphic>
          <a:graphicData uri="http://schemas.openxmlformats.org/presentationml/2006/ole">
            <p:oleObj spid="_x0000_s8571942" r:id="rId3" imgW="1379830" imgH="1720901" progId="">
              <p:embed/>
            </p:oleObj>
          </a:graphicData>
        </a:graphic>
      </p:graphicFrame>
      <p:sp>
        <p:nvSpPr>
          <p:cNvPr id="8" name="Smiley Face 7"/>
          <p:cNvSpPr/>
          <p:nvPr/>
        </p:nvSpPr>
        <p:spPr>
          <a:xfrm>
            <a:off x="6372225" y="2997200"/>
            <a:ext cx="698500" cy="719138"/>
          </a:xfrm>
          <a:prstGeom prst="smileyFac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9" name="Oval 8"/>
          <p:cNvSpPr/>
          <p:nvPr/>
        </p:nvSpPr>
        <p:spPr>
          <a:xfrm>
            <a:off x="4572000" y="3213100"/>
            <a:ext cx="720725" cy="647700"/>
          </a:xfrm>
          <a:prstGeom prst="ellipse">
            <a:avLst/>
          </a:prstGeom>
          <a:solidFill>
            <a:srgbClr val="FFCC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1" name="Rounded Rectangle 10"/>
          <p:cNvSpPr/>
          <p:nvPr/>
        </p:nvSpPr>
        <p:spPr>
          <a:xfrm>
            <a:off x="4500563" y="3860800"/>
            <a:ext cx="914400" cy="1152525"/>
          </a:xfrm>
          <a:prstGeom prst="roundRect">
            <a:avLst/>
          </a:prstGeom>
          <a:solidFill>
            <a:srgbClr val="FFCC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2" name="Rectangle 11"/>
          <p:cNvSpPr/>
          <p:nvPr/>
        </p:nvSpPr>
        <p:spPr>
          <a:xfrm>
            <a:off x="4716463" y="5013325"/>
            <a:ext cx="215900" cy="936625"/>
          </a:xfrm>
          <a:prstGeom prst="rect">
            <a:avLst/>
          </a:prstGeom>
          <a:solidFill>
            <a:srgbClr val="FFCC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3" name="Rectangle 12"/>
          <p:cNvSpPr/>
          <p:nvPr/>
        </p:nvSpPr>
        <p:spPr>
          <a:xfrm>
            <a:off x="5003800" y="5013325"/>
            <a:ext cx="215900" cy="936625"/>
          </a:xfrm>
          <a:prstGeom prst="rect">
            <a:avLst/>
          </a:prstGeom>
          <a:solidFill>
            <a:srgbClr val="FFCC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4" name="Smiley Face 13"/>
          <p:cNvSpPr/>
          <p:nvPr/>
        </p:nvSpPr>
        <p:spPr>
          <a:xfrm>
            <a:off x="7113860" y="2780928"/>
            <a:ext cx="698500" cy="720725"/>
          </a:xfrm>
          <a:prstGeom prst="smileyFac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5" name="Smiley Face 14"/>
          <p:cNvSpPr/>
          <p:nvPr/>
        </p:nvSpPr>
        <p:spPr>
          <a:xfrm>
            <a:off x="7956376" y="5805264"/>
            <a:ext cx="698500" cy="719138"/>
          </a:xfrm>
          <a:prstGeom prst="smileyFac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6" name="Smiley Face 15"/>
          <p:cNvSpPr/>
          <p:nvPr/>
        </p:nvSpPr>
        <p:spPr>
          <a:xfrm>
            <a:off x="7884368" y="2996952"/>
            <a:ext cx="698500" cy="719138"/>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7" name="Smiley Face 16"/>
          <p:cNvSpPr/>
          <p:nvPr/>
        </p:nvSpPr>
        <p:spPr>
          <a:xfrm>
            <a:off x="7452320" y="3716338"/>
            <a:ext cx="698500" cy="720725"/>
          </a:xfrm>
          <a:prstGeom prst="smileyFace">
            <a:avLst/>
          </a:prstGeom>
          <a:solidFill>
            <a:srgbClr val="0099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8" name="Smiley Face 17"/>
          <p:cNvSpPr/>
          <p:nvPr/>
        </p:nvSpPr>
        <p:spPr>
          <a:xfrm>
            <a:off x="6227763" y="5805488"/>
            <a:ext cx="698500" cy="719137"/>
          </a:xfrm>
          <a:prstGeom prst="smileyFace">
            <a:avLst/>
          </a:prstGeom>
          <a:solidFill>
            <a:srgbClr val="FFFF6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9" name="Smiley Face 18"/>
          <p:cNvSpPr/>
          <p:nvPr/>
        </p:nvSpPr>
        <p:spPr>
          <a:xfrm>
            <a:off x="6516216" y="4941168"/>
            <a:ext cx="698500" cy="720725"/>
          </a:xfrm>
          <a:prstGeom prst="smileyFace">
            <a:avLst/>
          </a:prstGeom>
          <a:solidFill>
            <a:srgbClr val="00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0" name="Smiley Face 19"/>
          <p:cNvSpPr/>
          <p:nvPr/>
        </p:nvSpPr>
        <p:spPr>
          <a:xfrm>
            <a:off x="6732588" y="4005263"/>
            <a:ext cx="698500" cy="719137"/>
          </a:xfrm>
          <a:prstGeom prst="smileyFace">
            <a:avLst/>
          </a:prstGeom>
          <a:solidFill>
            <a:srgbClr val="0066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1" name="Smiley Face 20"/>
          <p:cNvSpPr/>
          <p:nvPr/>
        </p:nvSpPr>
        <p:spPr>
          <a:xfrm>
            <a:off x="8049964" y="4220443"/>
            <a:ext cx="698500" cy="720725"/>
          </a:xfrm>
          <a:prstGeom prst="smileyFace">
            <a:avLst/>
          </a:prstGeom>
          <a:solidFill>
            <a:srgbClr val="FF66C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2" name="Smiley Face 21"/>
          <p:cNvSpPr/>
          <p:nvPr/>
        </p:nvSpPr>
        <p:spPr>
          <a:xfrm>
            <a:off x="7380312" y="4652963"/>
            <a:ext cx="698500" cy="720725"/>
          </a:xfrm>
          <a:prstGeom prst="smileyFace">
            <a:avLst/>
          </a:prstGeom>
          <a:solidFill>
            <a:srgbClr val="CC66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Smiley Face 22"/>
          <p:cNvSpPr/>
          <p:nvPr/>
        </p:nvSpPr>
        <p:spPr>
          <a:xfrm>
            <a:off x="7164288" y="5589240"/>
            <a:ext cx="698500" cy="720725"/>
          </a:xfrm>
          <a:prstGeom prst="smileyFace">
            <a:avLst/>
          </a:prstGeom>
          <a:solidFill>
            <a:srgbClr val="00206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Smiley Face 23"/>
          <p:cNvSpPr/>
          <p:nvPr/>
        </p:nvSpPr>
        <p:spPr>
          <a:xfrm>
            <a:off x="8100392" y="5013176"/>
            <a:ext cx="698500" cy="720725"/>
          </a:xfrm>
          <a:prstGeom prst="smileyFace">
            <a:avLst/>
          </a:prstGeom>
          <a:solidFill>
            <a:srgbClr val="FF996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25" name="Straight Arrow Connector 24"/>
          <p:cNvCxnSpPr/>
          <p:nvPr/>
        </p:nvCxnSpPr>
        <p:spPr>
          <a:xfrm>
            <a:off x="3852016" y="1628800"/>
            <a:ext cx="864000" cy="720000"/>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5651500" y="5237163"/>
            <a:ext cx="568325" cy="495300"/>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V="1">
            <a:off x="5651500" y="3789363"/>
            <a:ext cx="631825" cy="376237"/>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5803900" y="4724400"/>
            <a:ext cx="712788" cy="0"/>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395536" y="2492896"/>
            <a:ext cx="3456384" cy="492443"/>
          </a:xfrm>
          <a:prstGeom prst="rect">
            <a:avLst/>
          </a:prstGeom>
        </p:spPr>
        <p:txBody>
          <a:bodyPr wrap="square">
            <a:spAutoFit/>
          </a:bodyPr>
          <a:lstStyle/>
          <a:p>
            <a:pPr algn="ctr"/>
            <a:r>
              <a:rPr lang="en-CA" sz="800" dirty="0" smtClean="0"/>
              <a:t>Microsoft clip art © 2013 </a:t>
            </a:r>
          </a:p>
          <a:p>
            <a:pPr algn="ctr"/>
            <a:r>
              <a:rPr lang="en-CA" sz="800" dirty="0" smtClean="0"/>
              <a:t>Microsoft Corporation. </a:t>
            </a:r>
          </a:p>
          <a:p>
            <a:pPr algn="ctr"/>
            <a:endParaRPr lang="en-CA" sz="1000" dirty="0"/>
          </a:p>
        </p:txBody>
      </p:sp>
      <p:sp>
        <p:nvSpPr>
          <p:cNvPr id="30" name="TextBox 29"/>
          <p:cNvSpPr txBox="1"/>
          <p:nvPr/>
        </p:nvSpPr>
        <p:spPr>
          <a:xfrm>
            <a:off x="179512" y="4204245"/>
            <a:ext cx="3563888" cy="1384995"/>
          </a:xfrm>
          <a:prstGeom prst="rect">
            <a:avLst/>
          </a:prstGeom>
          <a:noFill/>
        </p:spPr>
        <p:txBody>
          <a:bodyPr wrap="square" rtlCol="0">
            <a:spAutoFit/>
          </a:bodyPr>
          <a:lstStyle/>
          <a:p>
            <a:pPr algn="ctr"/>
            <a:r>
              <a:rPr lang="en-US" sz="2800" b="1" dirty="0" smtClean="0">
                <a:solidFill>
                  <a:schemeClr val="bg1"/>
                </a:solidFill>
                <a:latin typeface="SutonnyMJ" pitchFamily="2" charset="0"/>
                <a:cs typeface="SutonnyMJ" pitchFamily="2" charset="0"/>
              </a:rPr>
              <a:t>†iv: 12:6-8; </a:t>
            </a:r>
          </a:p>
          <a:p>
            <a:pPr algn="ctr"/>
            <a:r>
              <a:rPr lang="en-US" sz="2800" b="1" dirty="0" smtClean="0">
                <a:solidFill>
                  <a:schemeClr val="bg1"/>
                </a:solidFill>
                <a:latin typeface="SutonnyMJ" pitchFamily="2" charset="0"/>
                <a:cs typeface="SutonnyMJ" pitchFamily="2" charset="0"/>
              </a:rPr>
              <a:t>1Kwi: 12:4-11; </a:t>
            </a:r>
          </a:p>
          <a:p>
            <a:pPr algn="ctr"/>
            <a:r>
              <a:rPr lang="en-US" sz="2800" b="1" dirty="0" smtClean="0">
                <a:solidFill>
                  <a:schemeClr val="bg1"/>
                </a:solidFill>
                <a:latin typeface="SutonnyMJ" pitchFamily="2" charset="0"/>
                <a:cs typeface="SutonnyMJ" pitchFamily="2" charset="0"/>
              </a:rPr>
              <a:t>1wcZi 4:10</a:t>
            </a:r>
            <a:endParaRPr lang="en-US" sz="2800" b="1" dirty="0">
              <a:solidFill>
                <a:schemeClr val="bg1"/>
              </a:solidFill>
              <a:latin typeface="SutonnyMJ" pitchFamily="2" charset="0"/>
              <a:cs typeface="SutonnyMJ" pitchFamily="2" charset="0"/>
            </a:endParaRPr>
          </a:p>
        </p:txBody>
      </p:sp>
      <p:pic>
        <p:nvPicPr>
          <p:cNvPr id="28" name="Picture 27" descr="dove and sword large cropped.png"/>
          <p:cNvPicPr>
            <a:picLocks noChangeAspect="1"/>
          </p:cNvPicPr>
          <p:nvPr/>
        </p:nvPicPr>
        <p:blipFill>
          <a:blip r:embed="rId4" cstate="print"/>
          <a:stretch>
            <a:fillRect/>
          </a:stretch>
        </p:blipFill>
        <p:spPr>
          <a:xfrm>
            <a:off x="827584" y="177995"/>
            <a:ext cx="2376264" cy="2458917"/>
          </a:xfrm>
          <a:prstGeom prst="rect">
            <a:avLst/>
          </a:prstGeom>
        </p:spPr>
      </p:pic>
      <p:graphicFrame>
        <p:nvGraphicFramePr>
          <p:cNvPr id="1576964" name="Object 4"/>
          <p:cNvGraphicFramePr>
            <a:graphicFrameLocks noChangeAspect="1"/>
          </p:cNvGraphicFramePr>
          <p:nvPr/>
        </p:nvGraphicFramePr>
        <p:xfrm>
          <a:off x="4572000" y="4005064"/>
          <a:ext cx="693127" cy="821308"/>
        </p:xfrm>
        <a:graphic>
          <a:graphicData uri="http://schemas.openxmlformats.org/presentationml/2006/ole">
            <p:oleObj spid="_x0000_s8571943" r:id="rId5" imgW="1379830" imgH="1720901" progId="">
              <p:embed/>
            </p:oleObj>
          </a:graphicData>
        </a:graphic>
      </p:graphicFrame>
      <p:pic>
        <p:nvPicPr>
          <p:cNvPr id="32" name="Picture 31" descr="angry-face-01s.gif"/>
          <p:cNvPicPr>
            <a:picLocks noChangeAspect="1"/>
          </p:cNvPicPr>
          <p:nvPr/>
        </p:nvPicPr>
        <p:blipFill>
          <a:blip r:embed="rId6" cstate="print"/>
          <a:stretch>
            <a:fillRect/>
          </a:stretch>
        </p:blipFill>
        <p:spPr>
          <a:xfrm>
            <a:off x="179512" y="5877272"/>
            <a:ext cx="864096" cy="864096"/>
          </a:xfrm>
          <a:prstGeom prst="ellipse">
            <a:avLst/>
          </a:prstGeom>
        </p:spPr>
      </p:pic>
      <p:sp>
        <p:nvSpPr>
          <p:cNvPr id="34" name="TextBox 33"/>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5"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36" name="Title 1"/>
          <p:cNvSpPr txBox="1">
            <a:spLocks/>
          </p:cNvSpPr>
          <p:nvPr/>
        </p:nvSpPr>
        <p:spPr bwMode="auto">
          <a:xfrm>
            <a:off x="3275856" y="152400"/>
            <a:ext cx="5652120" cy="1295400"/>
          </a:xfrm>
          <a:prstGeom prst="rect">
            <a:avLst/>
          </a:prstGeom>
          <a:solidFill>
            <a:schemeClr val="tx1"/>
          </a:solidFill>
          <a:ln w="9525">
            <a:noFill/>
            <a:miter lim="800000"/>
            <a:headEnd/>
            <a:tailEnd/>
          </a:ln>
        </p:spPr>
        <p:txBody>
          <a:bodyPr anchor="ctr"/>
          <a:lstStyle/>
          <a:p>
            <a:pPr algn="ctr" eaLnBrk="0" hangingPunct="0"/>
            <a:r>
              <a:rPr lang="en-CA" sz="2800" b="1" dirty="0" smtClean="0">
                <a:solidFill>
                  <a:srgbClr val="FF0000"/>
                </a:solidFill>
                <a:latin typeface="SutonnyMJ" pitchFamily="2" charset="0"/>
                <a:cs typeface="SutonnyMJ" pitchFamily="2" charset="0"/>
              </a:rPr>
              <a:t>65. </a:t>
            </a:r>
            <a:r>
              <a:rPr lang="en-US" sz="2800" b="1" dirty="0" err="1" smtClean="0">
                <a:solidFill>
                  <a:srgbClr val="FF0000"/>
                </a:solidFill>
                <a:latin typeface="SutonnyMJ" pitchFamily="2" charset="0"/>
                <a:cs typeface="SutonnyMJ" pitchFamily="2" charset="0"/>
              </a:rPr>
              <a:t>cweÎ</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AvZ¥v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Avgv‡`i‡K</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Ab</a:t>
            </a:r>
            <a:r>
              <a:rPr lang="en-US" sz="2800" b="1" dirty="0" smtClean="0">
                <a:solidFill>
                  <a:srgbClr val="FF0000"/>
                </a:solidFill>
                <a:latin typeface="SutonnyMJ" pitchFamily="2" charset="0"/>
                <a:cs typeface="SutonnyMJ" pitchFamily="2" charset="0"/>
              </a:rPr>
              <a:t>¨‡`</a:t>
            </a:r>
            <a:r>
              <a:rPr lang="en-US" sz="2800" b="1" dirty="0" err="1" smtClean="0">
                <a:solidFill>
                  <a:srgbClr val="FF0000"/>
                </a:solidFill>
                <a:latin typeface="SutonnyMJ" pitchFamily="2" charset="0"/>
                <a:cs typeface="SutonnyMJ" pitchFamily="2" charset="0"/>
              </a:rPr>
              <a:t>i</a:t>
            </a:r>
            <a:r>
              <a:rPr lang="en-US" sz="2800" b="1" dirty="0" smtClean="0">
                <a:solidFill>
                  <a:srgbClr val="FF0000"/>
                </a:solidFill>
                <a:latin typeface="SutonnyMJ" pitchFamily="2" charset="0"/>
                <a:cs typeface="SutonnyMJ" pitchFamily="2" charset="0"/>
              </a:rPr>
              <a:t> †M‡_ </a:t>
            </a:r>
            <a:r>
              <a:rPr lang="en-US" sz="2800" b="1" dirty="0" err="1" smtClean="0">
                <a:solidFill>
                  <a:srgbClr val="FF0000"/>
                </a:solidFill>
                <a:latin typeface="SutonnyMJ" pitchFamily="2" charset="0"/>
                <a:cs typeface="SutonnyMJ" pitchFamily="2" charset="0"/>
              </a:rPr>
              <a:t>Zzj‡Z</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Dcnvi</a:t>
            </a:r>
            <a:r>
              <a:rPr lang="en-US" sz="2800" b="1" dirty="0" smtClean="0">
                <a:solidFill>
                  <a:srgbClr val="FF0000"/>
                </a:solidFill>
                <a:latin typeface="SutonnyMJ" pitchFamily="2" charset="0"/>
                <a:cs typeface="SutonnyMJ" pitchFamily="2" charset="0"/>
              </a:rPr>
              <a:t> †`b</a:t>
            </a:r>
            <a:endParaRPr lang="en-CA" sz="2800" b="1" dirty="0" smtClean="0">
              <a:solidFill>
                <a:srgbClr val="FF0000"/>
              </a:solidFill>
              <a:latin typeface="SutonnyMJ" pitchFamily="2" charset="0"/>
              <a:cs typeface="SutonnyMJ" pitchFamily="2" charset="0"/>
            </a:endParaRPr>
          </a:p>
          <a:p>
            <a:pPr algn="ctr" eaLnBrk="0" hangingPunct="0"/>
            <a:r>
              <a:rPr lang="en-US" sz="2800" b="1" dirty="0" err="1" smtClean="0">
                <a:solidFill>
                  <a:srgbClr val="FF0000"/>
                </a:solidFill>
                <a:latin typeface="SutonnyMJ" pitchFamily="2" charset="0"/>
                <a:cs typeface="SutonnyMJ" pitchFamily="2" charset="0"/>
              </a:rPr>
              <a:t>ab¨ev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cÖfz</a:t>
            </a:r>
            <a:r>
              <a:rPr lang="en-US" sz="2800" b="1" dirty="0" smtClean="0">
                <a:solidFill>
                  <a:srgbClr val="FF0000"/>
                </a:solidFill>
                <a:latin typeface="SutonnyMJ" pitchFamily="2" charset="0"/>
                <a:cs typeface="SutonnyMJ" pitchFamily="2" charset="0"/>
              </a:rPr>
              <a:t>!</a:t>
            </a:r>
            <a:endParaRPr lang="en-CA" sz="3600" b="1" dirty="0">
              <a:solidFill>
                <a:srgbClr val="FF0000"/>
              </a:solidFill>
              <a:latin typeface="SutonnyMJ" pitchFamily="2" charset="0"/>
              <a:cs typeface="SutonnyMJ" pitchFamily="2" charset="0"/>
            </a:endParaRPr>
          </a:p>
        </p:txBody>
      </p:sp>
      <p:sp>
        <p:nvSpPr>
          <p:cNvPr id="37" name="TextBox 36"/>
          <p:cNvSpPr txBox="1"/>
          <p:nvPr/>
        </p:nvSpPr>
        <p:spPr>
          <a:xfrm>
            <a:off x="8676456" y="6372036"/>
            <a:ext cx="576064" cy="369332"/>
          </a:xfrm>
          <a:prstGeom prst="rect">
            <a:avLst/>
          </a:prstGeom>
          <a:noFill/>
        </p:spPr>
        <p:txBody>
          <a:bodyPr wrap="square" rtlCol="0">
            <a:spAutoFit/>
          </a:bodyPr>
          <a:lstStyle/>
          <a:p>
            <a:r>
              <a:rPr lang="en-CA" dirty="0" smtClean="0"/>
              <a:t>65</a:t>
            </a:r>
            <a:endParaRPr lang="en-CA"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 name="Heart 2"/>
          <p:cNvSpPr/>
          <p:nvPr/>
        </p:nvSpPr>
        <p:spPr>
          <a:xfrm>
            <a:off x="1476375" y="188913"/>
            <a:ext cx="7200081" cy="4824263"/>
          </a:xfrm>
          <a:prstGeom prst="hear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8" name="Arc 7"/>
          <p:cNvSpPr/>
          <p:nvPr/>
        </p:nvSpPr>
        <p:spPr>
          <a:xfrm rot="1474188">
            <a:off x="-355600" y="2106613"/>
            <a:ext cx="6138863" cy="1746250"/>
          </a:xfrm>
          <a:prstGeom prst="arc">
            <a:avLst/>
          </a:prstGeom>
          <a:ln w="57150"/>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10" name="Arc 9"/>
          <p:cNvSpPr/>
          <p:nvPr/>
        </p:nvSpPr>
        <p:spPr>
          <a:xfrm rot="1701539">
            <a:off x="-484188" y="2084388"/>
            <a:ext cx="5354638" cy="1609725"/>
          </a:xfrm>
          <a:prstGeom prst="arc">
            <a:avLst/>
          </a:prstGeom>
          <a:ln w="57150"/>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11" name="Arc 10"/>
          <p:cNvSpPr/>
          <p:nvPr/>
        </p:nvSpPr>
        <p:spPr>
          <a:xfrm rot="1697020" flipV="1">
            <a:off x="385763" y="-19050"/>
            <a:ext cx="6840537" cy="1681163"/>
          </a:xfrm>
          <a:prstGeom prst="arc">
            <a:avLst/>
          </a:prstGeom>
          <a:ln w="57150"/>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12" name="Arc 11"/>
          <p:cNvSpPr/>
          <p:nvPr/>
        </p:nvSpPr>
        <p:spPr>
          <a:xfrm rot="1697020" flipV="1">
            <a:off x="682625" y="484188"/>
            <a:ext cx="6840538" cy="1681162"/>
          </a:xfrm>
          <a:prstGeom prst="arc">
            <a:avLst/>
          </a:prstGeom>
          <a:ln w="57150"/>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13" name="Heart 12"/>
          <p:cNvSpPr/>
          <p:nvPr/>
        </p:nvSpPr>
        <p:spPr>
          <a:xfrm>
            <a:off x="4643933" y="4077072"/>
            <a:ext cx="792163" cy="64770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4" name="Heart 13"/>
          <p:cNvSpPr/>
          <p:nvPr/>
        </p:nvSpPr>
        <p:spPr>
          <a:xfrm>
            <a:off x="6156101" y="3284984"/>
            <a:ext cx="792163" cy="64770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5" name="Heart 14"/>
          <p:cNvSpPr/>
          <p:nvPr/>
        </p:nvSpPr>
        <p:spPr>
          <a:xfrm>
            <a:off x="4715942" y="1412776"/>
            <a:ext cx="792162" cy="649287"/>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7" name="Heart 16"/>
          <p:cNvSpPr/>
          <p:nvPr/>
        </p:nvSpPr>
        <p:spPr>
          <a:xfrm>
            <a:off x="5652120" y="980728"/>
            <a:ext cx="792163" cy="64770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9" name="Heart 18"/>
          <p:cNvSpPr/>
          <p:nvPr/>
        </p:nvSpPr>
        <p:spPr>
          <a:xfrm>
            <a:off x="7164388" y="2276475"/>
            <a:ext cx="792162" cy="64770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0" name="Heart 19"/>
          <p:cNvSpPr/>
          <p:nvPr/>
        </p:nvSpPr>
        <p:spPr>
          <a:xfrm>
            <a:off x="7596188" y="1412875"/>
            <a:ext cx="792162" cy="64770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1" name="Heart 20"/>
          <p:cNvSpPr/>
          <p:nvPr/>
        </p:nvSpPr>
        <p:spPr>
          <a:xfrm>
            <a:off x="6732588" y="549275"/>
            <a:ext cx="792162" cy="64770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2" name="Heart 21"/>
          <p:cNvSpPr/>
          <p:nvPr/>
        </p:nvSpPr>
        <p:spPr>
          <a:xfrm>
            <a:off x="2987675" y="3068638"/>
            <a:ext cx="792163" cy="64770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Heart 22"/>
          <p:cNvSpPr/>
          <p:nvPr/>
        </p:nvSpPr>
        <p:spPr>
          <a:xfrm>
            <a:off x="2124075" y="2565400"/>
            <a:ext cx="792163" cy="64770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Heart 23"/>
          <p:cNvSpPr/>
          <p:nvPr/>
        </p:nvSpPr>
        <p:spPr>
          <a:xfrm>
            <a:off x="3491880" y="765175"/>
            <a:ext cx="792163" cy="64770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02420" name="Title 24"/>
          <p:cNvSpPr>
            <a:spLocks noGrp="1"/>
          </p:cNvSpPr>
          <p:nvPr>
            <p:ph type="title"/>
          </p:nvPr>
        </p:nvSpPr>
        <p:spPr>
          <a:xfrm>
            <a:off x="1151111" y="5375488"/>
            <a:ext cx="7992889" cy="1005840"/>
          </a:xfrm>
          <a:solidFill>
            <a:schemeClr val="tx1"/>
          </a:solidFill>
        </p:spPr>
        <p:txBody>
          <a:bodyPr/>
          <a:lstStyle/>
          <a:p>
            <a:pPr lvl="0">
              <a:defRPr/>
            </a:pPr>
            <a:r>
              <a:rPr lang="en-CA" sz="2800" b="1" dirty="0" smtClean="0">
                <a:solidFill>
                  <a:srgbClr val="FF0000"/>
                </a:solidFill>
                <a:latin typeface="SutonnyMJ" pitchFamily="2" charset="0"/>
                <a:cs typeface="SutonnyMJ" pitchFamily="2" charset="0"/>
              </a:rPr>
              <a:t>66. </a:t>
            </a:r>
            <a:r>
              <a:rPr lang="en-US" sz="2800" b="1" dirty="0" err="1" smtClean="0">
                <a:solidFill>
                  <a:srgbClr val="FF0000"/>
                </a:solidFill>
                <a:latin typeface="SutonnyMJ" pitchFamily="2" charset="0"/>
                <a:cs typeface="SutonnyMJ" pitchFamily="2" charset="0"/>
              </a:rPr>
              <a:t>hxïi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gZ</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K‡i</a:t>
            </a:r>
            <a:r>
              <a:rPr lang="en-US" sz="2800" b="1" dirty="0" smtClean="0">
                <a:solidFill>
                  <a:srgbClr val="FF0000"/>
                </a:solidFill>
                <a:latin typeface="SutonnyMJ" pitchFamily="2" charset="0"/>
                <a:cs typeface="SutonnyMJ" pitchFamily="2" charset="0"/>
              </a:rPr>
              <a:t> Ck¦‡ii </a:t>
            </a:r>
            <a:r>
              <a:rPr lang="en-US" sz="2800" b="1" dirty="0" err="1" smtClean="0">
                <a:solidFill>
                  <a:srgbClr val="FF0000"/>
                </a:solidFill>
                <a:latin typeface="SutonnyMJ" pitchFamily="2" charset="0"/>
                <a:cs typeface="SutonnyMJ" pitchFamily="2" charset="0"/>
              </a:rPr>
              <a:t>B”Qv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c~ib</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Kivi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Rb</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cweÎ</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AvZ¥v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Avgv‡`i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c~b</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K‡ib</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n¨v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cÖfz</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Avgv‡`i</a:t>
            </a:r>
            <a:r>
              <a:rPr lang="en-US" sz="2800" b="1" dirty="0" smtClean="0">
                <a:solidFill>
                  <a:srgbClr val="FF0000"/>
                </a:solidFill>
                <a:latin typeface="SutonnyMJ" pitchFamily="2" charset="0"/>
                <a:cs typeface="SutonnyMJ" pitchFamily="2" charset="0"/>
              </a:rPr>
              <a:t> kw³ `</a:t>
            </a:r>
            <a:r>
              <a:rPr lang="en-US" sz="2800" b="1" dirty="0" err="1" smtClean="0">
                <a:solidFill>
                  <a:srgbClr val="FF0000"/>
                </a:solidFill>
                <a:latin typeface="SutonnyMJ" pitchFamily="2" charset="0"/>
                <a:cs typeface="SutonnyMJ" pitchFamily="2" charset="0"/>
              </a:rPr>
              <a:t>vI</a:t>
            </a:r>
            <a:r>
              <a:rPr lang="en-CA" sz="2800" b="1" dirty="0" smtClean="0">
                <a:solidFill>
                  <a:srgbClr val="FF0000"/>
                </a:solidFill>
                <a:latin typeface="Calibri" pitchFamily="34" charset="0"/>
              </a:rPr>
              <a:t>!</a:t>
            </a:r>
            <a:endParaRPr lang="en-CA" sz="2800" b="1" dirty="0" smtClean="0">
              <a:solidFill>
                <a:srgbClr val="0000FF"/>
              </a:solidFill>
              <a:latin typeface="Calibri" pitchFamily="34" charset="0"/>
            </a:endParaRPr>
          </a:p>
        </p:txBody>
      </p:sp>
      <p:sp>
        <p:nvSpPr>
          <p:cNvPr id="25" name="Rectangle 24"/>
          <p:cNvSpPr/>
          <p:nvPr/>
        </p:nvSpPr>
        <p:spPr>
          <a:xfrm>
            <a:off x="-900608" y="1517303"/>
            <a:ext cx="3456384" cy="615553"/>
          </a:xfrm>
          <a:prstGeom prst="rect">
            <a:avLst/>
          </a:prstGeom>
        </p:spPr>
        <p:txBody>
          <a:bodyPr wrap="square">
            <a:spAutoFit/>
          </a:bodyPr>
          <a:lstStyle/>
          <a:p>
            <a:pPr algn="ctr"/>
            <a:r>
              <a:rPr lang="en-CA" sz="800" dirty="0" smtClean="0">
                <a:solidFill>
                  <a:schemeClr val="tx1">
                    <a:lumMod val="85000"/>
                  </a:schemeClr>
                </a:solidFill>
              </a:rPr>
              <a:t>Dove and Bible</a:t>
            </a:r>
          </a:p>
          <a:p>
            <a:pPr algn="ctr"/>
            <a:r>
              <a:rPr lang="en-CA" sz="800" dirty="0" smtClean="0">
                <a:solidFill>
                  <a:schemeClr val="tx1">
                    <a:lumMod val="85000"/>
                  </a:schemeClr>
                </a:solidFill>
              </a:rPr>
              <a:t>Microsoft clip art © 2013 </a:t>
            </a:r>
          </a:p>
          <a:p>
            <a:pPr algn="ctr"/>
            <a:r>
              <a:rPr lang="en-CA" sz="800" dirty="0" smtClean="0">
                <a:solidFill>
                  <a:schemeClr val="tx1">
                    <a:lumMod val="85000"/>
                  </a:schemeClr>
                </a:solidFill>
              </a:rPr>
              <a:t>Microsoft Corporation. </a:t>
            </a:r>
          </a:p>
          <a:p>
            <a:pPr algn="ctr"/>
            <a:endParaRPr lang="en-CA" sz="1000" dirty="0">
              <a:solidFill>
                <a:schemeClr val="tx1">
                  <a:lumMod val="85000"/>
                </a:schemeClr>
              </a:solidFill>
            </a:endParaRPr>
          </a:p>
        </p:txBody>
      </p:sp>
      <p:cxnSp>
        <p:nvCxnSpPr>
          <p:cNvPr id="29" name="Straight Connector 28"/>
          <p:cNvCxnSpPr/>
          <p:nvPr/>
        </p:nvCxnSpPr>
        <p:spPr>
          <a:xfrm flipH="1">
            <a:off x="3851920" y="908760"/>
            <a:ext cx="0" cy="3600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3743936" y="980728"/>
            <a:ext cx="216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5004080" y="1700808"/>
            <a:ext cx="288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7020272" y="764704"/>
            <a:ext cx="288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940152" y="1268760"/>
            <a:ext cx="288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7812360" y="1628800"/>
            <a:ext cx="288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2339752" y="2780928"/>
            <a:ext cx="288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3203848" y="3284984"/>
            <a:ext cx="288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467544" y="2924944"/>
            <a:ext cx="4176464" cy="2246769"/>
          </a:xfrm>
          <a:prstGeom prst="rect">
            <a:avLst/>
          </a:prstGeom>
          <a:noFill/>
        </p:spPr>
        <p:txBody>
          <a:bodyPr wrap="square" rtlCol="0">
            <a:spAutoFit/>
          </a:bodyPr>
          <a:lstStyle/>
          <a:p>
            <a:r>
              <a:rPr lang="en-US" sz="2800" b="1" dirty="0" err="1" smtClean="0">
                <a:latin typeface="SutonnyMJ" pitchFamily="2" charset="0"/>
                <a:cs typeface="SutonnyMJ" pitchFamily="2" charset="0"/>
              </a:rPr>
              <a:t>Bwd</a:t>
            </a:r>
            <a:r>
              <a:rPr lang="en-US" sz="2800" b="1" dirty="0" smtClean="0">
                <a:latin typeface="SutonnyMJ" pitchFamily="2" charset="0"/>
                <a:cs typeface="SutonnyMJ" pitchFamily="2" charset="0"/>
              </a:rPr>
              <a:t>  5:18;</a:t>
            </a:r>
          </a:p>
          <a:p>
            <a:r>
              <a:rPr lang="en-CA" sz="2800" b="1" dirty="0" smtClean="0">
                <a:latin typeface="SutonnyMJ" pitchFamily="2" charset="0"/>
                <a:cs typeface="SutonnyMJ" pitchFamily="2" charset="0"/>
              </a:rPr>
              <a:t>      </a:t>
            </a:r>
            <a:r>
              <a:rPr lang="en-US" sz="2800" b="1" dirty="0" smtClean="0">
                <a:latin typeface="SutonnyMJ" pitchFamily="2" charset="0"/>
                <a:cs typeface="SutonnyMJ" pitchFamily="2" charset="0"/>
              </a:rPr>
              <a:t>†</a:t>
            </a:r>
            <a:r>
              <a:rPr lang="en-US" sz="2800" b="1" dirty="0" err="1" smtClean="0">
                <a:latin typeface="SutonnyMJ" pitchFamily="2" charset="0"/>
                <a:cs typeface="SutonnyMJ" pitchFamily="2" charset="0"/>
              </a:rPr>
              <a:t>cÖ</a:t>
            </a:r>
            <a:r>
              <a:rPr lang="en-US" sz="2800" b="1" dirty="0" smtClean="0">
                <a:latin typeface="SutonnyMJ" pitchFamily="2" charset="0"/>
                <a:cs typeface="SutonnyMJ" pitchFamily="2" charset="0"/>
              </a:rPr>
              <a:t> </a:t>
            </a:r>
            <a:r>
              <a:rPr lang="en-CA" sz="2800" b="1" dirty="0" smtClean="0">
                <a:latin typeface="SutonnyMJ" pitchFamily="2" charset="0"/>
                <a:cs typeface="SutonnyMJ" pitchFamily="2" charset="0"/>
              </a:rPr>
              <a:t>2:4;</a:t>
            </a:r>
          </a:p>
          <a:p>
            <a:r>
              <a:rPr lang="en-CA" sz="2800" b="1" dirty="0" smtClean="0">
                <a:latin typeface="SutonnyMJ" pitchFamily="2" charset="0"/>
                <a:cs typeface="SutonnyMJ" pitchFamily="2" charset="0"/>
              </a:rPr>
              <a:t>            </a:t>
            </a:r>
            <a:r>
              <a:rPr lang="en-US" sz="2800" b="1" dirty="0" smtClean="0">
                <a:latin typeface="SutonnyMJ" pitchFamily="2" charset="0"/>
                <a:cs typeface="SutonnyMJ" pitchFamily="2" charset="0"/>
              </a:rPr>
              <a:t>†</a:t>
            </a:r>
            <a:r>
              <a:rPr lang="en-US" sz="2800" b="1" dirty="0" err="1" smtClean="0">
                <a:latin typeface="SutonnyMJ" pitchFamily="2" charset="0"/>
                <a:cs typeface="SutonnyMJ" pitchFamily="2" charset="0"/>
              </a:rPr>
              <a:t>cÖ</a:t>
            </a:r>
            <a:r>
              <a:rPr lang="en-US" sz="2800" b="1" dirty="0" smtClean="0">
                <a:latin typeface="SutonnyMJ" pitchFamily="2" charset="0"/>
                <a:cs typeface="SutonnyMJ" pitchFamily="2" charset="0"/>
              </a:rPr>
              <a:t> </a:t>
            </a:r>
            <a:r>
              <a:rPr lang="en-CA" sz="2800" b="1" dirty="0" smtClean="0">
                <a:latin typeface="SutonnyMJ" pitchFamily="2" charset="0"/>
                <a:cs typeface="SutonnyMJ" pitchFamily="2" charset="0"/>
              </a:rPr>
              <a:t> 4:31;</a:t>
            </a:r>
          </a:p>
          <a:p>
            <a:r>
              <a:rPr lang="en-CA" sz="2800" b="1" dirty="0" smtClean="0">
                <a:latin typeface="SutonnyMJ" pitchFamily="2" charset="0"/>
                <a:cs typeface="SutonnyMJ" pitchFamily="2" charset="0"/>
              </a:rPr>
              <a:t>                 </a:t>
            </a:r>
            <a:r>
              <a:rPr lang="en-US" sz="2800" b="1" dirty="0" smtClean="0">
                <a:latin typeface="SutonnyMJ" pitchFamily="2" charset="0"/>
                <a:cs typeface="SutonnyMJ" pitchFamily="2" charset="0"/>
              </a:rPr>
              <a:t>†</a:t>
            </a:r>
            <a:r>
              <a:rPr lang="en-US" sz="2800" b="1" dirty="0" err="1" smtClean="0">
                <a:latin typeface="SutonnyMJ" pitchFamily="2" charset="0"/>
                <a:cs typeface="SutonnyMJ" pitchFamily="2" charset="0"/>
              </a:rPr>
              <a:t>cÖ</a:t>
            </a:r>
            <a:r>
              <a:rPr lang="en-US" sz="2800" b="1" dirty="0" smtClean="0">
                <a:latin typeface="SutonnyMJ" pitchFamily="2" charset="0"/>
                <a:cs typeface="SutonnyMJ" pitchFamily="2" charset="0"/>
              </a:rPr>
              <a:t> </a:t>
            </a:r>
            <a:r>
              <a:rPr lang="en-CA" sz="2800" b="1" dirty="0" smtClean="0">
                <a:latin typeface="SutonnyMJ" pitchFamily="2" charset="0"/>
                <a:cs typeface="SutonnyMJ" pitchFamily="2" charset="0"/>
              </a:rPr>
              <a:t> 13:52;</a:t>
            </a:r>
          </a:p>
          <a:p>
            <a:r>
              <a:rPr lang="en-CA" sz="2800" b="1" dirty="0" smtClean="0">
                <a:latin typeface="SutonnyMJ" pitchFamily="2" charset="0"/>
                <a:cs typeface="SutonnyMJ" pitchFamily="2" charset="0"/>
              </a:rPr>
              <a:t>                         </a:t>
            </a:r>
            <a:r>
              <a:rPr lang="en-US" sz="2800" b="1" dirty="0" smtClean="0">
                <a:latin typeface="SutonnyMJ" pitchFamily="2" charset="0"/>
                <a:cs typeface="SutonnyMJ" pitchFamily="2" charset="0"/>
              </a:rPr>
              <a:t>1 †</a:t>
            </a:r>
            <a:r>
              <a:rPr lang="en-US" sz="2800" b="1" dirty="0" err="1" smtClean="0">
                <a:latin typeface="SutonnyMJ" pitchFamily="2" charset="0"/>
                <a:cs typeface="SutonnyMJ" pitchFamily="2" charset="0"/>
              </a:rPr>
              <a:t>hvnb</a:t>
            </a:r>
            <a:r>
              <a:rPr lang="en-US" sz="2800" b="1" dirty="0" smtClean="0">
                <a:latin typeface="SutonnyMJ" pitchFamily="2" charset="0"/>
                <a:cs typeface="SutonnyMJ" pitchFamily="2" charset="0"/>
              </a:rPr>
              <a:t> </a:t>
            </a:r>
            <a:r>
              <a:rPr lang="en-CA" sz="2800" b="1" dirty="0" smtClean="0">
                <a:latin typeface="SutonnyMJ" pitchFamily="2" charset="0"/>
                <a:cs typeface="SutonnyMJ" pitchFamily="2" charset="0"/>
              </a:rPr>
              <a:t>2:6;</a:t>
            </a:r>
            <a:endParaRPr lang="en-CA" sz="2800" b="1" dirty="0">
              <a:latin typeface="SutonnyMJ" pitchFamily="2" charset="0"/>
              <a:cs typeface="SutonnyMJ" pitchFamily="2" charset="0"/>
            </a:endParaRPr>
          </a:p>
        </p:txBody>
      </p:sp>
      <p:cxnSp>
        <p:nvCxnSpPr>
          <p:cNvPr id="40" name="Straight Connector 39"/>
          <p:cNvCxnSpPr/>
          <p:nvPr/>
        </p:nvCxnSpPr>
        <p:spPr>
          <a:xfrm>
            <a:off x="4860064" y="4293096"/>
            <a:ext cx="288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6444240" y="3573016"/>
            <a:ext cx="288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7452320" y="2492896"/>
            <a:ext cx="288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5148064" y="1628840"/>
            <a:ext cx="0" cy="3600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H="1">
            <a:off x="6084168" y="1196752"/>
            <a:ext cx="0" cy="3600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a:off x="7164288" y="692736"/>
            <a:ext cx="0" cy="3600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H="1">
            <a:off x="3347864" y="3213016"/>
            <a:ext cx="0" cy="3600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H="1">
            <a:off x="2483768" y="2708960"/>
            <a:ext cx="0" cy="3600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H="1">
            <a:off x="5004048" y="4221088"/>
            <a:ext cx="0" cy="3600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H="1">
            <a:off x="6588224" y="3501048"/>
            <a:ext cx="0" cy="3600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H="1">
            <a:off x="7956376" y="1556832"/>
            <a:ext cx="0" cy="3600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H="1">
            <a:off x="7596336" y="2420888"/>
            <a:ext cx="0" cy="3600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3131840" y="1571308"/>
            <a:ext cx="3888432" cy="1569660"/>
          </a:xfrm>
          <a:prstGeom prst="rect">
            <a:avLst/>
          </a:prstGeom>
          <a:noFill/>
        </p:spPr>
        <p:txBody>
          <a:bodyPr wrap="square" rtlCol="0">
            <a:spAutoFit/>
          </a:bodyPr>
          <a:lstStyle/>
          <a:p>
            <a:pPr algn="ctr"/>
            <a:r>
              <a:rPr lang="en-CA" sz="9600" b="1" dirty="0" smtClean="0"/>
              <a:t>Jesus </a:t>
            </a:r>
            <a:endParaRPr lang="en-CA" sz="9600" b="1" dirty="0"/>
          </a:p>
        </p:txBody>
      </p:sp>
      <p:pic>
        <p:nvPicPr>
          <p:cNvPr id="58" name="Picture 57" descr="dove and sword large cropped.png"/>
          <p:cNvPicPr>
            <a:picLocks noChangeAspect="1"/>
          </p:cNvPicPr>
          <p:nvPr/>
        </p:nvPicPr>
        <p:blipFill>
          <a:blip r:embed="rId2" cstate="print"/>
          <a:stretch>
            <a:fillRect/>
          </a:stretch>
        </p:blipFill>
        <p:spPr>
          <a:xfrm>
            <a:off x="770705" y="116632"/>
            <a:ext cx="2505151" cy="2592288"/>
          </a:xfrm>
          <a:prstGeom prst="rect">
            <a:avLst/>
          </a:prstGeom>
        </p:spPr>
      </p:pic>
      <p:sp>
        <p:nvSpPr>
          <p:cNvPr id="59" name="TextBox 58"/>
          <p:cNvSpPr txBox="1"/>
          <p:nvPr/>
        </p:nvSpPr>
        <p:spPr>
          <a:xfrm>
            <a:off x="5796136" y="3717032"/>
            <a:ext cx="3024336" cy="1200329"/>
          </a:xfrm>
          <a:prstGeom prst="rect">
            <a:avLst/>
          </a:prstGeom>
          <a:noFill/>
        </p:spPr>
        <p:txBody>
          <a:bodyPr wrap="square" rtlCol="0">
            <a:spAutoFit/>
          </a:bodyPr>
          <a:lstStyle/>
          <a:p>
            <a:pPr algn="r"/>
            <a:r>
              <a:rPr lang="en-CA" sz="2400" b="1" dirty="0" smtClean="0">
                <a:solidFill>
                  <a:srgbClr val="0000FF"/>
                </a:solidFill>
                <a:latin typeface="Calibri" pitchFamily="34" charset="0"/>
              </a:rPr>
              <a:t>Filled with </a:t>
            </a:r>
          </a:p>
          <a:p>
            <a:pPr algn="r"/>
            <a:r>
              <a:rPr lang="en-CA" sz="2400" b="1" dirty="0" smtClean="0">
                <a:solidFill>
                  <a:srgbClr val="0000FF"/>
                </a:solidFill>
                <a:latin typeface="Calibri" pitchFamily="34" charset="0"/>
              </a:rPr>
              <a:t>the love of Jesus </a:t>
            </a:r>
          </a:p>
          <a:p>
            <a:pPr algn="r"/>
            <a:r>
              <a:rPr lang="en-CA" sz="2400" b="1" dirty="0" smtClean="0">
                <a:solidFill>
                  <a:srgbClr val="0000FF"/>
                </a:solidFill>
                <a:latin typeface="Calibri" pitchFamily="34" charset="0"/>
              </a:rPr>
              <a:t>for God and people</a:t>
            </a:r>
            <a:endParaRPr lang="en-CA" sz="2400" b="1" dirty="0">
              <a:solidFill>
                <a:srgbClr val="0000FF"/>
              </a:solidFill>
              <a:latin typeface="Calibri" pitchFamily="34" charset="0"/>
            </a:endParaRPr>
          </a:p>
        </p:txBody>
      </p:sp>
      <p:sp>
        <p:nvSpPr>
          <p:cNvPr id="60" name="TextBox 59"/>
          <p:cNvSpPr txBox="1"/>
          <p:nvPr/>
        </p:nvSpPr>
        <p:spPr>
          <a:xfrm>
            <a:off x="2987824" y="332656"/>
            <a:ext cx="864096" cy="461665"/>
          </a:xfrm>
          <a:prstGeom prst="rect">
            <a:avLst/>
          </a:prstGeom>
          <a:noFill/>
        </p:spPr>
        <p:txBody>
          <a:bodyPr wrap="square" rtlCol="0">
            <a:spAutoFit/>
          </a:bodyPr>
          <a:lstStyle/>
          <a:p>
            <a:r>
              <a:rPr lang="en-CA" sz="2400" b="1" dirty="0" smtClean="0"/>
              <a:t>love</a:t>
            </a:r>
            <a:endParaRPr lang="en-CA" sz="2400" b="1" dirty="0"/>
          </a:p>
        </p:txBody>
      </p:sp>
      <p:sp>
        <p:nvSpPr>
          <p:cNvPr id="61" name="TextBox 60"/>
          <p:cNvSpPr txBox="1"/>
          <p:nvPr/>
        </p:nvSpPr>
        <p:spPr>
          <a:xfrm>
            <a:off x="6084168" y="332656"/>
            <a:ext cx="864096" cy="461665"/>
          </a:xfrm>
          <a:prstGeom prst="rect">
            <a:avLst/>
          </a:prstGeom>
          <a:noFill/>
        </p:spPr>
        <p:txBody>
          <a:bodyPr wrap="square" rtlCol="0">
            <a:spAutoFit/>
          </a:bodyPr>
          <a:lstStyle/>
          <a:p>
            <a:r>
              <a:rPr lang="en-CA" sz="2400" b="1" dirty="0" smtClean="0"/>
              <a:t>joy</a:t>
            </a:r>
            <a:endParaRPr lang="en-CA" sz="2400" b="1" dirty="0"/>
          </a:p>
        </p:txBody>
      </p:sp>
      <p:sp>
        <p:nvSpPr>
          <p:cNvPr id="62" name="TextBox 61"/>
          <p:cNvSpPr txBox="1"/>
          <p:nvPr/>
        </p:nvSpPr>
        <p:spPr>
          <a:xfrm>
            <a:off x="3563888" y="1268760"/>
            <a:ext cx="1152128" cy="461665"/>
          </a:xfrm>
          <a:prstGeom prst="rect">
            <a:avLst/>
          </a:prstGeom>
          <a:noFill/>
        </p:spPr>
        <p:txBody>
          <a:bodyPr wrap="square" rtlCol="0">
            <a:spAutoFit/>
          </a:bodyPr>
          <a:lstStyle/>
          <a:p>
            <a:r>
              <a:rPr lang="en-CA" sz="2400" b="1" dirty="0" smtClean="0"/>
              <a:t>peace</a:t>
            </a:r>
            <a:endParaRPr lang="en-CA" sz="2400" b="1" dirty="0"/>
          </a:p>
        </p:txBody>
      </p:sp>
      <p:sp>
        <p:nvSpPr>
          <p:cNvPr id="63" name="TextBox 62"/>
          <p:cNvSpPr txBox="1"/>
          <p:nvPr/>
        </p:nvSpPr>
        <p:spPr>
          <a:xfrm>
            <a:off x="6444208" y="1023119"/>
            <a:ext cx="2160240" cy="461665"/>
          </a:xfrm>
          <a:prstGeom prst="rect">
            <a:avLst/>
          </a:prstGeom>
          <a:noFill/>
        </p:spPr>
        <p:txBody>
          <a:bodyPr wrap="square" rtlCol="0">
            <a:spAutoFit/>
          </a:bodyPr>
          <a:lstStyle/>
          <a:p>
            <a:r>
              <a:rPr lang="en-CA" sz="2400" b="1" dirty="0" smtClean="0"/>
              <a:t>longsuffering</a:t>
            </a:r>
            <a:endParaRPr lang="en-CA" sz="2400" b="1" dirty="0"/>
          </a:p>
        </p:txBody>
      </p:sp>
      <p:sp>
        <p:nvSpPr>
          <p:cNvPr id="64" name="TextBox 63"/>
          <p:cNvSpPr txBox="1"/>
          <p:nvPr/>
        </p:nvSpPr>
        <p:spPr>
          <a:xfrm>
            <a:off x="5868144" y="1527175"/>
            <a:ext cx="2160240" cy="461665"/>
          </a:xfrm>
          <a:prstGeom prst="rect">
            <a:avLst/>
          </a:prstGeom>
          <a:noFill/>
        </p:spPr>
        <p:txBody>
          <a:bodyPr wrap="square" rtlCol="0">
            <a:spAutoFit/>
          </a:bodyPr>
          <a:lstStyle/>
          <a:p>
            <a:r>
              <a:rPr lang="en-CA" sz="2400" b="1" dirty="0" smtClean="0"/>
              <a:t>goodness</a:t>
            </a:r>
            <a:endParaRPr lang="en-CA" sz="2400" b="1" dirty="0"/>
          </a:p>
        </p:txBody>
      </p:sp>
      <p:sp>
        <p:nvSpPr>
          <p:cNvPr id="65" name="TextBox 64"/>
          <p:cNvSpPr txBox="1"/>
          <p:nvPr/>
        </p:nvSpPr>
        <p:spPr>
          <a:xfrm>
            <a:off x="2195736" y="1959223"/>
            <a:ext cx="2160240" cy="461665"/>
          </a:xfrm>
          <a:prstGeom prst="rect">
            <a:avLst/>
          </a:prstGeom>
          <a:noFill/>
        </p:spPr>
        <p:txBody>
          <a:bodyPr wrap="square" rtlCol="0">
            <a:spAutoFit/>
          </a:bodyPr>
          <a:lstStyle/>
          <a:p>
            <a:r>
              <a:rPr lang="en-CA" sz="2400" b="1" dirty="0" smtClean="0"/>
              <a:t>kindness</a:t>
            </a:r>
            <a:endParaRPr lang="en-CA" sz="2400" b="1" dirty="0"/>
          </a:p>
        </p:txBody>
      </p:sp>
      <p:sp>
        <p:nvSpPr>
          <p:cNvPr id="66" name="TextBox 65"/>
          <p:cNvSpPr txBox="1"/>
          <p:nvPr/>
        </p:nvSpPr>
        <p:spPr>
          <a:xfrm>
            <a:off x="4139952" y="2823319"/>
            <a:ext cx="2160240" cy="461665"/>
          </a:xfrm>
          <a:prstGeom prst="rect">
            <a:avLst/>
          </a:prstGeom>
          <a:noFill/>
        </p:spPr>
        <p:txBody>
          <a:bodyPr wrap="square" rtlCol="0">
            <a:spAutoFit/>
          </a:bodyPr>
          <a:lstStyle/>
          <a:p>
            <a:r>
              <a:rPr lang="en-CA" sz="2400" b="1" dirty="0" smtClean="0"/>
              <a:t>faithfulness</a:t>
            </a:r>
            <a:endParaRPr lang="en-CA" sz="2400" b="1" dirty="0"/>
          </a:p>
        </p:txBody>
      </p:sp>
      <p:sp>
        <p:nvSpPr>
          <p:cNvPr id="67" name="TextBox 66"/>
          <p:cNvSpPr txBox="1"/>
          <p:nvPr/>
        </p:nvSpPr>
        <p:spPr>
          <a:xfrm>
            <a:off x="3851920" y="3255367"/>
            <a:ext cx="2160240" cy="461665"/>
          </a:xfrm>
          <a:prstGeom prst="rect">
            <a:avLst/>
          </a:prstGeom>
          <a:noFill/>
        </p:spPr>
        <p:txBody>
          <a:bodyPr wrap="square" rtlCol="0">
            <a:spAutoFit/>
          </a:bodyPr>
          <a:lstStyle/>
          <a:p>
            <a:pPr algn="ctr"/>
            <a:r>
              <a:rPr lang="en-CA" sz="2400" b="1" dirty="0" smtClean="0"/>
              <a:t>gentleness</a:t>
            </a:r>
            <a:endParaRPr lang="en-CA" sz="2400" b="1" dirty="0"/>
          </a:p>
        </p:txBody>
      </p:sp>
      <p:sp>
        <p:nvSpPr>
          <p:cNvPr id="68" name="TextBox 67"/>
          <p:cNvSpPr txBox="1"/>
          <p:nvPr/>
        </p:nvSpPr>
        <p:spPr>
          <a:xfrm>
            <a:off x="4355976" y="3687415"/>
            <a:ext cx="2160240" cy="461665"/>
          </a:xfrm>
          <a:prstGeom prst="rect">
            <a:avLst/>
          </a:prstGeom>
          <a:noFill/>
        </p:spPr>
        <p:txBody>
          <a:bodyPr wrap="square" rtlCol="0">
            <a:spAutoFit/>
          </a:bodyPr>
          <a:lstStyle/>
          <a:p>
            <a:r>
              <a:rPr lang="en-CA" sz="2400" b="1" dirty="0" smtClean="0"/>
              <a:t>self-control</a:t>
            </a:r>
            <a:endParaRPr lang="en-CA" sz="2400" b="1" dirty="0"/>
          </a:p>
        </p:txBody>
      </p:sp>
      <p:pic>
        <p:nvPicPr>
          <p:cNvPr id="53" name="Picture 52" descr="angry-face-01s.gif"/>
          <p:cNvPicPr>
            <a:picLocks noChangeAspect="1"/>
          </p:cNvPicPr>
          <p:nvPr/>
        </p:nvPicPr>
        <p:blipFill>
          <a:blip r:embed="rId3" cstate="print"/>
          <a:stretch>
            <a:fillRect/>
          </a:stretch>
        </p:blipFill>
        <p:spPr>
          <a:xfrm>
            <a:off x="179512" y="5877272"/>
            <a:ext cx="864096" cy="864096"/>
          </a:xfrm>
          <a:prstGeom prst="ellipse">
            <a:avLst/>
          </a:prstGeom>
        </p:spPr>
      </p:pic>
      <p:sp>
        <p:nvSpPr>
          <p:cNvPr id="56" name="TextBox 55"/>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70"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69" name="TextBox 68"/>
          <p:cNvSpPr txBox="1"/>
          <p:nvPr/>
        </p:nvSpPr>
        <p:spPr>
          <a:xfrm>
            <a:off x="8532440" y="6372036"/>
            <a:ext cx="576064" cy="369332"/>
          </a:xfrm>
          <a:prstGeom prst="rect">
            <a:avLst/>
          </a:prstGeom>
          <a:noFill/>
        </p:spPr>
        <p:txBody>
          <a:bodyPr wrap="square" rtlCol="0">
            <a:spAutoFit/>
          </a:bodyPr>
          <a:lstStyle/>
          <a:p>
            <a:r>
              <a:rPr lang="en-CA" dirty="0" smtClean="0"/>
              <a:t>66</a:t>
            </a:r>
            <a:endParaRPr lang="en-CA" dirty="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8" name="Rectangle 27"/>
          <p:cNvSpPr/>
          <p:nvPr/>
        </p:nvSpPr>
        <p:spPr>
          <a:xfrm>
            <a:off x="7596336" y="2708920"/>
            <a:ext cx="182880" cy="9144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Rectangle 39"/>
          <p:cNvSpPr/>
          <p:nvPr/>
        </p:nvSpPr>
        <p:spPr>
          <a:xfrm>
            <a:off x="7308304" y="2814072"/>
            <a:ext cx="73152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2" name="Picture 21" descr="lord-jesus-christ-coming-293608.gif"/>
          <p:cNvPicPr>
            <a:picLocks noChangeAspect="1"/>
          </p:cNvPicPr>
          <p:nvPr/>
        </p:nvPicPr>
        <p:blipFill>
          <a:blip r:embed="rId3" cstate="print"/>
          <a:srcRect b="22404"/>
          <a:stretch>
            <a:fillRect/>
          </a:stretch>
        </p:blipFill>
        <p:spPr>
          <a:xfrm>
            <a:off x="3294406" y="1988840"/>
            <a:ext cx="2357714" cy="2664296"/>
          </a:xfrm>
          <a:prstGeom prst="rect">
            <a:avLst/>
          </a:prstGeom>
        </p:spPr>
      </p:pic>
      <p:sp>
        <p:nvSpPr>
          <p:cNvPr id="3" name="Rectangle 2"/>
          <p:cNvSpPr/>
          <p:nvPr/>
        </p:nvSpPr>
        <p:spPr>
          <a:xfrm>
            <a:off x="1115616" y="2189976"/>
            <a:ext cx="360040" cy="210312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Rectangle 3"/>
          <p:cNvSpPr/>
          <p:nvPr/>
        </p:nvSpPr>
        <p:spPr>
          <a:xfrm>
            <a:off x="588680" y="2636912"/>
            <a:ext cx="1371600" cy="36004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TextBox 25"/>
          <p:cNvSpPr txBox="1"/>
          <p:nvPr/>
        </p:nvSpPr>
        <p:spPr>
          <a:xfrm>
            <a:off x="-108520" y="4352617"/>
            <a:ext cx="2880320" cy="1092607"/>
          </a:xfrm>
          <a:prstGeom prst="rect">
            <a:avLst/>
          </a:prstGeom>
          <a:noFill/>
        </p:spPr>
        <p:txBody>
          <a:bodyPr wrap="square" rtlCol="0">
            <a:spAutoFit/>
          </a:bodyPr>
          <a:lstStyle/>
          <a:p>
            <a:pPr algn="ctr">
              <a:lnSpc>
                <a:spcPts val="2600"/>
              </a:lnSpc>
            </a:pPr>
            <a:r>
              <a:rPr lang="en-CA" sz="2400" b="1" dirty="0" smtClean="0">
                <a:solidFill>
                  <a:srgbClr val="0000FF"/>
                </a:solidFill>
                <a:latin typeface="Calibri" pitchFamily="34" charset="0"/>
                <a:cs typeface="Arial" pitchFamily="34" charset="0"/>
              </a:rPr>
              <a:t>Crucified </a:t>
            </a:r>
          </a:p>
          <a:p>
            <a:pPr algn="ctr">
              <a:lnSpc>
                <a:spcPts val="2600"/>
              </a:lnSpc>
            </a:pPr>
            <a:r>
              <a:rPr lang="en-CA" sz="2400" b="1" dirty="0" smtClean="0">
                <a:solidFill>
                  <a:srgbClr val="0000FF"/>
                </a:solidFill>
                <a:latin typeface="Calibri" pitchFamily="34" charset="0"/>
                <a:cs typeface="Arial" pitchFamily="34" charset="0"/>
              </a:rPr>
              <a:t>and buried </a:t>
            </a:r>
          </a:p>
          <a:p>
            <a:pPr algn="ctr">
              <a:lnSpc>
                <a:spcPts val="2600"/>
              </a:lnSpc>
            </a:pPr>
            <a:r>
              <a:rPr lang="en-CA" sz="2400" b="1" dirty="0" smtClean="0">
                <a:solidFill>
                  <a:srgbClr val="0000FF"/>
                </a:solidFill>
                <a:latin typeface="Calibri" pitchFamily="34" charset="0"/>
                <a:cs typeface="Arial" pitchFamily="34" charset="0"/>
              </a:rPr>
              <a:t>with Christ</a:t>
            </a:r>
            <a:endParaRPr lang="en-CA" sz="2400" b="1" dirty="0">
              <a:solidFill>
                <a:srgbClr val="0000FF"/>
              </a:solidFill>
              <a:latin typeface="Calibri" pitchFamily="34" charset="0"/>
              <a:cs typeface="Arial" pitchFamily="34" charset="0"/>
            </a:endParaRPr>
          </a:p>
        </p:txBody>
      </p:sp>
      <p:sp>
        <p:nvSpPr>
          <p:cNvPr id="30" name="TextBox 29"/>
          <p:cNvSpPr txBox="1"/>
          <p:nvPr/>
        </p:nvSpPr>
        <p:spPr>
          <a:xfrm>
            <a:off x="5940152" y="3875564"/>
            <a:ext cx="3528392" cy="1569660"/>
          </a:xfrm>
          <a:prstGeom prst="rect">
            <a:avLst/>
          </a:prstGeom>
          <a:noFill/>
        </p:spPr>
        <p:txBody>
          <a:bodyPr wrap="square" rtlCol="0">
            <a:spAutoFit/>
          </a:bodyPr>
          <a:lstStyle/>
          <a:p>
            <a:pPr algn="ctr"/>
            <a:r>
              <a:rPr lang="en-CA" sz="2400" b="1" dirty="0" smtClean="0">
                <a:solidFill>
                  <a:srgbClr val="0000FF"/>
                </a:solidFill>
                <a:latin typeface="Calibri" pitchFamily="34" charset="0"/>
                <a:cs typeface="Arial" pitchFamily="34" charset="0"/>
              </a:rPr>
              <a:t>Set apart from </a:t>
            </a:r>
          </a:p>
          <a:p>
            <a:pPr algn="ctr"/>
            <a:r>
              <a:rPr lang="en-CA" sz="2400" b="1" dirty="0" smtClean="0">
                <a:solidFill>
                  <a:srgbClr val="0000FF"/>
                </a:solidFill>
                <a:latin typeface="Calibri" pitchFamily="34" charset="0"/>
                <a:cs typeface="Arial" pitchFamily="34" charset="0"/>
              </a:rPr>
              <a:t>living in the flesh </a:t>
            </a:r>
          </a:p>
          <a:p>
            <a:pPr algn="ctr"/>
            <a:r>
              <a:rPr lang="en-CA" sz="2400" b="1" dirty="0" smtClean="0">
                <a:solidFill>
                  <a:srgbClr val="0000FF"/>
                </a:solidFill>
                <a:latin typeface="Calibri" pitchFamily="34" charset="0"/>
                <a:cs typeface="Arial" pitchFamily="34" charset="0"/>
              </a:rPr>
              <a:t>to live in Christ in</a:t>
            </a:r>
          </a:p>
          <a:p>
            <a:pPr algn="ctr"/>
            <a:r>
              <a:rPr lang="en-CA" sz="2400" b="1" dirty="0" smtClean="0">
                <a:solidFill>
                  <a:srgbClr val="0000FF"/>
                </a:solidFill>
                <a:latin typeface="Calibri" pitchFamily="34" charset="0"/>
                <a:cs typeface="Arial" pitchFamily="34" charset="0"/>
              </a:rPr>
              <a:t>the Spirit in God </a:t>
            </a:r>
          </a:p>
        </p:txBody>
      </p:sp>
      <p:sp>
        <p:nvSpPr>
          <p:cNvPr id="32" name="TextBox 31"/>
          <p:cNvSpPr txBox="1"/>
          <p:nvPr/>
        </p:nvSpPr>
        <p:spPr>
          <a:xfrm>
            <a:off x="2843808" y="4623519"/>
            <a:ext cx="3240360" cy="461665"/>
          </a:xfrm>
          <a:prstGeom prst="rect">
            <a:avLst/>
          </a:prstGeom>
          <a:noFill/>
        </p:spPr>
        <p:txBody>
          <a:bodyPr wrap="square" rtlCol="0">
            <a:spAutoFit/>
          </a:bodyPr>
          <a:lstStyle/>
          <a:p>
            <a:pPr algn="ctr"/>
            <a:r>
              <a:rPr lang="en-CA" sz="2400" b="1" dirty="0" smtClean="0">
                <a:solidFill>
                  <a:srgbClr val="0000FF"/>
                </a:solidFill>
                <a:latin typeface="Calibri" pitchFamily="34" charset="0"/>
                <a:cs typeface="Arial" pitchFamily="34" charset="0"/>
              </a:rPr>
              <a:t>Raised with Christ</a:t>
            </a:r>
            <a:endParaRPr lang="en-CA" sz="2400" b="1" dirty="0">
              <a:solidFill>
                <a:srgbClr val="0000FF"/>
              </a:solidFill>
              <a:latin typeface="Calibri" pitchFamily="34" charset="0"/>
              <a:cs typeface="Arial" pitchFamily="34" charset="0"/>
            </a:endParaRPr>
          </a:p>
        </p:txBody>
      </p:sp>
      <p:sp>
        <p:nvSpPr>
          <p:cNvPr id="17" name="TextBox 16"/>
          <p:cNvSpPr txBox="1"/>
          <p:nvPr/>
        </p:nvSpPr>
        <p:spPr>
          <a:xfrm>
            <a:off x="2987824" y="5229200"/>
            <a:ext cx="3024336" cy="954107"/>
          </a:xfrm>
          <a:prstGeom prst="rect">
            <a:avLst/>
          </a:prstGeom>
          <a:noFill/>
        </p:spPr>
        <p:txBody>
          <a:bodyPr wrap="square" rtlCol="0">
            <a:spAutoFit/>
          </a:bodyPr>
          <a:lstStyle/>
          <a:p>
            <a:pPr algn="ctr"/>
            <a:r>
              <a:rPr lang="en-US" sz="2800" b="1" dirty="0" err="1" smtClean="0">
                <a:solidFill>
                  <a:schemeClr val="bg1"/>
                </a:solidFill>
                <a:latin typeface="SutonnyMJ" pitchFamily="2" charset="0"/>
                <a:cs typeface="SutonnyMJ" pitchFamily="2" charset="0"/>
              </a:rPr>
              <a:t>Kj</a:t>
            </a:r>
            <a:r>
              <a:rPr lang="en-US" sz="2800" b="1" dirty="0" smtClean="0">
                <a:solidFill>
                  <a:schemeClr val="bg1"/>
                </a:solidFill>
                <a:latin typeface="SutonnyMJ" pitchFamily="2" charset="0"/>
                <a:cs typeface="SutonnyMJ" pitchFamily="2" charset="0"/>
              </a:rPr>
              <a:t>: 2:11-13; </a:t>
            </a:r>
          </a:p>
          <a:p>
            <a:pPr algn="ctr"/>
            <a:r>
              <a:rPr lang="en-US" sz="2800" b="1" dirty="0" smtClean="0">
                <a:solidFill>
                  <a:schemeClr val="bg1"/>
                </a:solidFill>
                <a:latin typeface="SutonnyMJ" pitchFamily="2" charset="0"/>
                <a:cs typeface="SutonnyMJ" pitchFamily="2" charset="0"/>
              </a:rPr>
              <a:t>†iv: 2:29; 8:9</a:t>
            </a:r>
            <a:endParaRPr lang="en-US" sz="2800" b="1" dirty="0">
              <a:solidFill>
                <a:schemeClr val="bg1"/>
              </a:solidFill>
              <a:latin typeface="SutonnyMJ" pitchFamily="2" charset="0"/>
              <a:cs typeface="SutonnyMJ" pitchFamily="2" charset="0"/>
            </a:endParaRPr>
          </a:p>
        </p:txBody>
      </p:sp>
      <p:sp>
        <p:nvSpPr>
          <p:cNvPr id="21" name="TextBox 20"/>
          <p:cNvSpPr txBox="1"/>
          <p:nvPr/>
        </p:nvSpPr>
        <p:spPr>
          <a:xfrm>
            <a:off x="899592" y="2228671"/>
            <a:ext cx="720080" cy="1200329"/>
          </a:xfrm>
          <a:prstGeom prst="rect">
            <a:avLst/>
          </a:prstGeom>
          <a:noFill/>
          <a:ln>
            <a:noFill/>
          </a:ln>
        </p:spPr>
        <p:txBody>
          <a:bodyPr wrap="square" rtlCol="0">
            <a:spAutoFit/>
          </a:bodyPr>
          <a:lstStyle/>
          <a:p>
            <a:r>
              <a:rPr lang="en-CA" sz="7200" dirty="0" smtClean="0">
                <a:latin typeface="Arial Black" pitchFamily="34" charset="0"/>
              </a:rPr>
              <a:t>S</a:t>
            </a:r>
            <a:endParaRPr lang="en-CA" sz="7200" dirty="0">
              <a:latin typeface="Arial Black" pitchFamily="34" charset="0"/>
            </a:endParaRPr>
          </a:p>
        </p:txBody>
      </p:sp>
      <p:sp>
        <p:nvSpPr>
          <p:cNvPr id="18" name="TextBox 8"/>
          <p:cNvSpPr txBox="1">
            <a:spLocks noChangeArrowheads="1"/>
          </p:cNvSpPr>
          <p:nvPr/>
        </p:nvSpPr>
        <p:spPr bwMode="auto">
          <a:xfrm>
            <a:off x="3419872" y="4119463"/>
            <a:ext cx="2088233" cy="461665"/>
          </a:xfrm>
          <a:prstGeom prst="rect">
            <a:avLst/>
          </a:prstGeom>
          <a:noFill/>
          <a:ln w="9525">
            <a:noFill/>
            <a:miter lim="800000"/>
            <a:headEnd/>
            <a:tailEnd/>
          </a:ln>
        </p:spPr>
        <p:txBody>
          <a:bodyPr wrap="square">
            <a:spAutoFit/>
          </a:bodyPr>
          <a:lstStyle/>
          <a:p>
            <a:pPr algn="ctr">
              <a:defRPr/>
            </a:pPr>
            <a:r>
              <a:rPr lang="en-CA" altLang="ko-KR" sz="1400" dirty="0" smtClean="0">
                <a:solidFill>
                  <a:srgbClr val="00B0F0"/>
                </a:solidFill>
              </a:rPr>
              <a:t>©</a:t>
            </a:r>
            <a:r>
              <a:rPr lang="en-CA" altLang="ko-KR" sz="1000" dirty="0" smtClean="0">
                <a:solidFill>
                  <a:srgbClr val="00B0F0"/>
                </a:solidFill>
              </a:rPr>
              <a:t> </a:t>
            </a:r>
            <a:r>
              <a:rPr lang="en-CA" sz="1000" dirty="0" smtClean="0">
                <a:solidFill>
                  <a:srgbClr val="00B0F0"/>
                </a:solidFill>
              </a:rPr>
              <a:t>GospelGifs.com </a:t>
            </a:r>
          </a:p>
          <a:p>
            <a:pPr algn="ctr">
              <a:defRPr/>
            </a:pPr>
            <a:r>
              <a:rPr lang="en-CA" sz="1000" dirty="0" smtClean="0">
                <a:solidFill>
                  <a:srgbClr val="00B0F0"/>
                </a:solidFill>
              </a:rPr>
              <a:t>used with permission</a:t>
            </a:r>
            <a:endParaRPr lang="en-CA" sz="1000" dirty="0">
              <a:solidFill>
                <a:srgbClr val="00B0F0"/>
              </a:solidFill>
            </a:endParaRPr>
          </a:p>
        </p:txBody>
      </p:sp>
      <p:sp>
        <p:nvSpPr>
          <p:cNvPr id="23" name="Rectangle 7"/>
          <p:cNvSpPr>
            <a:spLocks noChangeArrowheads="1"/>
          </p:cNvSpPr>
          <p:nvPr/>
        </p:nvSpPr>
        <p:spPr bwMode="auto">
          <a:xfrm>
            <a:off x="0" y="27781"/>
            <a:ext cx="9144000" cy="954107"/>
          </a:xfrm>
          <a:prstGeom prst="rect">
            <a:avLst/>
          </a:prstGeom>
          <a:solidFill>
            <a:schemeClr val="tx1"/>
          </a:solidFill>
          <a:ln w="9525">
            <a:noFill/>
            <a:miter lim="800000"/>
            <a:headEnd/>
            <a:tailEnd/>
          </a:ln>
        </p:spPr>
        <p:txBody>
          <a:bodyPr wrap="square" anchor="ctr">
            <a:spAutoFit/>
          </a:bodyPr>
          <a:lstStyle/>
          <a:p>
            <a:pPr algn="ctr" eaLnBrk="0" hangingPunct="0"/>
            <a:r>
              <a:rPr lang="en-US" sz="2800" b="1" dirty="0" smtClean="0">
                <a:solidFill>
                  <a:srgbClr val="FF0000"/>
                </a:solidFill>
                <a:latin typeface="SutonnyMJ" pitchFamily="2" charset="0"/>
                <a:cs typeface="SutonnyMJ" pitchFamily="2" charset="0"/>
              </a:rPr>
              <a:t>67. </a:t>
            </a:r>
            <a:r>
              <a:rPr lang="en-US" sz="2800" b="1" dirty="0" err="1" smtClean="0">
                <a:solidFill>
                  <a:srgbClr val="FF0000"/>
                </a:solidFill>
                <a:latin typeface="SutonnyMJ" pitchFamily="2" charset="0"/>
                <a:cs typeface="SutonnyMJ" pitchFamily="2" charset="0"/>
              </a:rPr>
              <a:t>Lªx‡ói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AvZ¥v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Øviv</a:t>
            </a:r>
            <a:r>
              <a:rPr lang="en-US" sz="2800" b="1" dirty="0" smtClean="0">
                <a:solidFill>
                  <a:srgbClr val="FF0000"/>
                </a:solidFill>
                <a:latin typeface="SutonnyMJ" pitchFamily="2" charset="0"/>
                <a:cs typeface="SutonnyMJ" pitchFamily="2" charset="0"/>
              </a:rPr>
              <a:t> Z¡K‡”Q` </a:t>
            </a:r>
            <a:r>
              <a:rPr lang="en-US" sz="2800" b="1" dirty="0" err="1" smtClean="0">
                <a:solidFill>
                  <a:srgbClr val="FF0000"/>
                </a:solidFill>
                <a:latin typeface="SutonnyMJ" pitchFamily="2" charset="0"/>
                <a:cs typeface="SutonnyMJ" pitchFamily="2" charset="0"/>
              </a:rPr>
              <a:t>cÖvß</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Ges</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gvsmgq</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Rxe‡b</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cweÎ</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AvZ¥vq</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Rxeb</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hvcb</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ab¨ev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cÖfz</a:t>
            </a:r>
            <a:r>
              <a:rPr lang="en-US" sz="2800" b="1" dirty="0" smtClean="0">
                <a:solidFill>
                  <a:srgbClr val="FF0000"/>
                </a:solidFill>
                <a:latin typeface="SutonnyMJ" pitchFamily="2" charset="0"/>
                <a:cs typeface="SutonnyMJ" pitchFamily="2" charset="0"/>
              </a:rPr>
              <a:t>!</a:t>
            </a:r>
            <a:endParaRPr lang="en-CA" sz="3600" b="1" dirty="0" smtClean="0">
              <a:solidFill>
                <a:srgbClr val="FF0000"/>
              </a:solidFill>
              <a:latin typeface="SutonnyMJ" pitchFamily="2" charset="0"/>
              <a:cs typeface="SutonnyMJ" pitchFamily="2" charset="0"/>
            </a:endParaRPr>
          </a:p>
        </p:txBody>
      </p:sp>
      <p:pic>
        <p:nvPicPr>
          <p:cNvPr id="19" name="Picture 18" descr="angry-face-01s.gif"/>
          <p:cNvPicPr>
            <a:picLocks noChangeAspect="1"/>
          </p:cNvPicPr>
          <p:nvPr/>
        </p:nvPicPr>
        <p:blipFill>
          <a:blip r:embed="rId4" cstate="print"/>
          <a:stretch>
            <a:fillRect/>
          </a:stretch>
        </p:blipFill>
        <p:spPr>
          <a:xfrm>
            <a:off x="179512" y="5517232"/>
            <a:ext cx="864096" cy="864096"/>
          </a:xfrm>
          <a:prstGeom prst="ellipse">
            <a:avLst/>
          </a:prstGeom>
        </p:spPr>
      </p:pic>
      <p:sp>
        <p:nvSpPr>
          <p:cNvPr id="31" name="TextBox 30"/>
          <p:cNvSpPr txBox="1"/>
          <p:nvPr/>
        </p:nvSpPr>
        <p:spPr>
          <a:xfrm>
            <a:off x="179512" y="544522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3" name="TextBox 8"/>
          <p:cNvSpPr txBox="1">
            <a:spLocks noChangeArrowheads="1"/>
          </p:cNvSpPr>
          <p:nvPr/>
        </p:nvSpPr>
        <p:spPr bwMode="auto">
          <a:xfrm>
            <a:off x="107504"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34" name="TextBox 33"/>
          <p:cNvSpPr txBox="1"/>
          <p:nvPr/>
        </p:nvSpPr>
        <p:spPr>
          <a:xfrm>
            <a:off x="107504" y="6300028"/>
            <a:ext cx="576064" cy="369332"/>
          </a:xfrm>
          <a:prstGeom prst="rect">
            <a:avLst/>
          </a:prstGeom>
          <a:noFill/>
        </p:spPr>
        <p:txBody>
          <a:bodyPr wrap="square" rtlCol="0">
            <a:spAutoFit/>
          </a:bodyPr>
          <a:lstStyle/>
          <a:p>
            <a:pPr algn="ctr"/>
            <a:r>
              <a:rPr lang="en-CA" dirty="0" smtClean="0"/>
              <a:t>67</a:t>
            </a:r>
            <a:endParaRPr lang="en-CA" dirty="0"/>
          </a:p>
        </p:txBody>
      </p:sp>
      <p:pic>
        <p:nvPicPr>
          <p:cNvPr id="35" name="Picture 34" descr="egyptian.gif"/>
          <p:cNvPicPr>
            <a:picLocks noChangeAspect="1"/>
          </p:cNvPicPr>
          <p:nvPr/>
        </p:nvPicPr>
        <p:blipFill>
          <a:blip r:embed="rId5" cstate="print"/>
          <a:stretch>
            <a:fillRect/>
          </a:stretch>
        </p:blipFill>
        <p:spPr>
          <a:xfrm>
            <a:off x="6876255" y="1916831"/>
            <a:ext cx="1843432" cy="1097280"/>
          </a:xfrm>
          <a:prstGeom prst="rect">
            <a:avLst/>
          </a:prstGeom>
        </p:spPr>
      </p:pic>
      <p:pic>
        <p:nvPicPr>
          <p:cNvPr id="36" name="Picture 35" descr="egyptian.gif"/>
          <p:cNvPicPr>
            <a:picLocks noChangeAspect="1"/>
          </p:cNvPicPr>
          <p:nvPr/>
        </p:nvPicPr>
        <p:blipFill>
          <a:blip r:embed="rId5" cstate="print"/>
          <a:stretch>
            <a:fillRect/>
          </a:stretch>
        </p:blipFill>
        <p:spPr>
          <a:xfrm rot="7200000">
            <a:off x="7250575" y="2800782"/>
            <a:ext cx="1843432" cy="1097280"/>
          </a:xfrm>
          <a:prstGeom prst="rect">
            <a:avLst/>
          </a:prstGeom>
        </p:spPr>
      </p:pic>
      <p:pic>
        <p:nvPicPr>
          <p:cNvPr id="37" name="Picture 36" descr="egyptian.gif"/>
          <p:cNvPicPr>
            <a:picLocks noChangeAspect="1"/>
          </p:cNvPicPr>
          <p:nvPr/>
        </p:nvPicPr>
        <p:blipFill>
          <a:blip r:embed="rId5" cstate="print"/>
          <a:stretch>
            <a:fillRect/>
          </a:stretch>
        </p:blipFill>
        <p:spPr>
          <a:xfrm rot="-7200000">
            <a:off x="6242461" y="2815922"/>
            <a:ext cx="1843432" cy="1097280"/>
          </a:xfrm>
          <a:prstGeom prst="rect">
            <a:avLst/>
          </a:prstGeom>
        </p:spPr>
      </p:pic>
      <p:pic>
        <p:nvPicPr>
          <p:cNvPr id="38" name="Picture 37" descr="www.fg-a.com valentine 2-jumping-heart.gif"/>
          <p:cNvPicPr>
            <a:picLocks noChangeAspect="1"/>
          </p:cNvPicPr>
          <p:nvPr/>
        </p:nvPicPr>
        <p:blipFill>
          <a:blip r:embed="rId6" cstate="print"/>
          <a:stretch>
            <a:fillRect/>
          </a:stretch>
        </p:blipFill>
        <p:spPr>
          <a:xfrm>
            <a:off x="7236296" y="2362200"/>
            <a:ext cx="914400" cy="1066800"/>
          </a:xfrm>
          <a:prstGeom prst="rect">
            <a:avLst/>
          </a:prstGeom>
        </p:spPr>
      </p:pic>
      <p:sp>
        <p:nvSpPr>
          <p:cNvPr id="39" name="TextBox 38"/>
          <p:cNvSpPr txBox="1"/>
          <p:nvPr/>
        </p:nvSpPr>
        <p:spPr>
          <a:xfrm rot="16200000">
            <a:off x="7787389" y="2184829"/>
            <a:ext cx="2088232" cy="400110"/>
          </a:xfrm>
          <a:prstGeom prst="rect">
            <a:avLst/>
          </a:prstGeom>
          <a:noFill/>
        </p:spPr>
        <p:txBody>
          <a:bodyPr wrap="square" rtlCol="0">
            <a:spAutoFit/>
          </a:bodyPr>
          <a:lstStyle/>
          <a:p>
            <a:pPr algn="ctr"/>
            <a:r>
              <a:rPr lang="en-CA" sz="1000" dirty="0" smtClean="0">
                <a:solidFill>
                  <a:schemeClr val="tx1">
                    <a:lumMod val="75000"/>
                  </a:schemeClr>
                </a:solidFill>
              </a:rPr>
              <a:t>smiley © sherv.net</a:t>
            </a:r>
          </a:p>
          <a:p>
            <a:pPr algn="ctr"/>
            <a:r>
              <a:rPr lang="en-CA" sz="1000" dirty="0" smtClean="0">
                <a:solidFill>
                  <a:schemeClr val="tx1">
                    <a:lumMod val="75000"/>
                  </a:schemeClr>
                </a:solidFill>
              </a:rPr>
              <a:t>Jumping heart © www.fg-a.com</a:t>
            </a:r>
          </a:p>
        </p:txBody>
      </p:sp>
      <p:pic>
        <p:nvPicPr>
          <p:cNvPr id="27" name="Picture 26" descr="www.fg-a.com valentine 2-jumping-heart.gif"/>
          <p:cNvPicPr>
            <a:picLocks noChangeAspect="1"/>
          </p:cNvPicPr>
          <p:nvPr/>
        </p:nvPicPr>
        <p:blipFill>
          <a:blip r:embed="rId6" cstate="print"/>
          <a:stretch>
            <a:fillRect/>
          </a:stretch>
        </p:blipFill>
        <p:spPr>
          <a:xfrm>
            <a:off x="3995936" y="2722240"/>
            <a:ext cx="914400" cy="1066800"/>
          </a:xfrm>
          <a:prstGeom prst="rect">
            <a:avLst/>
          </a:prstGeom>
        </p:spPr>
      </p:pic>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99FF66"/>
        </a:solidFill>
        <a:effectLst/>
      </p:bgPr>
    </p:bg>
    <p:spTree>
      <p:nvGrpSpPr>
        <p:cNvPr id="1" name=""/>
        <p:cNvGrpSpPr/>
        <p:nvPr/>
      </p:nvGrpSpPr>
      <p:grpSpPr>
        <a:xfrm>
          <a:off x="0" y="0"/>
          <a:ext cx="0" cy="0"/>
          <a:chOff x="0" y="0"/>
          <a:chExt cx="0" cy="0"/>
        </a:xfrm>
      </p:grpSpPr>
      <p:pic>
        <p:nvPicPr>
          <p:cNvPr id="14" name="Picture 2" descr="arms,body builders,competitions,flexing,games,leisure,muscles,recreation,sports,weightlifters,biceps,triceps"/>
          <p:cNvPicPr>
            <a:picLocks noChangeAspect="1" noChangeArrowheads="1"/>
          </p:cNvPicPr>
          <p:nvPr/>
        </p:nvPicPr>
        <p:blipFill>
          <a:blip r:embed="rId2" cstate="print">
            <a:duotone>
              <a:prstClr val="black"/>
              <a:srgbClr val="66FF33">
                <a:tint val="45000"/>
                <a:satMod val="400000"/>
              </a:srgbClr>
            </a:duotone>
          </a:blip>
          <a:srcRect l="36364" b="22727"/>
          <a:stretch>
            <a:fillRect/>
          </a:stretch>
        </p:blipFill>
        <p:spPr bwMode="auto">
          <a:xfrm flipH="1">
            <a:off x="179512" y="692696"/>
            <a:ext cx="1728192" cy="2098518"/>
          </a:xfrm>
          <a:prstGeom prst="rect">
            <a:avLst/>
          </a:prstGeom>
          <a:noFill/>
        </p:spPr>
      </p:pic>
      <p:pic>
        <p:nvPicPr>
          <p:cNvPr id="88066" name="Picture 2" descr="arms,body builders,competitions,flexing,games,leisure,muscles,recreation,sports,weightlifters,biceps,triceps"/>
          <p:cNvPicPr>
            <a:picLocks noChangeAspect="1" noChangeArrowheads="1"/>
          </p:cNvPicPr>
          <p:nvPr/>
        </p:nvPicPr>
        <p:blipFill>
          <a:blip r:embed="rId2" cstate="print">
            <a:duotone>
              <a:prstClr val="black"/>
              <a:srgbClr val="66FF33">
                <a:tint val="45000"/>
                <a:satMod val="400000"/>
              </a:srgbClr>
            </a:duotone>
          </a:blip>
          <a:srcRect l="36364" b="22727"/>
          <a:stretch>
            <a:fillRect/>
          </a:stretch>
        </p:blipFill>
        <p:spPr bwMode="auto">
          <a:xfrm>
            <a:off x="3635896" y="682410"/>
            <a:ext cx="1728192" cy="2098518"/>
          </a:xfrm>
          <a:prstGeom prst="rect">
            <a:avLst/>
          </a:prstGeom>
          <a:noFill/>
        </p:spPr>
      </p:pic>
      <p:sp>
        <p:nvSpPr>
          <p:cNvPr id="4" name="Rounded Rectangle 3"/>
          <p:cNvSpPr/>
          <p:nvPr/>
        </p:nvSpPr>
        <p:spPr>
          <a:xfrm>
            <a:off x="1763787" y="1773238"/>
            <a:ext cx="2016125" cy="2376487"/>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6" name="Rectangle 5"/>
          <p:cNvSpPr/>
          <p:nvPr/>
        </p:nvSpPr>
        <p:spPr>
          <a:xfrm>
            <a:off x="2123976" y="3861048"/>
            <a:ext cx="431800" cy="2087563"/>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7" name="Rectangle 6"/>
          <p:cNvSpPr/>
          <p:nvPr/>
        </p:nvSpPr>
        <p:spPr>
          <a:xfrm>
            <a:off x="2916064" y="3861048"/>
            <a:ext cx="431800" cy="2087563"/>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3" name="Title 1"/>
          <p:cNvSpPr txBox="1">
            <a:spLocks/>
          </p:cNvSpPr>
          <p:nvPr/>
        </p:nvSpPr>
        <p:spPr bwMode="auto">
          <a:xfrm>
            <a:off x="5508104" y="332656"/>
            <a:ext cx="3383280" cy="1512168"/>
          </a:xfrm>
          <a:prstGeom prst="rect">
            <a:avLst/>
          </a:prstGeom>
          <a:solidFill>
            <a:schemeClr val="tx1"/>
          </a:solidFill>
          <a:ln w="9525">
            <a:noFill/>
            <a:miter lim="800000"/>
            <a:headEnd/>
            <a:tailEnd/>
          </a:ln>
        </p:spPr>
        <p:txBody>
          <a:bodyPr anchor="ctr"/>
          <a:lstStyle/>
          <a:p>
            <a:pPr algn="ctr" eaLnBrk="0" hangingPunct="0">
              <a:defRPr/>
            </a:pPr>
            <a:r>
              <a:rPr lang="en-CA" sz="2800" b="1" kern="0" dirty="0" smtClean="0">
                <a:solidFill>
                  <a:srgbClr val="FF0000"/>
                </a:solidFill>
                <a:latin typeface="SutonnyMJ" pitchFamily="2" charset="0"/>
                <a:ea typeface="+mj-ea"/>
                <a:cs typeface="SutonnyMJ" pitchFamily="2" charset="0"/>
              </a:rPr>
              <a:t>68. </a:t>
            </a:r>
            <a:r>
              <a:rPr lang="en-US" sz="2800" b="1" dirty="0" err="1" smtClean="0">
                <a:solidFill>
                  <a:srgbClr val="FF0000"/>
                </a:solidFill>
                <a:latin typeface="SutonnyMJ" pitchFamily="2" charset="0"/>
                <a:cs typeface="SutonnyMJ" pitchFamily="2" charset="0"/>
              </a:rPr>
              <a:t>cweÎAvZ¥vcivµgkvjx</a:t>
            </a:r>
            <a:r>
              <a:rPr lang="en-US" sz="2800" b="1" dirty="0" smtClean="0">
                <a:solidFill>
                  <a:srgbClr val="FF0000"/>
                </a:solidFill>
                <a:latin typeface="SutonnyMJ" pitchFamily="2" charset="0"/>
                <a:cs typeface="SutonnyMJ" pitchFamily="2" charset="0"/>
              </a:rPr>
              <a:t> I kw³kvjx</a:t>
            </a:r>
          </a:p>
          <a:p>
            <a:pPr algn="ctr" eaLnBrk="0" hangingPunct="0">
              <a:defRPr/>
            </a:pPr>
            <a:r>
              <a:rPr lang="en-US" sz="2800" b="1" dirty="0" err="1" smtClean="0">
                <a:solidFill>
                  <a:srgbClr val="FF0000"/>
                </a:solidFill>
                <a:latin typeface="SutonnyMJ" pitchFamily="2" charset="0"/>
                <a:cs typeface="SutonnyMJ" pitchFamily="2" charset="0"/>
              </a:rPr>
              <a:t>ab¨ev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cÖfz</a:t>
            </a:r>
            <a:r>
              <a:rPr lang="en-US" sz="2800" b="1" dirty="0" smtClean="0">
                <a:solidFill>
                  <a:srgbClr val="FF0000"/>
                </a:solidFill>
                <a:latin typeface="SutonnyMJ" pitchFamily="2" charset="0"/>
                <a:cs typeface="SutonnyMJ" pitchFamily="2" charset="0"/>
              </a:rPr>
              <a:t>!</a:t>
            </a:r>
            <a:endParaRPr lang="en-CA" sz="2800" b="1" kern="0" dirty="0">
              <a:solidFill>
                <a:srgbClr val="FF0000"/>
              </a:solidFill>
              <a:latin typeface="SutonnyMJ" pitchFamily="2" charset="0"/>
              <a:ea typeface="+mj-ea"/>
              <a:cs typeface="SutonnyMJ" pitchFamily="2" charset="0"/>
            </a:endParaRPr>
          </a:p>
        </p:txBody>
      </p:sp>
      <p:sp>
        <p:nvSpPr>
          <p:cNvPr id="9" name="Explosion 1 8"/>
          <p:cNvSpPr/>
          <p:nvPr/>
        </p:nvSpPr>
        <p:spPr>
          <a:xfrm>
            <a:off x="1331640" y="1484784"/>
            <a:ext cx="3024336" cy="3096344"/>
          </a:xfrm>
          <a:prstGeom prst="irregularSeal1">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7414" name="Picture 2" descr="j0237940[1]"/>
          <p:cNvPicPr>
            <a:picLocks noChangeAspect="1" noChangeArrowheads="1"/>
          </p:cNvPicPr>
          <p:nvPr/>
        </p:nvPicPr>
        <p:blipFill>
          <a:blip r:embed="rId3" cstate="print"/>
          <a:srcRect/>
          <a:stretch>
            <a:fillRect/>
          </a:stretch>
        </p:blipFill>
        <p:spPr bwMode="auto">
          <a:xfrm>
            <a:off x="1961084" y="1844998"/>
            <a:ext cx="1674812" cy="1223962"/>
          </a:xfrm>
          <a:prstGeom prst="rect">
            <a:avLst/>
          </a:prstGeom>
          <a:noFill/>
          <a:ln w="9525">
            <a:noFill/>
            <a:miter lim="800000"/>
            <a:headEnd/>
            <a:tailEnd/>
          </a:ln>
        </p:spPr>
      </p:pic>
      <p:sp>
        <p:nvSpPr>
          <p:cNvPr id="15" name="Smiley Face 14"/>
          <p:cNvSpPr/>
          <p:nvPr/>
        </p:nvSpPr>
        <p:spPr>
          <a:xfrm>
            <a:off x="1979712" y="404664"/>
            <a:ext cx="1512168" cy="1368152"/>
          </a:xfrm>
          <a:prstGeom prst="smileyFace">
            <a:avLst>
              <a:gd name="adj" fmla="val 4653"/>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TextBox 15"/>
          <p:cNvSpPr txBox="1"/>
          <p:nvPr/>
        </p:nvSpPr>
        <p:spPr>
          <a:xfrm>
            <a:off x="4860032" y="2779762"/>
            <a:ext cx="4104456" cy="3385542"/>
          </a:xfrm>
          <a:prstGeom prst="rect">
            <a:avLst/>
          </a:prstGeom>
          <a:noFill/>
        </p:spPr>
        <p:txBody>
          <a:bodyPr wrap="square" rtlCol="0">
            <a:spAutoFit/>
          </a:bodyPr>
          <a:lstStyle/>
          <a:p>
            <a:pPr algn="ctr"/>
            <a:r>
              <a:rPr lang="en-US" sz="2800" b="1" dirty="0" err="1" smtClean="0">
                <a:solidFill>
                  <a:schemeClr val="bg1"/>
                </a:solidFill>
                <a:latin typeface="SutonnyMJ" pitchFamily="2" charset="0"/>
                <a:cs typeface="SutonnyMJ" pitchFamily="2" charset="0"/>
              </a:rPr>
              <a:t>Bwd</a:t>
            </a:r>
            <a:r>
              <a:rPr lang="en-US" sz="2800" b="1" dirty="0" smtClean="0">
                <a:solidFill>
                  <a:schemeClr val="bg1"/>
                </a:solidFill>
                <a:latin typeface="SutonnyMJ" pitchFamily="2" charset="0"/>
                <a:cs typeface="SutonnyMJ" pitchFamily="2" charset="0"/>
              </a:rPr>
              <a:t>: 1:19;</a:t>
            </a:r>
          </a:p>
          <a:p>
            <a:pPr algn="ctr"/>
            <a:r>
              <a:rPr lang="en-US" sz="2800" b="1" dirty="0" err="1" smtClean="0">
                <a:solidFill>
                  <a:schemeClr val="bg1"/>
                </a:solidFill>
                <a:latin typeface="SutonnyMJ" pitchFamily="2" charset="0"/>
                <a:cs typeface="SutonnyMJ" pitchFamily="2" charset="0"/>
              </a:rPr>
              <a:t>Bwd</a:t>
            </a:r>
            <a:r>
              <a:rPr lang="en-US" sz="2800" b="1" dirty="0" smtClean="0">
                <a:solidFill>
                  <a:schemeClr val="bg1"/>
                </a:solidFill>
                <a:latin typeface="SutonnyMJ" pitchFamily="2" charset="0"/>
                <a:cs typeface="SutonnyMJ" pitchFamily="2" charset="0"/>
              </a:rPr>
              <a:t>: 3:20; </a:t>
            </a:r>
          </a:p>
          <a:p>
            <a:pPr algn="ctr"/>
            <a:r>
              <a:rPr lang="en-US" sz="2800" b="1" dirty="0" smtClean="0">
                <a:solidFill>
                  <a:schemeClr val="bg1"/>
                </a:solidFill>
                <a:latin typeface="SutonnyMJ" pitchFamily="2" charset="0"/>
                <a:cs typeface="SutonnyMJ" pitchFamily="2" charset="0"/>
              </a:rPr>
              <a:t>†cÖ:1:8; </a:t>
            </a:r>
          </a:p>
          <a:p>
            <a:pPr algn="ctr"/>
            <a:r>
              <a:rPr lang="en-US" sz="2800" b="1" dirty="0" smtClean="0">
                <a:solidFill>
                  <a:schemeClr val="bg1"/>
                </a:solidFill>
                <a:latin typeface="SutonnyMJ" pitchFamily="2" charset="0"/>
                <a:cs typeface="SutonnyMJ" pitchFamily="2" charset="0"/>
              </a:rPr>
              <a:t>2Kwi: 4;7; </a:t>
            </a:r>
          </a:p>
          <a:p>
            <a:pPr algn="ctr"/>
            <a:r>
              <a:rPr lang="en-US" sz="2800" b="1" dirty="0" err="1" smtClean="0">
                <a:solidFill>
                  <a:schemeClr val="bg1"/>
                </a:solidFill>
                <a:latin typeface="SutonnyMJ" pitchFamily="2" charset="0"/>
                <a:cs typeface="SutonnyMJ" pitchFamily="2" charset="0"/>
              </a:rPr>
              <a:t>jyK</a:t>
            </a:r>
            <a:r>
              <a:rPr lang="en-US" sz="2800" b="1" dirty="0" smtClean="0">
                <a:solidFill>
                  <a:schemeClr val="bg1"/>
                </a:solidFill>
                <a:latin typeface="SutonnyMJ" pitchFamily="2" charset="0"/>
                <a:cs typeface="SutonnyMJ" pitchFamily="2" charset="0"/>
              </a:rPr>
              <a:t> 24:49; </a:t>
            </a:r>
          </a:p>
          <a:p>
            <a:pPr algn="ctr"/>
            <a:r>
              <a:rPr lang="en-US" sz="2800" b="1" dirty="0" smtClean="0">
                <a:solidFill>
                  <a:schemeClr val="bg1"/>
                </a:solidFill>
                <a:latin typeface="SutonnyMJ" pitchFamily="2" charset="0"/>
                <a:cs typeface="SutonnyMJ" pitchFamily="2" charset="0"/>
              </a:rPr>
              <a:t>wdwj:4:13</a:t>
            </a:r>
          </a:p>
          <a:p>
            <a:pPr algn="ctr"/>
            <a:endParaRPr lang="en-CA" sz="2800" b="1" dirty="0" smtClean="0">
              <a:solidFill>
                <a:schemeClr val="bg1"/>
              </a:solidFill>
              <a:latin typeface="SutonnyMJ" pitchFamily="2" charset="0"/>
              <a:cs typeface="SutonnyMJ" pitchFamily="2" charset="0"/>
            </a:endParaRPr>
          </a:p>
          <a:p>
            <a:pPr algn="ctr"/>
            <a:endParaRPr lang="en-CA" b="1" dirty="0">
              <a:solidFill>
                <a:schemeClr val="bg1"/>
              </a:solidFill>
              <a:latin typeface="SutonnyMJ" pitchFamily="2" charset="0"/>
              <a:cs typeface="SutonnyMJ" pitchFamily="2" charset="0"/>
            </a:endParaRPr>
          </a:p>
        </p:txBody>
      </p:sp>
      <p:sp>
        <p:nvSpPr>
          <p:cNvPr id="17" name="TextBox 16"/>
          <p:cNvSpPr txBox="1"/>
          <p:nvPr/>
        </p:nvSpPr>
        <p:spPr>
          <a:xfrm>
            <a:off x="35496" y="2996952"/>
            <a:ext cx="1872208" cy="461665"/>
          </a:xfrm>
          <a:prstGeom prst="rect">
            <a:avLst/>
          </a:prstGeom>
          <a:noFill/>
        </p:spPr>
        <p:txBody>
          <a:bodyPr wrap="square" rtlCol="0">
            <a:spAutoFit/>
          </a:bodyPr>
          <a:lstStyle/>
          <a:p>
            <a:pPr algn="ctr"/>
            <a:r>
              <a:rPr lang="en-CA" sz="800" dirty="0" smtClean="0"/>
              <a:t>Crown, dove, Bible and arms</a:t>
            </a:r>
          </a:p>
          <a:p>
            <a:pPr algn="ctr"/>
            <a:r>
              <a:rPr lang="en-CA" sz="800" dirty="0" smtClean="0"/>
              <a:t>Microsoft clip art © 2013 </a:t>
            </a:r>
          </a:p>
          <a:p>
            <a:pPr algn="ctr"/>
            <a:r>
              <a:rPr lang="en-CA" sz="800" dirty="0" smtClean="0"/>
              <a:t>Microsoft Corporation. </a:t>
            </a:r>
            <a:endParaRPr lang="en-CA" sz="800" dirty="0"/>
          </a:p>
        </p:txBody>
      </p:sp>
      <p:pic>
        <p:nvPicPr>
          <p:cNvPr id="19" name="Picture 18" descr="dove and sword large cropped.png"/>
          <p:cNvPicPr>
            <a:picLocks noChangeAspect="1"/>
          </p:cNvPicPr>
          <p:nvPr/>
        </p:nvPicPr>
        <p:blipFill>
          <a:blip r:embed="rId4" cstate="print"/>
          <a:stretch>
            <a:fillRect/>
          </a:stretch>
        </p:blipFill>
        <p:spPr>
          <a:xfrm>
            <a:off x="2123728" y="2879861"/>
            <a:ext cx="1296144" cy="1341227"/>
          </a:xfrm>
          <a:prstGeom prst="rect">
            <a:avLst/>
          </a:prstGeom>
        </p:spPr>
      </p:pic>
      <p:pic>
        <p:nvPicPr>
          <p:cNvPr id="18" name="Picture 17" descr="angry-face-01s.gif"/>
          <p:cNvPicPr>
            <a:picLocks noChangeAspect="1"/>
          </p:cNvPicPr>
          <p:nvPr/>
        </p:nvPicPr>
        <p:blipFill>
          <a:blip r:embed="rId5" cstate="print"/>
          <a:stretch>
            <a:fillRect/>
          </a:stretch>
        </p:blipFill>
        <p:spPr>
          <a:xfrm>
            <a:off x="8172400" y="5877272"/>
            <a:ext cx="864096" cy="864096"/>
          </a:xfrm>
          <a:prstGeom prst="ellipse">
            <a:avLst/>
          </a:prstGeom>
        </p:spPr>
      </p:pic>
      <p:sp>
        <p:nvSpPr>
          <p:cNvPr id="21" name="TextBox 20"/>
          <p:cNvSpPr txBox="1"/>
          <p:nvPr/>
        </p:nvSpPr>
        <p:spPr>
          <a:xfrm>
            <a:off x="8172400"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2" name="TextBox 8"/>
          <p:cNvSpPr txBox="1">
            <a:spLocks noChangeArrowheads="1"/>
          </p:cNvSpPr>
          <p:nvPr/>
        </p:nvSpPr>
        <p:spPr bwMode="auto">
          <a:xfrm>
            <a:off x="810039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23" name="TextBox 22"/>
          <p:cNvSpPr txBox="1"/>
          <p:nvPr/>
        </p:nvSpPr>
        <p:spPr>
          <a:xfrm>
            <a:off x="107504" y="6300028"/>
            <a:ext cx="576064" cy="369332"/>
          </a:xfrm>
          <a:prstGeom prst="rect">
            <a:avLst/>
          </a:prstGeom>
          <a:noFill/>
        </p:spPr>
        <p:txBody>
          <a:bodyPr wrap="square" rtlCol="0">
            <a:spAutoFit/>
          </a:bodyPr>
          <a:lstStyle/>
          <a:p>
            <a:pPr algn="ctr"/>
            <a:r>
              <a:rPr lang="en-CA" dirty="0" smtClean="0">
                <a:solidFill>
                  <a:schemeClr val="bg1"/>
                </a:solidFill>
              </a:rPr>
              <a:t>68</a:t>
            </a:r>
            <a:endParaRPr lang="en-CA" dirty="0">
              <a:solidFill>
                <a:schemeClr val="bg1"/>
              </a:solidFill>
            </a:endParaRP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14338" name="Title 1"/>
          <p:cNvSpPr>
            <a:spLocks noGrp="1"/>
          </p:cNvSpPr>
          <p:nvPr>
            <p:ph type="title"/>
          </p:nvPr>
        </p:nvSpPr>
        <p:spPr>
          <a:xfrm>
            <a:off x="4176216" y="3222104"/>
            <a:ext cx="4788272" cy="1143000"/>
          </a:xfrm>
        </p:spPr>
        <p:txBody>
          <a:bodyPr>
            <a:noAutofit/>
          </a:bodyPr>
          <a:lstStyle/>
          <a:p>
            <a:r>
              <a:rPr lang="en-US" sz="2800" b="1" dirty="0" err="1" smtClean="0">
                <a:solidFill>
                  <a:schemeClr val="bg1"/>
                </a:solidFill>
                <a:latin typeface="SutonnyMJ" pitchFamily="2" charset="0"/>
                <a:cs typeface="SutonnyMJ" pitchFamily="2" charset="0"/>
              </a:rPr>
              <a:t>Bwd</a:t>
            </a:r>
            <a:r>
              <a:rPr lang="en-US" sz="2800" b="1" dirty="0" smtClean="0">
                <a:solidFill>
                  <a:schemeClr val="bg1"/>
                </a:solidFill>
                <a:latin typeface="SutonnyMJ" pitchFamily="2" charset="0"/>
                <a:cs typeface="SutonnyMJ" pitchFamily="2" charset="0"/>
              </a:rPr>
              <a:t>: 2:10; </a:t>
            </a:r>
            <a:br>
              <a:rPr lang="en-US" sz="2800" b="1" dirty="0" smtClean="0">
                <a:solidFill>
                  <a:schemeClr val="bg1"/>
                </a:solidFill>
                <a:latin typeface="SutonnyMJ" pitchFamily="2" charset="0"/>
                <a:cs typeface="SutonnyMJ" pitchFamily="2" charset="0"/>
              </a:rPr>
            </a:br>
            <a:r>
              <a:rPr lang="en-US" sz="2800" b="1" dirty="0" smtClean="0">
                <a:solidFill>
                  <a:schemeClr val="bg1"/>
                </a:solidFill>
                <a:latin typeface="SutonnyMJ" pitchFamily="2" charset="0"/>
                <a:cs typeface="SutonnyMJ" pitchFamily="2" charset="0"/>
              </a:rPr>
              <a:t/>
            </a:r>
            <a:br>
              <a:rPr lang="en-US" sz="2800" b="1" dirty="0" smtClean="0">
                <a:solidFill>
                  <a:schemeClr val="bg1"/>
                </a:solidFill>
                <a:latin typeface="SutonnyMJ" pitchFamily="2" charset="0"/>
                <a:cs typeface="SutonnyMJ" pitchFamily="2" charset="0"/>
              </a:rPr>
            </a:br>
            <a:r>
              <a:rPr lang="en-US" sz="2800" b="1" dirty="0" err="1" smtClean="0">
                <a:solidFill>
                  <a:schemeClr val="bg1"/>
                </a:solidFill>
                <a:latin typeface="SutonnyMJ" pitchFamily="2" charset="0"/>
                <a:cs typeface="SutonnyMJ" pitchFamily="2" charset="0"/>
              </a:rPr>
              <a:t>wdwj</a:t>
            </a:r>
            <a:r>
              <a:rPr lang="en-US" sz="2800" b="1" dirty="0" smtClean="0">
                <a:solidFill>
                  <a:schemeClr val="bg1"/>
                </a:solidFill>
                <a:latin typeface="SutonnyMJ" pitchFamily="2" charset="0"/>
                <a:cs typeface="SutonnyMJ" pitchFamily="2" charset="0"/>
              </a:rPr>
              <a:t>: 2:13</a:t>
            </a:r>
            <a:r>
              <a:rPr lang="en-CA" sz="2800" b="1" dirty="0" smtClean="0">
                <a:solidFill>
                  <a:schemeClr val="bg1"/>
                </a:solidFill>
                <a:latin typeface="SutonnyMJ" pitchFamily="2" charset="0"/>
                <a:cs typeface="SutonnyMJ" pitchFamily="2" charset="0"/>
              </a:rPr>
              <a:t/>
            </a:r>
            <a:br>
              <a:rPr lang="en-CA" sz="2800" b="1" dirty="0" smtClean="0">
                <a:solidFill>
                  <a:schemeClr val="bg1"/>
                </a:solidFill>
                <a:latin typeface="SutonnyMJ" pitchFamily="2" charset="0"/>
                <a:cs typeface="SutonnyMJ" pitchFamily="2" charset="0"/>
              </a:rPr>
            </a:br>
            <a:r>
              <a:rPr lang="en-CA" sz="1000" b="1" dirty="0" smtClean="0">
                <a:solidFill>
                  <a:schemeClr val="bg1"/>
                </a:solidFill>
                <a:latin typeface="SutonnyMJ" pitchFamily="2" charset="0"/>
                <a:cs typeface="SutonnyMJ" pitchFamily="2" charset="0"/>
              </a:rPr>
              <a:t/>
            </a:r>
            <a:br>
              <a:rPr lang="en-CA" sz="1000" b="1" dirty="0" smtClean="0">
                <a:solidFill>
                  <a:schemeClr val="bg1"/>
                </a:solidFill>
                <a:latin typeface="SutonnyMJ" pitchFamily="2" charset="0"/>
                <a:cs typeface="SutonnyMJ" pitchFamily="2" charset="0"/>
              </a:rPr>
            </a:br>
            <a:endParaRPr lang="en-CA" sz="2800" b="1" dirty="0" smtClean="0">
              <a:solidFill>
                <a:schemeClr val="bg1"/>
              </a:solidFill>
              <a:latin typeface="SutonnyMJ" pitchFamily="2" charset="0"/>
              <a:cs typeface="SutonnyMJ" pitchFamily="2" charset="0"/>
            </a:endParaRPr>
          </a:p>
        </p:txBody>
      </p:sp>
      <p:pic>
        <p:nvPicPr>
          <p:cNvPr id="14339" name="Picture 2" descr="potter and pot MP900409431.JPG"/>
          <p:cNvPicPr>
            <a:picLocks noChangeAspect="1"/>
          </p:cNvPicPr>
          <p:nvPr/>
        </p:nvPicPr>
        <p:blipFill>
          <a:blip r:embed="rId2" cstate="print"/>
          <a:srcRect/>
          <a:stretch>
            <a:fillRect/>
          </a:stretch>
        </p:blipFill>
        <p:spPr bwMode="auto">
          <a:xfrm>
            <a:off x="107504" y="620688"/>
            <a:ext cx="3960440" cy="5558824"/>
          </a:xfrm>
          <a:prstGeom prst="rect">
            <a:avLst/>
          </a:prstGeom>
          <a:noFill/>
          <a:ln w="9525">
            <a:noFill/>
            <a:miter lim="800000"/>
            <a:headEnd/>
            <a:tailEnd/>
          </a:ln>
        </p:spPr>
      </p:pic>
      <p:sp>
        <p:nvSpPr>
          <p:cNvPr id="4" name="TextBox 3"/>
          <p:cNvSpPr txBox="1"/>
          <p:nvPr/>
        </p:nvSpPr>
        <p:spPr>
          <a:xfrm>
            <a:off x="2195736" y="5805264"/>
            <a:ext cx="1872208" cy="338554"/>
          </a:xfrm>
          <a:prstGeom prst="rect">
            <a:avLst/>
          </a:prstGeom>
          <a:noFill/>
        </p:spPr>
        <p:txBody>
          <a:bodyPr wrap="square" rtlCol="0">
            <a:spAutoFit/>
          </a:bodyPr>
          <a:lstStyle/>
          <a:p>
            <a:pPr algn="ctr"/>
            <a:r>
              <a:rPr lang="en-CA" sz="800" dirty="0" smtClean="0"/>
              <a:t>Microsoft clip art © 2013 </a:t>
            </a:r>
          </a:p>
          <a:p>
            <a:pPr algn="ctr"/>
            <a:r>
              <a:rPr lang="en-CA" sz="800" dirty="0" smtClean="0"/>
              <a:t>Microsoft Corporation. </a:t>
            </a:r>
            <a:endParaRPr lang="en-CA" sz="800" dirty="0"/>
          </a:p>
        </p:txBody>
      </p:sp>
      <p:pic>
        <p:nvPicPr>
          <p:cNvPr id="5" name="Picture 4" descr="angry-face-01s.gif"/>
          <p:cNvPicPr>
            <a:picLocks noChangeAspect="1"/>
          </p:cNvPicPr>
          <p:nvPr/>
        </p:nvPicPr>
        <p:blipFill>
          <a:blip r:embed="rId3" cstate="print"/>
          <a:stretch>
            <a:fillRect/>
          </a:stretch>
        </p:blipFill>
        <p:spPr>
          <a:xfrm>
            <a:off x="8172400" y="5877272"/>
            <a:ext cx="864096" cy="864096"/>
          </a:xfrm>
          <a:prstGeom prst="ellipse">
            <a:avLst/>
          </a:prstGeom>
        </p:spPr>
      </p:pic>
      <p:sp>
        <p:nvSpPr>
          <p:cNvPr id="6" name="TextBox 5"/>
          <p:cNvSpPr txBox="1"/>
          <p:nvPr/>
        </p:nvSpPr>
        <p:spPr>
          <a:xfrm>
            <a:off x="8172400"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7" name="TextBox 8"/>
          <p:cNvSpPr txBox="1">
            <a:spLocks noChangeArrowheads="1"/>
          </p:cNvSpPr>
          <p:nvPr/>
        </p:nvSpPr>
        <p:spPr bwMode="auto">
          <a:xfrm>
            <a:off x="810039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8" name="TextBox 7"/>
          <p:cNvSpPr txBox="1"/>
          <p:nvPr/>
        </p:nvSpPr>
        <p:spPr>
          <a:xfrm>
            <a:off x="107504" y="6300028"/>
            <a:ext cx="576064" cy="369332"/>
          </a:xfrm>
          <a:prstGeom prst="rect">
            <a:avLst/>
          </a:prstGeom>
          <a:noFill/>
        </p:spPr>
        <p:txBody>
          <a:bodyPr wrap="square" rtlCol="0">
            <a:spAutoFit/>
          </a:bodyPr>
          <a:lstStyle/>
          <a:p>
            <a:pPr algn="ctr"/>
            <a:r>
              <a:rPr lang="en-CA" dirty="0" smtClean="0">
                <a:solidFill>
                  <a:schemeClr val="bg1"/>
                </a:solidFill>
              </a:rPr>
              <a:t>69</a:t>
            </a:r>
            <a:endParaRPr lang="en-CA" dirty="0">
              <a:solidFill>
                <a:schemeClr val="bg1"/>
              </a:solidFill>
            </a:endParaRPr>
          </a:p>
        </p:txBody>
      </p:sp>
      <p:sp>
        <p:nvSpPr>
          <p:cNvPr id="9" name="Title 1"/>
          <p:cNvSpPr txBox="1">
            <a:spLocks/>
          </p:cNvSpPr>
          <p:nvPr/>
        </p:nvSpPr>
        <p:spPr bwMode="auto">
          <a:xfrm>
            <a:off x="4788024" y="476672"/>
            <a:ext cx="3672408" cy="936104"/>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noAutofit/>
          </a:bodyPr>
          <a:lstStyle/>
          <a:p>
            <a:pPr lvl="0" algn="ctr" eaLnBrk="0" hangingPunct="0">
              <a:defRPr/>
            </a:pPr>
            <a:r>
              <a:rPr kumimoji="0" lang="en-CA" sz="2800" b="1" i="0" u="none" strike="noStrike" kern="0" cap="none" spc="0" normalizeH="0" baseline="0" noProof="0" dirty="0" smtClean="0">
                <a:ln>
                  <a:noFill/>
                </a:ln>
                <a:solidFill>
                  <a:srgbClr val="FF0000"/>
                </a:solidFill>
                <a:effectLst/>
                <a:uLnTx/>
                <a:uFillTx/>
                <a:latin typeface="SutonnyMJ" pitchFamily="2" charset="0"/>
                <a:ea typeface="+mj-ea"/>
                <a:cs typeface="SutonnyMJ" pitchFamily="2" charset="0"/>
              </a:rPr>
              <a:t>69. </a:t>
            </a:r>
            <a:r>
              <a:rPr lang="en-US" sz="2800" b="1" dirty="0" err="1" smtClean="0">
                <a:solidFill>
                  <a:srgbClr val="FF0000"/>
                </a:solidFill>
                <a:latin typeface="SutonnyMJ" pitchFamily="2" charset="0"/>
                <a:cs typeface="SutonnyMJ" pitchFamily="2" charset="0"/>
              </a:rPr>
              <a:t>Avgiv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ZvnviB</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iPbv</a:t>
            </a:r>
            <a:r>
              <a:rPr lang="en-US" sz="2800" b="1" dirty="0" smtClean="0">
                <a:solidFill>
                  <a:srgbClr val="FF0000"/>
                </a:solidFill>
                <a:latin typeface="SutonnyMJ" pitchFamily="2" charset="0"/>
                <a:cs typeface="SutonnyMJ" pitchFamily="2" charset="0"/>
              </a:rPr>
              <a:t>/</a:t>
            </a:r>
            <a:r>
              <a:rPr lang="en-US" sz="2800" b="1" dirty="0" err="1" smtClean="0">
                <a:solidFill>
                  <a:srgbClr val="FF0000"/>
                </a:solidFill>
                <a:latin typeface="SutonnyMJ" pitchFamily="2" charset="0"/>
                <a:cs typeface="SutonnyMJ" pitchFamily="2" charset="0"/>
              </a:rPr>
              <a:t>m„wó</a:t>
            </a:r>
            <a:endParaRPr kumimoji="0" lang="en-CA" sz="2800" b="1" i="0" u="none" strike="noStrike" kern="0" cap="none" spc="0" normalizeH="0" baseline="0" noProof="0" dirty="0" smtClean="0">
              <a:ln>
                <a:noFill/>
              </a:ln>
              <a:solidFill>
                <a:srgbClr val="FF0000"/>
              </a:solidFill>
              <a:effectLst/>
              <a:uLnTx/>
              <a:uFillTx/>
              <a:latin typeface="SutonnyMJ" pitchFamily="2" charset="0"/>
              <a:ea typeface="+mj-ea"/>
              <a:cs typeface="SutonnyMJ" pitchFamily="2" charset="0"/>
            </a:endParaRPr>
          </a:p>
          <a:p>
            <a:pPr algn="ctr" eaLnBrk="0" hangingPunct="0">
              <a:defRPr/>
            </a:pPr>
            <a:r>
              <a:rPr lang="en-US" sz="2800" b="1" dirty="0" err="1" smtClean="0">
                <a:solidFill>
                  <a:srgbClr val="FF0000"/>
                </a:solidFill>
                <a:latin typeface="SutonnyMJ" pitchFamily="2" charset="0"/>
                <a:cs typeface="SutonnyMJ" pitchFamily="2" charset="0"/>
              </a:rPr>
              <a:t>ab¨ev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cÖfz</a:t>
            </a:r>
            <a:r>
              <a:rPr lang="en-US" sz="2800" b="1" dirty="0" smtClean="0">
                <a:solidFill>
                  <a:srgbClr val="FF0000"/>
                </a:solidFill>
                <a:latin typeface="SutonnyMJ" pitchFamily="2" charset="0"/>
                <a:cs typeface="SutonnyMJ" pitchFamily="2" charset="0"/>
              </a:rPr>
              <a:t>!</a:t>
            </a:r>
            <a:endParaRPr lang="en-CA" sz="2800" b="1" kern="0" dirty="0">
              <a:solidFill>
                <a:srgbClr val="FF0000"/>
              </a:solidFill>
              <a:latin typeface="SutonnyMJ" pitchFamily="2" charset="0"/>
              <a:cs typeface="SutonnyMJ" pitchFamily="2" charset="0"/>
            </a:endParaRPr>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Smiley Face 1"/>
          <p:cNvSpPr/>
          <p:nvPr/>
        </p:nvSpPr>
        <p:spPr>
          <a:xfrm>
            <a:off x="467544" y="1556792"/>
            <a:ext cx="576064" cy="576064"/>
          </a:xfrm>
          <a:prstGeom prst="smileyFace">
            <a:avLst/>
          </a:prstGeom>
          <a:blipFill>
            <a:blip r:embed="rId2" cstate="prin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Smiley Face 2"/>
          <p:cNvSpPr/>
          <p:nvPr/>
        </p:nvSpPr>
        <p:spPr>
          <a:xfrm>
            <a:off x="4283968" y="1700808"/>
            <a:ext cx="648072" cy="576064"/>
          </a:xfrm>
          <a:prstGeom prst="smileyFace">
            <a:avLst/>
          </a:prstGeom>
          <a:blipFill>
            <a:blip r:embed="rId3" cstate="prin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Smiley Face 3"/>
          <p:cNvSpPr/>
          <p:nvPr/>
        </p:nvSpPr>
        <p:spPr>
          <a:xfrm>
            <a:off x="1691680" y="2348880"/>
            <a:ext cx="504056" cy="432048"/>
          </a:xfrm>
          <a:prstGeom prst="smileyFace">
            <a:avLst>
              <a:gd name="adj" fmla="val 4653"/>
            </a:avLst>
          </a:prstGeom>
          <a:blipFill>
            <a:blip r:embed="rId4" cstate="prin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Smiley Face 4"/>
          <p:cNvSpPr/>
          <p:nvPr/>
        </p:nvSpPr>
        <p:spPr>
          <a:xfrm>
            <a:off x="2987824" y="3284984"/>
            <a:ext cx="432048" cy="432048"/>
          </a:xfrm>
          <a:prstGeom prst="smileyFace">
            <a:avLst/>
          </a:prstGeom>
          <a:blipFill>
            <a:blip r:embed="rId5" cstate="prin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Smiley Face 5"/>
          <p:cNvSpPr/>
          <p:nvPr/>
        </p:nvSpPr>
        <p:spPr>
          <a:xfrm>
            <a:off x="3707904" y="3284984"/>
            <a:ext cx="360040" cy="432048"/>
          </a:xfrm>
          <a:prstGeom prst="smileyFace">
            <a:avLst/>
          </a:prstGeom>
          <a:blipFill>
            <a:blip r:embed="rId6" cstate="prin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Smiley Face 6"/>
          <p:cNvSpPr/>
          <p:nvPr/>
        </p:nvSpPr>
        <p:spPr>
          <a:xfrm>
            <a:off x="2051720" y="2780928"/>
            <a:ext cx="648072" cy="576064"/>
          </a:xfrm>
          <a:prstGeom prst="smileyFace">
            <a:avLst/>
          </a:prstGeom>
          <a:blipFill>
            <a:blip r:embed="rId7" cstate="prin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Smiley Face 7"/>
          <p:cNvSpPr/>
          <p:nvPr/>
        </p:nvSpPr>
        <p:spPr>
          <a:xfrm>
            <a:off x="3635896" y="1628800"/>
            <a:ext cx="504056" cy="576064"/>
          </a:xfrm>
          <a:prstGeom prst="smileyFac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Smiley Face 8"/>
          <p:cNvSpPr/>
          <p:nvPr/>
        </p:nvSpPr>
        <p:spPr>
          <a:xfrm>
            <a:off x="611560" y="2564904"/>
            <a:ext cx="396552" cy="432048"/>
          </a:xfrm>
          <a:prstGeom prst="smileyFac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Smiley Face 9"/>
          <p:cNvSpPr/>
          <p:nvPr/>
        </p:nvSpPr>
        <p:spPr>
          <a:xfrm>
            <a:off x="2699792" y="2492896"/>
            <a:ext cx="504056" cy="504056"/>
          </a:xfrm>
          <a:prstGeom prst="smileyFace">
            <a:avLst/>
          </a:prstGeom>
          <a:solidFill>
            <a:srgbClr val="6600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Smiley Face 10"/>
          <p:cNvSpPr/>
          <p:nvPr/>
        </p:nvSpPr>
        <p:spPr>
          <a:xfrm>
            <a:off x="1619672" y="1628800"/>
            <a:ext cx="648072" cy="576064"/>
          </a:xfrm>
          <a:prstGeom prst="smileyFace">
            <a:avLst/>
          </a:prstGeom>
          <a:solidFill>
            <a:schemeClr val="accent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Smiley Face 11"/>
          <p:cNvSpPr/>
          <p:nvPr/>
        </p:nvSpPr>
        <p:spPr>
          <a:xfrm>
            <a:off x="2267744" y="2132856"/>
            <a:ext cx="432048" cy="432048"/>
          </a:xfrm>
          <a:prstGeom prst="smileyFace">
            <a:avLst/>
          </a:prstGeom>
          <a:solidFill>
            <a:schemeClr val="accent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Smiley Face 12"/>
          <p:cNvSpPr/>
          <p:nvPr/>
        </p:nvSpPr>
        <p:spPr>
          <a:xfrm>
            <a:off x="827584" y="3068960"/>
            <a:ext cx="360040" cy="360040"/>
          </a:xfrm>
          <a:prstGeom prst="smileyFace">
            <a:avLst/>
          </a:prstGeom>
          <a:solidFill>
            <a:srgbClr val="28F84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Smiley Face 13"/>
          <p:cNvSpPr/>
          <p:nvPr/>
        </p:nvSpPr>
        <p:spPr>
          <a:xfrm>
            <a:off x="5004048" y="2060848"/>
            <a:ext cx="432048" cy="432048"/>
          </a:xfrm>
          <a:prstGeom prst="smileyFace">
            <a:avLst/>
          </a:prstGeom>
          <a:solidFill>
            <a:srgbClr val="FF00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Smiley Face 14"/>
          <p:cNvSpPr/>
          <p:nvPr/>
        </p:nvSpPr>
        <p:spPr>
          <a:xfrm>
            <a:off x="971600" y="2060848"/>
            <a:ext cx="576064" cy="576064"/>
          </a:xfrm>
          <a:prstGeom prst="smileyFace">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Smiley Face 15"/>
          <p:cNvSpPr/>
          <p:nvPr/>
        </p:nvSpPr>
        <p:spPr>
          <a:xfrm>
            <a:off x="1259632" y="2708920"/>
            <a:ext cx="504056" cy="504056"/>
          </a:xfrm>
          <a:prstGeom prst="smileyFac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Smiley Face 16"/>
          <p:cNvSpPr/>
          <p:nvPr/>
        </p:nvSpPr>
        <p:spPr>
          <a:xfrm>
            <a:off x="3275856" y="2204864"/>
            <a:ext cx="504056" cy="432048"/>
          </a:xfrm>
          <a:prstGeom prst="smileyFace">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Smiley Face 17"/>
          <p:cNvSpPr/>
          <p:nvPr/>
        </p:nvSpPr>
        <p:spPr>
          <a:xfrm>
            <a:off x="2771800" y="1772816"/>
            <a:ext cx="504056" cy="504056"/>
          </a:xfrm>
          <a:prstGeom prst="smileyFac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Smiley Face 18"/>
          <p:cNvSpPr/>
          <p:nvPr/>
        </p:nvSpPr>
        <p:spPr>
          <a:xfrm>
            <a:off x="5076056" y="2708920"/>
            <a:ext cx="432048" cy="432048"/>
          </a:xfrm>
          <a:prstGeom prst="smileyFace">
            <a:avLst/>
          </a:prstGeom>
          <a:solidFill>
            <a:srgbClr val="A5002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Smiley Face 19"/>
          <p:cNvSpPr/>
          <p:nvPr/>
        </p:nvSpPr>
        <p:spPr>
          <a:xfrm>
            <a:off x="4499992" y="2420888"/>
            <a:ext cx="504056" cy="504056"/>
          </a:xfrm>
          <a:prstGeom prst="smileyFac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Smiley Face 20"/>
          <p:cNvSpPr/>
          <p:nvPr/>
        </p:nvSpPr>
        <p:spPr>
          <a:xfrm>
            <a:off x="1619672" y="3168352"/>
            <a:ext cx="504056" cy="476672"/>
          </a:xfrm>
          <a:prstGeom prst="smileyFac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Smiley Face 21"/>
          <p:cNvSpPr/>
          <p:nvPr/>
        </p:nvSpPr>
        <p:spPr>
          <a:xfrm>
            <a:off x="4572000" y="2996952"/>
            <a:ext cx="360040" cy="360040"/>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Smiley Face 22"/>
          <p:cNvSpPr/>
          <p:nvPr/>
        </p:nvSpPr>
        <p:spPr>
          <a:xfrm>
            <a:off x="3995936" y="2852936"/>
            <a:ext cx="504056" cy="576064"/>
          </a:xfrm>
          <a:prstGeom prst="smileyFace">
            <a:avLst/>
          </a:prstGeom>
          <a:blipFill>
            <a:blip r:embed="rId8" cstate="print"/>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Smiley Face 23"/>
          <p:cNvSpPr/>
          <p:nvPr/>
        </p:nvSpPr>
        <p:spPr>
          <a:xfrm>
            <a:off x="3275856" y="2708920"/>
            <a:ext cx="576064" cy="576064"/>
          </a:xfrm>
          <a:prstGeom prst="smileyFace">
            <a:avLst/>
          </a:prstGeom>
          <a:blipFill>
            <a:blip r:embed="rId9" cstate="print"/>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sp>
        <p:nvSpPr>
          <p:cNvPr id="25" name="Smiley Face 24"/>
          <p:cNvSpPr/>
          <p:nvPr/>
        </p:nvSpPr>
        <p:spPr>
          <a:xfrm>
            <a:off x="3851920" y="2276872"/>
            <a:ext cx="576064" cy="504056"/>
          </a:xfrm>
          <a:prstGeom prst="smileyFace">
            <a:avLst/>
          </a:prstGeom>
          <a:blipFill>
            <a:blip r:embed="rId10" cstate="print"/>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Explosion 1 28"/>
          <p:cNvSpPr/>
          <p:nvPr/>
        </p:nvSpPr>
        <p:spPr>
          <a:xfrm>
            <a:off x="6084168" y="1296144"/>
            <a:ext cx="2484313" cy="2492896"/>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pic>
        <p:nvPicPr>
          <p:cNvPr id="30" name="Picture 2" descr="j0237940[1]"/>
          <p:cNvPicPr>
            <a:picLocks noChangeAspect="1" noChangeArrowheads="1"/>
          </p:cNvPicPr>
          <p:nvPr/>
        </p:nvPicPr>
        <p:blipFill>
          <a:blip r:embed="rId11" cstate="print"/>
          <a:srcRect/>
          <a:stretch>
            <a:fillRect/>
          </a:stretch>
        </p:blipFill>
        <p:spPr bwMode="auto">
          <a:xfrm>
            <a:off x="6516216" y="1700982"/>
            <a:ext cx="1674812" cy="1223962"/>
          </a:xfrm>
          <a:prstGeom prst="rect">
            <a:avLst/>
          </a:prstGeom>
          <a:noFill/>
          <a:ln w="9525">
            <a:noFill/>
            <a:miter lim="800000"/>
            <a:headEnd/>
            <a:tailEnd/>
          </a:ln>
        </p:spPr>
      </p:pic>
      <p:cxnSp>
        <p:nvCxnSpPr>
          <p:cNvPr id="32" name="Straight Arrow Connector 31"/>
          <p:cNvCxnSpPr/>
          <p:nvPr/>
        </p:nvCxnSpPr>
        <p:spPr>
          <a:xfrm>
            <a:off x="1475656" y="4293096"/>
            <a:ext cx="648072"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5148064" y="4293096"/>
            <a:ext cx="648072"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3995936" y="4293096"/>
            <a:ext cx="648072"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2771800" y="4293096"/>
            <a:ext cx="648072"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36" name="Picture 6" descr="shwoosh"/>
          <p:cNvPicPr>
            <a:picLocks noChangeAspect="1" noChangeArrowheads="1"/>
          </p:cNvPicPr>
          <p:nvPr/>
        </p:nvPicPr>
        <p:blipFill>
          <a:blip r:embed="rId12" cstate="print"/>
          <a:srcRect/>
          <a:stretch>
            <a:fillRect/>
          </a:stretch>
        </p:blipFill>
        <p:spPr bwMode="auto">
          <a:xfrm>
            <a:off x="6732240" y="2981476"/>
            <a:ext cx="1223665" cy="375516"/>
          </a:xfrm>
          <a:prstGeom prst="rect">
            <a:avLst/>
          </a:prstGeom>
          <a:noFill/>
          <a:ln w="9525">
            <a:noFill/>
            <a:miter lim="800000"/>
            <a:headEnd/>
            <a:tailEnd/>
          </a:ln>
        </p:spPr>
      </p:pic>
      <p:sp>
        <p:nvSpPr>
          <p:cNvPr id="37" name="Text Box 7"/>
          <p:cNvSpPr txBox="1">
            <a:spLocks noChangeArrowheads="1"/>
          </p:cNvSpPr>
          <p:nvPr/>
        </p:nvSpPr>
        <p:spPr bwMode="auto">
          <a:xfrm>
            <a:off x="6732240" y="3440033"/>
            <a:ext cx="1296144" cy="276999"/>
          </a:xfrm>
          <a:prstGeom prst="rect">
            <a:avLst/>
          </a:prstGeom>
          <a:noFill/>
          <a:ln w="9525">
            <a:noFill/>
            <a:miter lim="800000"/>
            <a:headEnd/>
            <a:tailEnd/>
          </a:ln>
        </p:spPr>
        <p:txBody>
          <a:bodyPr wrap="square">
            <a:spAutoFit/>
          </a:bodyPr>
          <a:lstStyle/>
          <a:p>
            <a:pPr>
              <a:spcBef>
                <a:spcPct val="50000"/>
              </a:spcBef>
            </a:pPr>
            <a:r>
              <a:rPr lang="en-CA" sz="1200" dirty="0">
                <a:solidFill>
                  <a:schemeClr val="bg1"/>
                </a:solidFill>
                <a:latin typeface="Calibri" pitchFamily="34" charset="0"/>
              </a:rPr>
              <a:t>Copyright by Nike</a:t>
            </a:r>
          </a:p>
        </p:txBody>
      </p:sp>
      <p:cxnSp>
        <p:nvCxnSpPr>
          <p:cNvPr id="38" name="Straight Arrow Connector 37"/>
          <p:cNvCxnSpPr/>
          <p:nvPr/>
        </p:nvCxnSpPr>
        <p:spPr>
          <a:xfrm>
            <a:off x="8100392" y="4293096"/>
            <a:ext cx="648072"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720080" y="4581128"/>
            <a:ext cx="8388424" cy="2400657"/>
          </a:xfrm>
          <a:prstGeom prst="rect">
            <a:avLst/>
          </a:prstGeom>
          <a:noFill/>
        </p:spPr>
        <p:txBody>
          <a:bodyPr wrap="square" rtlCol="0">
            <a:spAutoFit/>
          </a:bodyPr>
          <a:lstStyle/>
          <a:p>
            <a:pPr algn="ctr"/>
            <a:r>
              <a:rPr lang="en-CA" sz="2800" b="1" dirty="0" smtClean="0">
                <a:solidFill>
                  <a:schemeClr val="bg1"/>
                </a:solidFill>
                <a:latin typeface="Calibri" pitchFamily="34" charset="0"/>
              </a:rPr>
              <a:t>Triumphal procession  2 </a:t>
            </a:r>
            <a:r>
              <a:rPr lang="en-CA" sz="2800" b="1" dirty="0" err="1" smtClean="0">
                <a:solidFill>
                  <a:schemeClr val="bg1"/>
                </a:solidFill>
                <a:latin typeface="Calibri" pitchFamily="34" charset="0"/>
              </a:rPr>
              <a:t>Cor</a:t>
            </a:r>
            <a:r>
              <a:rPr lang="en-CA" sz="2800" b="1" dirty="0" smtClean="0">
                <a:solidFill>
                  <a:schemeClr val="bg1"/>
                </a:solidFill>
                <a:latin typeface="Calibri" pitchFamily="34" charset="0"/>
              </a:rPr>
              <a:t> 2:14</a:t>
            </a:r>
          </a:p>
          <a:p>
            <a:pPr algn="ctr"/>
            <a:endParaRPr lang="en-CA" sz="1000" b="1" dirty="0" smtClean="0">
              <a:solidFill>
                <a:schemeClr val="bg1"/>
              </a:solidFill>
              <a:latin typeface="Calibri" pitchFamily="34" charset="0"/>
            </a:endParaRPr>
          </a:p>
          <a:p>
            <a:pPr algn="ctr"/>
            <a:r>
              <a:rPr lang="en-CA" sz="2800" b="1" dirty="0" smtClean="0">
                <a:solidFill>
                  <a:schemeClr val="bg1"/>
                </a:solidFill>
                <a:latin typeface="Calibri" pitchFamily="34" charset="0"/>
              </a:rPr>
              <a:t>Nike  John 16:33; Rom 8:37; 1 </a:t>
            </a:r>
            <a:r>
              <a:rPr lang="en-CA" sz="2800" b="1" dirty="0" err="1" smtClean="0">
                <a:solidFill>
                  <a:schemeClr val="bg1"/>
                </a:solidFill>
                <a:latin typeface="Calibri" pitchFamily="34" charset="0"/>
              </a:rPr>
              <a:t>Cor</a:t>
            </a:r>
            <a:r>
              <a:rPr lang="en-CA" sz="2800" b="1" dirty="0" smtClean="0">
                <a:solidFill>
                  <a:schemeClr val="bg1"/>
                </a:solidFill>
                <a:latin typeface="Calibri" pitchFamily="34" charset="0"/>
              </a:rPr>
              <a:t> 15:54,55,57 </a:t>
            </a:r>
          </a:p>
          <a:p>
            <a:pPr algn="ctr"/>
            <a:r>
              <a:rPr lang="en-CA" sz="2800" b="1" dirty="0" smtClean="0">
                <a:solidFill>
                  <a:schemeClr val="bg1"/>
                </a:solidFill>
                <a:latin typeface="Calibri" pitchFamily="34" charset="0"/>
              </a:rPr>
              <a:t>1 John 5:4-5;  Rev 5:5,9-10; 12:11; 17:14</a:t>
            </a:r>
          </a:p>
          <a:p>
            <a:pPr algn="ctr"/>
            <a:r>
              <a:rPr lang="en-CA" sz="2800" b="1" dirty="0" smtClean="0">
                <a:solidFill>
                  <a:schemeClr val="bg1"/>
                </a:solidFill>
                <a:latin typeface="Calibri" pitchFamily="34" charset="0"/>
              </a:rPr>
              <a:t>Rev 2:7,11,17,26;  3:5,12,21</a:t>
            </a:r>
          </a:p>
          <a:p>
            <a:pPr algn="ctr"/>
            <a:endParaRPr lang="en-CA" sz="2800" b="1" dirty="0" smtClean="0">
              <a:solidFill>
                <a:schemeClr val="bg1"/>
              </a:solidFill>
              <a:latin typeface="Calibri" pitchFamily="34" charset="0"/>
            </a:endParaRPr>
          </a:p>
        </p:txBody>
      </p:sp>
      <p:sp>
        <p:nvSpPr>
          <p:cNvPr id="40" name="TextBox 39"/>
          <p:cNvSpPr txBox="1"/>
          <p:nvPr/>
        </p:nvSpPr>
        <p:spPr>
          <a:xfrm>
            <a:off x="6372200" y="2658398"/>
            <a:ext cx="1872208" cy="338554"/>
          </a:xfrm>
          <a:prstGeom prst="rect">
            <a:avLst/>
          </a:prstGeom>
          <a:noFill/>
        </p:spPr>
        <p:txBody>
          <a:bodyPr wrap="square" rtlCol="0">
            <a:spAutoFit/>
          </a:bodyPr>
          <a:lstStyle/>
          <a:p>
            <a:pPr algn="ctr"/>
            <a:r>
              <a:rPr lang="en-CA" sz="800" dirty="0" smtClean="0">
                <a:solidFill>
                  <a:srgbClr val="92D050"/>
                </a:solidFill>
              </a:rPr>
              <a:t>Microsoft clip art © 2013 </a:t>
            </a:r>
          </a:p>
          <a:p>
            <a:pPr algn="ctr"/>
            <a:r>
              <a:rPr lang="en-CA" sz="800" dirty="0" smtClean="0">
                <a:solidFill>
                  <a:srgbClr val="92D050"/>
                </a:solidFill>
              </a:rPr>
              <a:t>Microsoft Corporation. </a:t>
            </a:r>
            <a:endParaRPr lang="en-CA" sz="800" dirty="0">
              <a:solidFill>
                <a:srgbClr val="92D050"/>
              </a:solidFill>
            </a:endParaRPr>
          </a:p>
        </p:txBody>
      </p:sp>
      <p:sp>
        <p:nvSpPr>
          <p:cNvPr id="43" name="TextBox 42"/>
          <p:cNvSpPr txBox="1"/>
          <p:nvPr/>
        </p:nvSpPr>
        <p:spPr>
          <a:xfrm>
            <a:off x="0" y="3789040"/>
            <a:ext cx="9144000" cy="400110"/>
          </a:xfrm>
          <a:prstGeom prst="rect">
            <a:avLst/>
          </a:prstGeom>
          <a:noFill/>
        </p:spPr>
        <p:txBody>
          <a:bodyPr wrap="square" rtlCol="0">
            <a:spAutoFit/>
          </a:bodyPr>
          <a:lstStyle/>
          <a:p>
            <a:pPr algn="ctr"/>
            <a:r>
              <a:rPr lang="en-CA" sz="2000" b="1" dirty="0" smtClean="0">
                <a:solidFill>
                  <a:srgbClr val="008000"/>
                </a:solidFill>
                <a:latin typeface="Calibri" pitchFamily="34" charset="0"/>
              </a:rPr>
              <a:t>After his victory, our Commander Jesus leads his troops in triumphal procession</a:t>
            </a:r>
            <a:endParaRPr lang="en-CA" sz="2000" b="1" dirty="0">
              <a:solidFill>
                <a:srgbClr val="008000"/>
              </a:solidFill>
              <a:latin typeface="Calibri" pitchFamily="34" charset="0"/>
            </a:endParaRPr>
          </a:p>
        </p:txBody>
      </p:sp>
      <p:sp>
        <p:nvSpPr>
          <p:cNvPr id="41" name="TextBox 40"/>
          <p:cNvSpPr txBox="1"/>
          <p:nvPr/>
        </p:nvSpPr>
        <p:spPr>
          <a:xfrm>
            <a:off x="251520" y="315813"/>
            <a:ext cx="8604448" cy="954107"/>
          </a:xfrm>
          <a:prstGeom prst="rect">
            <a:avLst/>
          </a:prstGeom>
          <a:solidFill>
            <a:schemeClr val="tx1"/>
          </a:solidFill>
        </p:spPr>
        <p:txBody>
          <a:bodyPr wrap="square" rtlCol="0">
            <a:spAutoFit/>
          </a:bodyPr>
          <a:lstStyle/>
          <a:p>
            <a:pPr algn="ctr"/>
            <a:r>
              <a:rPr lang="en-CA" sz="2800" b="1" dirty="0" smtClean="0">
                <a:solidFill>
                  <a:srgbClr val="FF0000"/>
                </a:solidFill>
                <a:latin typeface="SutonnyMJ" pitchFamily="2" charset="0"/>
                <a:cs typeface="SutonnyMJ" pitchFamily="2" charset="0"/>
              </a:rPr>
              <a:t>70. </a:t>
            </a:r>
            <a:r>
              <a:rPr lang="en-US" sz="2800" b="1" dirty="0" err="1" smtClean="0">
                <a:solidFill>
                  <a:srgbClr val="FF0000"/>
                </a:solidFill>
                <a:latin typeface="SutonnyMJ" pitchFamily="2" charset="0"/>
                <a:cs typeface="SutonnyMJ" pitchFamily="2" charset="0"/>
              </a:rPr>
              <a:t>Avgv‡`i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weRq</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hvÎvq</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Pvjvb</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Ges</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Avgv‡`i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weRqx</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K‡ib</a:t>
            </a:r>
            <a:endParaRPr lang="en-CA" sz="2800" b="1" dirty="0" smtClean="0">
              <a:solidFill>
                <a:srgbClr val="FF0000"/>
              </a:solidFill>
              <a:latin typeface="SutonnyMJ" pitchFamily="2" charset="0"/>
              <a:cs typeface="SutonnyMJ" pitchFamily="2" charset="0"/>
            </a:endParaRPr>
          </a:p>
          <a:p>
            <a:pPr algn="ctr" eaLnBrk="0" hangingPunct="0">
              <a:defRPr/>
            </a:pPr>
            <a:r>
              <a:rPr lang="en-US" sz="2800" b="1" dirty="0" err="1" smtClean="0">
                <a:solidFill>
                  <a:srgbClr val="FF0000"/>
                </a:solidFill>
                <a:latin typeface="SutonnyMJ" pitchFamily="2" charset="0"/>
                <a:cs typeface="SutonnyMJ" pitchFamily="2" charset="0"/>
              </a:rPr>
              <a:t>ab¨ev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cÖfz</a:t>
            </a:r>
            <a:r>
              <a:rPr lang="en-US" sz="2800" b="1" dirty="0" smtClean="0">
                <a:solidFill>
                  <a:srgbClr val="FF0000"/>
                </a:solidFill>
                <a:latin typeface="SutonnyMJ" pitchFamily="2" charset="0"/>
                <a:cs typeface="SutonnyMJ" pitchFamily="2" charset="0"/>
              </a:rPr>
              <a:t>!</a:t>
            </a:r>
            <a:endParaRPr lang="en-CA" sz="2800" b="1" kern="0" dirty="0">
              <a:solidFill>
                <a:srgbClr val="FF0000"/>
              </a:solidFill>
              <a:latin typeface="SutonnyMJ" pitchFamily="2" charset="0"/>
              <a:cs typeface="SutonnyMJ" pitchFamily="2" charset="0"/>
            </a:endParaRPr>
          </a:p>
        </p:txBody>
      </p:sp>
      <p:pic>
        <p:nvPicPr>
          <p:cNvPr id="42" name="Picture 41" descr="angry-face-01s.gif"/>
          <p:cNvPicPr>
            <a:picLocks noChangeAspect="1"/>
          </p:cNvPicPr>
          <p:nvPr/>
        </p:nvPicPr>
        <p:blipFill>
          <a:blip r:embed="rId13" cstate="print"/>
          <a:stretch>
            <a:fillRect/>
          </a:stretch>
        </p:blipFill>
        <p:spPr>
          <a:xfrm>
            <a:off x="107504" y="5877272"/>
            <a:ext cx="864096" cy="864096"/>
          </a:xfrm>
          <a:prstGeom prst="ellipse">
            <a:avLst/>
          </a:prstGeom>
        </p:spPr>
      </p:pic>
      <p:sp>
        <p:nvSpPr>
          <p:cNvPr id="44" name="TextBox 43"/>
          <p:cNvSpPr txBox="1"/>
          <p:nvPr/>
        </p:nvSpPr>
        <p:spPr>
          <a:xfrm>
            <a:off x="107504"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45" name="TextBox 8"/>
          <p:cNvSpPr txBox="1">
            <a:spLocks noChangeArrowheads="1"/>
          </p:cNvSpPr>
          <p:nvPr/>
        </p:nvSpPr>
        <p:spPr bwMode="auto">
          <a:xfrm>
            <a:off x="35496"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46" name="TextBox 45"/>
          <p:cNvSpPr txBox="1"/>
          <p:nvPr/>
        </p:nvSpPr>
        <p:spPr>
          <a:xfrm>
            <a:off x="8244408" y="6444044"/>
            <a:ext cx="864096" cy="369332"/>
          </a:xfrm>
          <a:prstGeom prst="rect">
            <a:avLst/>
          </a:prstGeom>
          <a:noFill/>
        </p:spPr>
        <p:txBody>
          <a:bodyPr wrap="square" rtlCol="0">
            <a:spAutoFit/>
          </a:bodyPr>
          <a:lstStyle/>
          <a:p>
            <a:r>
              <a:rPr lang="en-CA" dirty="0" smtClean="0">
                <a:solidFill>
                  <a:schemeClr val="bg1"/>
                </a:solidFill>
              </a:rPr>
              <a:t>70,71</a:t>
            </a:r>
            <a:endParaRPr lang="en-CA" dirty="0">
              <a:solidFill>
                <a:schemeClr val="bg1"/>
              </a:solidFill>
            </a:endParaRPr>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2290" name="Rectangle 5"/>
          <p:cNvSpPr>
            <a:spLocks noGrp="1" noChangeArrowheads="1"/>
          </p:cNvSpPr>
          <p:nvPr>
            <p:ph type="title"/>
          </p:nvPr>
        </p:nvSpPr>
        <p:spPr>
          <a:xfrm>
            <a:off x="457200" y="548680"/>
            <a:ext cx="4546848" cy="864096"/>
          </a:xfrm>
        </p:spPr>
        <p:txBody>
          <a:bodyPr/>
          <a:lstStyle/>
          <a:p>
            <a:pPr eaLnBrk="1" hangingPunct="1"/>
            <a:r>
              <a:rPr lang="en-CA" sz="2800" b="1" dirty="0" smtClean="0">
                <a:solidFill>
                  <a:schemeClr val="tx1"/>
                </a:solidFill>
              </a:rPr>
              <a:t>Jesus Christ has </a:t>
            </a:r>
            <a:r>
              <a:rPr lang="en-CA" sz="2800" b="1" dirty="0" err="1" smtClean="0">
                <a:solidFill>
                  <a:schemeClr val="tx1"/>
                </a:solidFill>
              </a:rPr>
              <a:t>niked</a:t>
            </a:r>
            <a:r>
              <a:rPr lang="en-CA" sz="2800" b="1" dirty="0" smtClean="0">
                <a:solidFill>
                  <a:schemeClr val="tx1"/>
                </a:solidFill>
              </a:rPr>
              <a:t/>
            </a:r>
            <a:br>
              <a:rPr lang="en-CA" sz="2800" b="1" dirty="0" smtClean="0">
                <a:solidFill>
                  <a:schemeClr val="tx1"/>
                </a:solidFill>
              </a:rPr>
            </a:br>
            <a:r>
              <a:rPr lang="en-CA" sz="2800" b="1" dirty="0" smtClean="0">
                <a:solidFill>
                  <a:schemeClr val="tx1"/>
                </a:solidFill>
              </a:rPr>
              <a:t>and gives us </a:t>
            </a:r>
            <a:r>
              <a:rPr lang="en-CA" sz="2800" b="1" dirty="0" err="1" smtClean="0">
                <a:solidFill>
                  <a:schemeClr val="tx1"/>
                </a:solidFill>
              </a:rPr>
              <a:t>nike</a:t>
            </a:r>
            <a:r>
              <a:rPr lang="en-CA" sz="2800" b="1" dirty="0" smtClean="0">
                <a:solidFill>
                  <a:schemeClr val="tx1"/>
                </a:solidFill>
              </a:rPr>
              <a:t> victory!</a:t>
            </a:r>
            <a:endParaRPr lang="en-CA" sz="4000" b="1" dirty="0" smtClean="0"/>
          </a:p>
        </p:txBody>
      </p:sp>
      <p:pic>
        <p:nvPicPr>
          <p:cNvPr id="12291" name="Picture 6" descr="shwoosh"/>
          <p:cNvPicPr>
            <a:picLocks noChangeAspect="1" noChangeArrowheads="1"/>
          </p:cNvPicPr>
          <p:nvPr/>
        </p:nvPicPr>
        <p:blipFill>
          <a:blip r:embed="rId2" cstate="print"/>
          <a:srcRect/>
          <a:stretch>
            <a:fillRect/>
          </a:stretch>
        </p:blipFill>
        <p:spPr bwMode="auto">
          <a:xfrm>
            <a:off x="5004048" y="404664"/>
            <a:ext cx="3887961" cy="1193131"/>
          </a:xfrm>
          <a:prstGeom prst="rect">
            <a:avLst/>
          </a:prstGeom>
          <a:noFill/>
          <a:ln w="9525">
            <a:noFill/>
            <a:miter lim="800000"/>
            <a:headEnd/>
            <a:tailEnd/>
          </a:ln>
        </p:spPr>
      </p:pic>
      <p:sp>
        <p:nvSpPr>
          <p:cNvPr id="12292" name="Text Box 7"/>
          <p:cNvSpPr txBox="1">
            <a:spLocks noChangeArrowheads="1"/>
          </p:cNvSpPr>
          <p:nvPr/>
        </p:nvSpPr>
        <p:spPr bwMode="auto">
          <a:xfrm>
            <a:off x="5653038" y="1628800"/>
            <a:ext cx="2519362" cy="246221"/>
          </a:xfrm>
          <a:prstGeom prst="rect">
            <a:avLst/>
          </a:prstGeom>
          <a:noFill/>
          <a:ln w="9525">
            <a:noFill/>
            <a:miter lim="800000"/>
            <a:headEnd/>
            <a:tailEnd/>
          </a:ln>
        </p:spPr>
        <p:txBody>
          <a:bodyPr>
            <a:spAutoFit/>
          </a:bodyPr>
          <a:lstStyle/>
          <a:p>
            <a:pPr algn="ctr">
              <a:spcBef>
                <a:spcPct val="50000"/>
              </a:spcBef>
            </a:pPr>
            <a:r>
              <a:rPr lang="en-CA" sz="1000" dirty="0" smtClean="0">
                <a:solidFill>
                  <a:schemeClr val="tx1">
                    <a:lumMod val="50000"/>
                  </a:schemeClr>
                </a:solidFill>
                <a:latin typeface="Calibri" pitchFamily="34" charset="0"/>
              </a:rPr>
              <a:t>© Copyright </a:t>
            </a:r>
            <a:r>
              <a:rPr lang="en-CA" sz="1000" dirty="0">
                <a:solidFill>
                  <a:schemeClr val="tx1">
                    <a:lumMod val="50000"/>
                  </a:schemeClr>
                </a:solidFill>
                <a:latin typeface="Calibri" pitchFamily="34" charset="0"/>
              </a:rPr>
              <a:t>by Nike</a:t>
            </a:r>
          </a:p>
        </p:txBody>
      </p:sp>
      <p:sp>
        <p:nvSpPr>
          <p:cNvPr id="5" name="TextBox 4"/>
          <p:cNvSpPr txBox="1"/>
          <p:nvPr/>
        </p:nvSpPr>
        <p:spPr>
          <a:xfrm>
            <a:off x="539552" y="2091620"/>
            <a:ext cx="8136904" cy="4278094"/>
          </a:xfrm>
          <a:prstGeom prst="rect">
            <a:avLst/>
          </a:prstGeom>
          <a:noFill/>
        </p:spPr>
        <p:txBody>
          <a:bodyPr wrap="square" rtlCol="0">
            <a:spAutoFit/>
          </a:bodyPr>
          <a:lstStyle/>
          <a:p>
            <a:pPr algn="ctr"/>
            <a:r>
              <a:rPr lang="en-US" sz="2800" dirty="0" smtClean="0">
                <a:solidFill>
                  <a:srgbClr val="FFFF00"/>
                </a:solidFill>
                <a:latin typeface="Calibri" pitchFamily="34" charset="0"/>
              </a:rPr>
              <a:t>For how Jesus and the Apostles use the Greek </a:t>
            </a:r>
            <a:r>
              <a:rPr lang="en-US" sz="3200" dirty="0" smtClean="0">
                <a:solidFill>
                  <a:srgbClr val="FFFF00"/>
                </a:solidFill>
                <a:latin typeface="Calibri" pitchFamily="34" charset="0"/>
              </a:rPr>
              <a:t>word  </a:t>
            </a:r>
            <a:r>
              <a:rPr lang="en-US" sz="3200" i="1" dirty="0" err="1" smtClean="0">
                <a:solidFill>
                  <a:srgbClr val="FFFF00"/>
                </a:solidFill>
                <a:latin typeface="Calibri" pitchFamily="34" charset="0"/>
              </a:rPr>
              <a:t>nike</a:t>
            </a:r>
            <a:r>
              <a:rPr lang="en-US" sz="3200" i="1" dirty="0" smtClean="0">
                <a:solidFill>
                  <a:srgbClr val="FFFF00"/>
                </a:solidFill>
                <a:latin typeface="Calibri" pitchFamily="34" charset="0"/>
              </a:rPr>
              <a:t> </a:t>
            </a:r>
            <a:r>
              <a:rPr lang="en-US" sz="3200" dirty="0" smtClean="0">
                <a:solidFill>
                  <a:srgbClr val="FFFF00"/>
                </a:solidFill>
                <a:latin typeface="Calibri" pitchFamily="34" charset="0"/>
              </a:rPr>
              <a:t>34 times in the Greek New Testament, </a:t>
            </a:r>
          </a:p>
          <a:p>
            <a:pPr algn="ctr"/>
            <a:r>
              <a:rPr lang="en-US" sz="3200" dirty="0" smtClean="0">
                <a:solidFill>
                  <a:srgbClr val="FFFF00"/>
                </a:solidFill>
                <a:latin typeface="Calibri" pitchFamily="34" charset="0"/>
              </a:rPr>
              <a:t>go to </a:t>
            </a:r>
            <a:r>
              <a:rPr lang="en-US" sz="3200" dirty="0" smtClean="0">
                <a:solidFill>
                  <a:srgbClr val="FFFF00"/>
                </a:solidFill>
                <a:latin typeface="Calibri" pitchFamily="34" charset="0"/>
                <a:hlinkClick r:id="rId3"/>
              </a:rPr>
              <a:t>www.GraceGodChrist.com</a:t>
            </a:r>
            <a:r>
              <a:rPr lang="en-US" sz="3200" dirty="0" smtClean="0">
                <a:solidFill>
                  <a:srgbClr val="FFFF00"/>
                </a:solidFill>
                <a:latin typeface="Calibri" pitchFamily="34" charset="0"/>
              </a:rPr>
              <a:t>  </a:t>
            </a:r>
          </a:p>
          <a:p>
            <a:pPr algn="ctr"/>
            <a:r>
              <a:rPr lang="en-US" sz="3200" dirty="0" smtClean="0">
                <a:solidFill>
                  <a:srgbClr val="FFFF00"/>
                </a:solidFill>
                <a:latin typeface="Calibri" pitchFamily="34" charset="0"/>
              </a:rPr>
              <a:t>then the “Nike in the New Testament” page, </a:t>
            </a:r>
          </a:p>
          <a:p>
            <a:pPr algn="ctr"/>
            <a:r>
              <a:rPr lang="en-US" sz="3200" dirty="0" smtClean="0">
                <a:solidFill>
                  <a:srgbClr val="FFFF00"/>
                </a:solidFill>
                <a:latin typeface="Calibri" pitchFamily="34" charset="0"/>
              </a:rPr>
              <a:t>for </a:t>
            </a:r>
            <a:r>
              <a:rPr lang="en-US" sz="2800" dirty="0" smtClean="0">
                <a:solidFill>
                  <a:srgbClr val="FFFF00"/>
                </a:solidFill>
                <a:latin typeface="Calibri" pitchFamily="34" charset="0"/>
              </a:rPr>
              <a:t>PPT and articles.</a:t>
            </a:r>
          </a:p>
          <a:p>
            <a:pPr algn="ctr"/>
            <a:endParaRPr lang="en-US" sz="2800" dirty="0" smtClean="0">
              <a:solidFill>
                <a:srgbClr val="FFFF00"/>
              </a:solidFill>
              <a:latin typeface="Calibri" pitchFamily="34" charset="0"/>
            </a:endParaRPr>
          </a:p>
          <a:p>
            <a:pPr algn="ctr"/>
            <a:r>
              <a:rPr lang="en-US" sz="2800" dirty="0" smtClean="0">
                <a:solidFill>
                  <a:srgbClr val="FFFF00"/>
                </a:solidFill>
                <a:latin typeface="Calibri" pitchFamily="34" charset="0"/>
              </a:rPr>
              <a:t>Download “What the word </a:t>
            </a:r>
            <a:r>
              <a:rPr lang="en-US" sz="2800" i="1" dirty="0" err="1" smtClean="0">
                <a:solidFill>
                  <a:srgbClr val="FFFF00"/>
                </a:solidFill>
                <a:latin typeface="Calibri" pitchFamily="34" charset="0"/>
              </a:rPr>
              <a:t>nike</a:t>
            </a:r>
            <a:r>
              <a:rPr lang="en-US" sz="2800" dirty="0" smtClean="0">
                <a:solidFill>
                  <a:srgbClr val="FFFF00"/>
                </a:solidFill>
                <a:latin typeface="Calibri" pitchFamily="34" charset="0"/>
              </a:rPr>
              <a:t> means” for a short summary I give to others that shares how Jesus </a:t>
            </a:r>
          </a:p>
          <a:p>
            <a:pPr algn="ctr"/>
            <a:r>
              <a:rPr lang="en-US" sz="2800" dirty="0" smtClean="0">
                <a:solidFill>
                  <a:srgbClr val="FFFF00"/>
                </a:solidFill>
                <a:latin typeface="Calibri" pitchFamily="34" charset="0"/>
              </a:rPr>
              <a:t>and the Apostles used the word “</a:t>
            </a:r>
            <a:r>
              <a:rPr lang="en-US" sz="2800" i="1" dirty="0" err="1" smtClean="0">
                <a:solidFill>
                  <a:srgbClr val="FFFF00"/>
                </a:solidFill>
                <a:latin typeface="Calibri" pitchFamily="34" charset="0"/>
              </a:rPr>
              <a:t>nike</a:t>
            </a:r>
            <a:r>
              <a:rPr lang="en-US" sz="2800" dirty="0" smtClean="0">
                <a:solidFill>
                  <a:srgbClr val="FFFF00"/>
                </a:solidFill>
                <a:latin typeface="Calibri" pitchFamily="34" charset="0"/>
              </a:rPr>
              <a:t>.”</a:t>
            </a:r>
            <a:endParaRPr lang="en-CA" sz="2800" dirty="0">
              <a:solidFill>
                <a:srgbClr val="FFFF00"/>
              </a:solidFill>
              <a:latin typeface="Calibri" pitchFamily="34" charset="0"/>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1944216" y="72008"/>
            <a:ext cx="7020272" cy="6669360"/>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23" name="Title 3"/>
          <p:cNvSpPr>
            <a:spLocks noGrp="1"/>
          </p:cNvSpPr>
          <p:nvPr>
            <p:ph type="title"/>
          </p:nvPr>
        </p:nvSpPr>
        <p:spPr>
          <a:xfrm>
            <a:off x="1310952" y="3006080"/>
            <a:ext cx="8229600" cy="1143000"/>
          </a:xfrm>
        </p:spPr>
        <p:txBody>
          <a:bodyPr>
            <a:normAutofit fontScale="90000"/>
          </a:bodyPr>
          <a:lstStyle/>
          <a:p>
            <a:pPr>
              <a:lnSpc>
                <a:spcPts val="2500"/>
              </a:lnSpc>
            </a:pPr>
            <a:r>
              <a:rPr lang="en-CA" sz="1300" b="1" dirty="0" smtClean="0">
                <a:latin typeface="Calibri" pitchFamily="34" charset="0"/>
              </a:rPr>
              <a:t/>
            </a:r>
            <a:br>
              <a:rPr lang="en-CA" sz="1300" b="1" dirty="0" smtClean="0">
                <a:latin typeface="Calibri" pitchFamily="34" charset="0"/>
              </a:rPr>
            </a:br>
            <a:r>
              <a:rPr lang="en-US" sz="2900" b="1" dirty="0" smtClean="0">
                <a:solidFill>
                  <a:schemeClr val="bg1"/>
                </a:solidFill>
                <a:latin typeface="Calibri" pitchFamily="34" charset="0"/>
              </a:rPr>
              <a:t>under the law of the Spirit of life    </a:t>
            </a:r>
            <a:r>
              <a:rPr lang="en-CA" sz="2900" b="1" dirty="0" smtClean="0">
                <a:solidFill>
                  <a:schemeClr val="bg1"/>
                </a:solidFill>
                <a:latin typeface="Calibri" pitchFamily="34" charset="0"/>
              </a:rPr>
              <a:t/>
            </a:r>
            <a:br>
              <a:rPr lang="en-CA" sz="2900" b="1" dirty="0" smtClean="0">
                <a:solidFill>
                  <a:schemeClr val="bg1"/>
                </a:solidFill>
                <a:latin typeface="Calibri" pitchFamily="34" charset="0"/>
              </a:rPr>
            </a:br>
            <a:r>
              <a:rPr lang="en-US" sz="2900" b="1" dirty="0" smtClean="0">
                <a:solidFill>
                  <a:schemeClr val="bg1"/>
                </a:solidFill>
                <a:latin typeface="Calibri" pitchFamily="34" charset="0"/>
              </a:rPr>
              <a:t>  </a:t>
            </a:r>
            <a:r>
              <a:rPr lang="en-US" sz="2900" b="1" dirty="0" smtClean="0">
                <a:solidFill>
                  <a:schemeClr val="tx1"/>
                </a:solidFill>
                <a:latin typeface="Calibri" pitchFamily="34" charset="0"/>
              </a:rPr>
              <a:t>the Spirit and God’s love is poured out  </a:t>
            </a:r>
            <a:r>
              <a:rPr lang="en-US" sz="2900" b="1" dirty="0" smtClean="0">
                <a:solidFill>
                  <a:schemeClr val="bg1"/>
                </a:solidFill>
                <a:latin typeface="Calibri" pitchFamily="34" charset="0"/>
              </a:rPr>
              <a:t/>
            </a:r>
            <a:br>
              <a:rPr lang="en-US" sz="2900" b="1" dirty="0" smtClean="0">
                <a:solidFill>
                  <a:schemeClr val="bg1"/>
                </a:solidFill>
                <a:latin typeface="Calibri" pitchFamily="34" charset="0"/>
              </a:rPr>
            </a:br>
            <a:r>
              <a:rPr lang="en-US" sz="2900" b="1" dirty="0" smtClean="0">
                <a:solidFill>
                  <a:schemeClr val="bg1"/>
                </a:solidFill>
                <a:latin typeface="Calibri" pitchFamily="34" charset="0"/>
              </a:rPr>
              <a:t>   rivers of living water of the Spirit</a:t>
            </a:r>
            <a:br>
              <a:rPr lang="en-US" sz="2900" b="1" dirty="0" smtClean="0">
                <a:solidFill>
                  <a:schemeClr val="bg1"/>
                </a:solidFill>
                <a:latin typeface="Calibri" pitchFamily="34" charset="0"/>
              </a:rPr>
            </a:br>
            <a:r>
              <a:rPr lang="en-US" sz="2900" b="1" dirty="0" smtClean="0">
                <a:solidFill>
                  <a:schemeClr val="tx1"/>
                </a:solidFill>
                <a:latin typeface="Calibri" pitchFamily="34" charset="0"/>
              </a:rPr>
              <a:t>immersed in the Holy Spirit     </a:t>
            </a:r>
            <a:r>
              <a:rPr lang="en-CA" sz="2900" b="1" dirty="0" smtClean="0">
                <a:solidFill>
                  <a:schemeClr val="bg1"/>
                </a:solidFill>
                <a:latin typeface="Calibri" pitchFamily="34" charset="0"/>
              </a:rPr>
              <a:t/>
            </a:r>
            <a:br>
              <a:rPr lang="en-CA" sz="2900" b="1" dirty="0" smtClean="0">
                <a:solidFill>
                  <a:schemeClr val="bg1"/>
                </a:solidFill>
                <a:latin typeface="Calibri" pitchFamily="34" charset="0"/>
              </a:rPr>
            </a:br>
            <a:r>
              <a:rPr lang="en-US" sz="2900" b="1" dirty="0" smtClean="0">
                <a:solidFill>
                  <a:schemeClr val="bg1"/>
                </a:solidFill>
                <a:latin typeface="Calibri" pitchFamily="34" charset="0"/>
              </a:rPr>
              <a:t>  given, receive, have the gift of the Spirit </a:t>
            </a:r>
            <a:br>
              <a:rPr lang="en-US" sz="2900" b="1" dirty="0" smtClean="0">
                <a:solidFill>
                  <a:schemeClr val="bg1"/>
                </a:solidFill>
                <a:latin typeface="Calibri" pitchFamily="34" charset="0"/>
              </a:rPr>
            </a:br>
            <a:r>
              <a:rPr lang="en-US" sz="2900" b="1" dirty="0" smtClean="0">
                <a:solidFill>
                  <a:schemeClr val="tx1"/>
                </a:solidFill>
                <a:latin typeface="Calibri" pitchFamily="34" charset="0"/>
              </a:rPr>
              <a:t> the Spirit comes on us, falls on us</a:t>
            </a:r>
            <a:r>
              <a:rPr lang="en-US" sz="2900" b="1" dirty="0" smtClean="0">
                <a:solidFill>
                  <a:schemeClr val="bg1"/>
                </a:solidFill>
                <a:latin typeface="Calibri" pitchFamily="34" charset="0"/>
              </a:rPr>
              <a:t/>
            </a:r>
            <a:br>
              <a:rPr lang="en-US" sz="2900" b="1" dirty="0" smtClean="0">
                <a:solidFill>
                  <a:schemeClr val="bg1"/>
                </a:solidFill>
                <a:latin typeface="Calibri" pitchFamily="34" charset="0"/>
              </a:rPr>
            </a:br>
            <a:r>
              <a:rPr lang="en-US" sz="2900" b="1" dirty="0" smtClean="0">
                <a:solidFill>
                  <a:schemeClr val="bg1"/>
                </a:solidFill>
                <a:latin typeface="Calibri" pitchFamily="34" charset="0"/>
              </a:rPr>
              <a:t>anointed and sealed with the Spirit of guarantee </a:t>
            </a:r>
            <a:br>
              <a:rPr lang="en-US" sz="2900" b="1" dirty="0" smtClean="0">
                <a:solidFill>
                  <a:schemeClr val="bg1"/>
                </a:solidFill>
                <a:latin typeface="Calibri" pitchFamily="34" charset="0"/>
              </a:rPr>
            </a:br>
            <a:r>
              <a:rPr lang="en-US" sz="2900" b="1" dirty="0" smtClean="0">
                <a:solidFill>
                  <a:schemeClr val="tx1"/>
                </a:solidFill>
                <a:latin typeface="Calibri" pitchFamily="34" charset="0"/>
              </a:rPr>
              <a:t>born of the Spirit, born of God </a:t>
            </a:r>
            <a:r>
              <a:rPr lang="en-US" sz="2900" b="1" dirty="0" smtClean="0">
                <a:solidFill>
                  <a:schemeClr val="bg1"/>
                </a:solidFill>
                <a:latin typeface="Calibri" pitchFamily="34" charset="0"/>
              </a:rPr>
              <a:t/>
            </a:r>
            <a:br>
              <a:rPr lang="en-US" sz="2900" b="1" dirty="0" smtClean="0">
                <a:solidFill>
                  <a:schemeClr val="bg1"/>
                </a:solidFill>
                <a:latin typeface="Calibri" pitchFamily="34" charset="0"/>
              </a:rPr>
            </a:br>
            <a:r>
              <a:rPr lang="en-US" sz="2900" b="1" dirty="0" smtClean="0">
                <a:solidFill>
                  <a:schemeClr val="bg1"/>
                </a:solidFill>
                <a:latin typeface="Calibri" pitchFamily="34" charset="0"/>
              </a:rPr>
              <a:t>the</a:t>
            </a:r>
            <a:r>
              <a:rPr lang="en-US" sz="2200" b="1" dirty="0" smtClean="0">
                <a:solidFill>
                  <a:schemeClr val="bg1"/>
                </a:solidFill>
                <a:latin typeface="Calibri" pitchFamily="34" charset="0"/>
              </a:rPr>
              <a:t> </a:t>
            </a:r>
            <a:r>
              <a:rPr lang="en-US" sz="2900" b="1" dirty="0" smtClean="0">
                <a:solidFill>
                  <a:schemeClr val="bg1"/>
                </a:solidFill>
                <a:latin typeface="Calibri" pitchFamily="34" charset="0"/>
              </a:rPr>
              <a:t>Spirit</a:t>
            </a:r>
            <a:r>
              <a:rPr lang="en-US" sz="2200" b="1" dirty="0" smtClean="0">
                <a:solidFill>
                  <a:schemeClr val="bg1"/>
                </a:solidFill>
                <a:latin typeface="Calibri" pitchFamily="34" charset="0"/>
              </a:rPr>
              <a:t> </a:t>
            </a:r>
            <a:r>
              <a:rPr lang="en-US" sz="2900" b="1" dirty="0" smtClean="0">
                <a:solidFill>
                  <a:schemeClr val="bg1"/>
                </a:solidFill>
                <a:latin typeface="Calibri" pitchFamily="34" charset="0"/>
              </a:rPr>
              <a:t>of</a:t>
            </a:r>
            <a:r>
              <a:rPr lang="en-US" sz="2200" b="1" dirty="0" smtClean="0">
                <a:solidFill>
                  <a:schemeClr val="bg1"/>
                </a:solidFill>
                <a:latin typeface="Calibri" pitchFamily="34" charset="0"/>
              </a:rPr>
              <a:t> </a:t>
            </a:r>
            <a:r>
              <a:rPr lang="en-US" sz="2900" b="1" dirty="0" smtClean="0">
                <a:solidFill>
                  <a:schemeClr val="bg1"/>
                </a:solidFill>
                <a:latin typeface="Calibri" pitchFamily="34" charset="0"/>
              </a:rPr>
              <a:t>truth</a:t>
            </a:r>
            <a:r>
              <a:rPr lang="en-US" sz="2200" b="1" dirty="0" smtClean="0">
                <a:solidFill>
                  <a:schemeClr val="bg1"/>
                </a:solidFill>
                <a:latin typeface="Calibri" pitchFamily="34" charset="0"/>
              </a:rPr>
              <a:t> </a:t>
            </a:r>
            <a:r>
              <a:rPr lang="en-US" sz="2900" b="1" dirty="0" smtClean="0">
                <a:solidFill>
                  <a:schemeClr val="bg1"/>
                </a:solidFill>
                <a:latin typeface="Calibri" pitchFamily="34" charset="0"/>
              </a:rPr>
              <a:t>helps</a:t>
            </a:r>
            <a:r>
              <a:rPr lang="en-US" sz="2200" b="1" dirty="0" smtClean="0">
                <a:solidFill>
                  <a:schemeClr val="bg1"/>
                </a:solidFill>
                <a:latin typeface="Calibri" pitchFamily="34" charset="0"/>
              </a:rPr>
              <a:t> </a:t>
            </a:r>
            <a:r>
              <a:rPr lang="en-US" sz="2900" b="1" dirty="0" smtClean="0">
                <a:solidFill>
                  <a:schemeClr val="bg1"/>
                </a:solidFill>
                <a:latin typeface="Calibri" pitchFamily="34" charset="0"/>
              </a:rPr>
              <a:t>and</a:t>
            </a:r>
            <a:r>
              <a:rPr lang="en-US" sz="2200" b="1" dirty="0" smtClean="0">
                <a:solidFill>
                  <a:schemeClr val="bg1"/>
                </a:solidFill>
                <a:latin typeface="Calibri" pitchFamily="34" charset="0"/>
              </a:rPr>
              <a:t> </a:t>
            </a:r>
            <a:r>
              <a:rPr lang="en-US" sz="2900" b="1" dirty="0" smtClean="0">
                <a:solidFill>
                  <a:schemeClr val="bg1"/>
                </a:solidFill>
                <a:latin typeface="Calibri" pitchFamily="34" charset="0"/>
              </a:rPr>
              <a:t>teaches</a:t>
            </a:r>
            <a:r>
              <a:rPr lang="en-US" sz="2200" b="1" dirty="0" smtClean="0">
                <a:solidFill>
                  <a:schemeClr val="bg1"/>
                </a:solidFill>
                <a:latin typeface="Calibri" pitchFamily="34" charset="0"/>
              </a:rPr>
              <a:t> </a:t>
            </a:r>
            <a:r>
              <a:rPr lang="en-US" sz="2900" b="1" dirty="0" smtClean="0">
                <a:solidFill>
                  <a:schemeClr val="bg1"/>
                </a:solidFill>
                <a:latin typeface="Calibri" pitchFamily="34" charset="0"/>
              </a:rPr>
              <a:t>us</a:t>
            </a:r>
            <a:r>
              <a:rPr lang="en-US" sz="2200" b="1" dirty="0" smtClean="0">
                <a:solidFill>
                  <a:schemeClr val="bg1"/>
                </a:solidFill>
                <a:latin typeface="Calibri" pitchFamily="34" charset="0"/>
              </a:rPr>
              <a:t> </a:t>
            </a:r>
            <a:r>
              <a:rPr lang="en-US" sz="2900" b="1" dirty="0" smtClean="0">
                <a:solidFill>
                  <a:schemeClr val="bg1"/>
                </a:solidFill>
                <a:latin typeface="Calibri" pitchFamily="34" charset="0"/>
              </a:rPr>
              <a:t>God’s</a:t>
            </a:r>
            <a:r>
              <a:rPr lang="en-US" sz="2200" b="1" dirty="0" smtClean="0">
                <a:solidFill>
                  <a:schemeClr val="bg1"/>
                </a:solidFill>
                <a:latin typeface="Calibri" pitchFamily="34" charset="0"/>
              </a:rPr>
              <a:t> </a:t>
            </a:r>
            <a:r>
              <a:rPr lang="en-US" sz="2900" b="1" dirty="0" smtClean="0">
                <a:solidFill>
                  <a:schemeClr val="bg1"/>
                </a:solidFill>
                <a:latin typeface="Calibri" pitchFamily="34" charset="0"/>
              </a:rPr>
              <a:t>word </a:t>
            </a:r>
            <a:br>
              <a:rPr lang="en-US" sz="2900" b="1" dirty="0" smtClean="0">
                <a:solidFill>
                  <a:schemeClr val="bg1"/>
                </a:solidFill>
                <a:latin typeface="Calibri" pitchFamily="34" charset="0"/>
              </a:rPr>
            </a:br>
            <a:r>
              <a:rPr lang="en-US" sz="2900" b="1" dirty="0" smtClean="0">
                <a:solidFill>
                  <a:schemeClr val="tx1"/>
                </a:solidFill>
                <a:latin typeface="Calibri" pitchFamily="34" charset="0"/>
              </a:rPr>
              <a:t>the Spirit leads and sanctifies us</a:t>
            </a:r>
            <a:br>
              <a:rPr lang="en-US" sz="2900" b="1" dirty="0" smtClean="0">
                <a:solidFill>
                  <a:schemeClr val="tx1"/>
                </a:solidFill>
                <a:latin typeface="Calibri" pitchFamily="34" charset="0"/>
              </a:rPr>
            </a:br>
            <a:r>
              <a:rPr lang="en-US" sz="2900" b="1" dirty="0" smtClean="0">
                <a:solidFill>
                  <a:schemeClr val="bg1"/>
                </a:solidFill>
                <a:latin typeface="Calibri" pitchFamily="34" charset="0"/>
              </a:rPr>
              <a:t>adopted as sons with the Spirit of the Son</a:t>
            </a:r>
            <a:r>
              <a:rPr lang="en-US" sz="2900" b="1" dirty="0" smtClean="0">
                <a:solidFill>
                  <a:schemeClr val="tx1"/>
                </a:solidFill>
                <a:latin typeface="Calibri" pitchFamily="34" charset="0"/>
              </a:rPr>
              <a:t/>
            </a:r>
            <a:br>
              <a:rPr lang="en-US" sz="2900" b="1" dirty="0" smtClean="0">
                <a:solidFill>
                  <a:schemeClr val="tx1"/>
                </a:solidFill>
                <a:latin typeface="Calibri" pitchFamily="34" charset="0"/>
              </a:rPr>
            </a:br>
            <a:r>
              <a:rPr lang="en-US" sz="2900" b="1" dirty="0" smtClean="0">
                <a:solidFill>
                  <a:schemeClr val="tx1"/>
                </a:solidFill>
                <a:latin typeface="Calibri" pitchFamily="34" charset="0"/>
              </a:rPr>
              <a:t>the Spirit gifts us for service to others </a:t>
            </a:r>
            <a:r>
              <a:rPr lang="en-CA" sz="2900" b="1" dirty="0" smtClean="0">
                <a:solidFill>
                  <a:schemeClr val="tx1"/>
                </a:solidFill>
                <a:latin typeface="Calibri" pitchFamily="34" charset="0"/>
              </a:rPr>
              <a:t/>
            </a:r>
            <a:br>
              <a:rPr lang="en-CA" sz="2900" b="1" dirty="0" smtClean="0">
                <a:solidFill>
                  <a:schemeClr val="tx1"/>
                </a:solidFill>
                <a:latin typeface="Calibri" pitchFamily="34" charset="0"/>
              </a:rPr>
            </a:br>
            <a:r>
              <a:rPr lang="en-US" sz="2900" b="1" dirty="0" smtClean="0">
                <a:solidFill>
                  <a:schemeClr val="bg1"/>
                </a:solidFill>
                <a:latin typeface="Calibri" pitchFamily="34" charset="0"/>
              </a:rPr>
              <a:t>the Spirit fills us to do the Lord’s will</a:t>
            </a:r>
            <a:r>
              <a:rPr lang="en-US" sz="2900" b="1" dirty="0" smtClean="0">
                <a:solidFill>
                  <a:schemeClr val="tx1"/>
                </a:solidFill>
                <a:latin typeface="Calibri" pitchFamily="34" charset="0"/>
              </a:rPr>
              <a:t> </a:t>
            </a:r>
            <a:br>
              <a:rPr lang="en-US" sz="2900" b="1" dirty="0" smtClean="0">
                <a:solidFill>
                  <a:schemeClr val="tx1"/>
                </a:solidFill>
                <a:latin typeface="Calibri" pitchFamily="34" charset="0"/>
              </a:rPr>
            </a:br>
            <a:r>
              <a:rPr lang="en-US" sz="2900" b="1" dirty="0" smtClean="0">
                <a:solidFill>
                  <a:schemeClr val="tx1"/>
                </a:solidFill>
                <a:latin typeface="Calibri" pitchFamily="34" charset="0"/>
              </a:rPr>
              <a:t>circumcised, set apart in the Spirit</a:t>
            </a:r>
            <a:br>
              <a:rPr lang="en-US" sz="2900" b="1" dirty="0" smtClean="0">
                <a:solidFill>
                  <a:schemeClr val="tx1"/>
                </a:solidFill>
                <a:latin typeface="Calibri" pitchFamily="34" charset="0"/>
              </a:rPr>
            </a:br>
            <a:r>
              <a:rPr lang="en-US" sz="2900" b="1" dirty="0" smtClean="0">
                <a:solidFill>
                  <a:schemeClr val="bg1"/>
                </a:solidFill>
                <a:latin typeface="Calibri" pitchFamily="34" charset="0"/>
              </a:rPr>
              <a:t>immeasurably great power</a:t>
            </a:r>
            <a:br>
              <a:rPr lang="en-US" sz="2900" b="1" dirty="0" smtClean="0">
                <a:solidFill>
                  <a:schemeClr val="bg1"/>
                </a:solidFill>
                <a:latin typeface="Calibri" pitchFamily="34" charset="0"/>
              </a:rPr>
            </a:br>
            <a:r>
              <a:rPr lang="en-US" sz="2900" b="1" dirty="0" smtClean="0">
                <a:solidFill>
                  <a:schemeClr val="tx1"/>
                </a:solidFill>
                <a:latin typeface="Calibri" pitchFamily="34" charset="0"/>
              </a:rPr>
              <a:t>God’s workmanship</a:t>
            </a:r>
            <a:br>
              <a:rPr lang="en-US" sz="2900" b="1" dirty="0" smtClean="0">
                <a:solidFill>
                  <a:schemeClr val="tx1"/>
                </a:solidFill>
                <a:latin typeface="Calibri" pitchFamily="34" charset="0"/>
              </a:rPr>
            </a:br>
            <a:r>
              <a:rPr lang="en-US" sz="2900" b="1" dirty="0" smtClean="0">
                <a:solidFill>
                  <a:schemeClr val="bg1"/>
                </a:solidFill>
                <a:latin typeface="Calibri" pitchFamily="34" charset="0"/>
              </a:rPr>
              <a:t>led in triumph and victory</a:t>
            </a:r>
            <a:r>
              <a:rPr lang="en-US" sz="3100" b="1" dirty="0" smtClean="0">
                <a:solidFill>
                  <a:schemeClr val="bg1"/>
                </a:solidFill>
                <a:latin typeface="Calibri" pitchFamily="34" charset="0"/>
              </a:rPr>
              <a:t/>
            </a:r>
            <a:br>
              <a:rPr lang="en-US" sz="3100" b="1" dirty="0" smtClean="0">
                <a:solidFill>
                  <a:schemeClr val="bg1"/>
                </a:solidFill>
                <a:latin typeface="Calibri" pitchFamily="34" charset="0"/>
              </a:rPr>
            </a:br>
            <a:endParaRPr lang="en-US" sz="3100" b="1" dirty="0" smtClean="0">
              <a:solidFill>
                <a:schemeClr val="bg1"/>
              </a:solidFill>
              <a:latin typeface="Calibri" pitchFamily="34" charset="0"/>
            </a:endParaRPr>
          </a:p>
        </p:txBody>
      </p:sp>
      <p:sp>
        <p:nvSpPr>
          <p:cNvPr id="9" name="Right Arrow 8"/>
          <p:cNvSpPr/>
          <p:nvPr/>
        </p:nvSpPr>
        <p:spPr>
          <a:xfrm>
            <a:off x="1115616" y="1412776"/>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 Box 4"/>
          <p:cNvSpPr txBox="1">
            <a:spLocks noChangeArrowheads="1"/>
          </p:cNvSpPr>
          <p:nvPr/>
        </p:nvSpPr>
        <p:spPr bwMode="auto">
          <a:xfrm>
            <a:off x="611560" y="581779"/>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13" name="Title 3"/>
          <p:cNvSpPr txBox="1">
            <a:spLocks/>
          </p:cNvSpPr>
          <p:nvPr/>
        </p:nvSpPr>
        <p:spPr>
          <a:xfrm>
            <a:off x="2483768" y="-90264"/>
            <a:ext cx="5976664"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1200" cap="none" spc="0" normalizeH="0" baseline="0" noProof="0" dirty="0" smtClean="0">
                <a:ln>
                  <a:noFill/>
                </a:ln>
                <a:solidFill>
                  <a:schemeClr val="bg1"/>
                </a:solidFill>
                <a:effectLst/>
                <a:uLnTx/>
                <a:uFillTx/>
                <a:latin typeface="Calibri" pitchFamily="34" charset="0"/>
                <a:ea typeface="+mj-ea"/>
                <a:cs typeface="+mj-cs"/>
              </a:rPr>
              <a:t>in Christ</a:t>
            </a:r>
          </a:p>
        </p:txBody>
      </p:sp>
      <p:sp>
        <p:nvSpPr>
          <p:cNvPr id="11" name="TextBox 5"/>
          <p:cNvSpPr txBox="1">
            <a:spLocks noChangeArrowheads="1"/>
          </p:cNvSpPr>
          <p:nvPr/>
        </p:nvSpPr>
        <p:spPr bwMode="auto">
          <a:xfrm>
            <a:off x="1691680" y="6320933"/>
            <a:ext cx="7488609" cy="492443"/>
          </a:xfrm>
          <a:prstGeom prst="rect">
            <a:avLst/>
          </a:prstGeom>
          <a:noFill/>
          <a:ln w="9525">
            <a:noFill/>
            <a:miter lim="800000"/>
            <a:headEnd/>
            <a:tailEnd/>
          </a:ln>
        </p:spPr>
        <p:txBody>
          <a:bodyPr wrap="square">
            <a:spAutoFit/>
          </a:bodyPr>
          <a:lstStyle/>
          <a:p>
            <a:pPr algn="ctr"/>
            <a:r>
              <a:rPr lang="en-CA" sz="2600" b="1" dirty="0">
                <a:solidFill>
                  <a:srgbClr val="FFFF00"/>
                </a:solidFill>
                <a:latin typeface="Calibri" pitchFamily="34" charset="0"/>
              </a:rPr>
              <a:t>in order to walk </a:t>
            </a:r>
            <a:r>
              <a:rPr lang="en-CA" sz="2600" b="1" dirty="0" smtClean="0">
                <a:solidFill>
                  <a:srgbClr val="FFFF00"/>
                </a:solidFill>
                <a:latin typeface="Calibri" pitchFamily="34" charset="0"/>
              </a:rPr>
              <a:t>in Christ in </a:t>
            </a:r>
            <a:r>
              <a:rPr lang="en-CA" sz="2600" b="1" dirty="0">
                <a:solidFill>
                  <a:srgbClr val="FFFF00"/>
                </a:solidFill>
                <a:latin typeface="Calibri" pitchFamily="34" charset="0"/>
              </a:rPr>
              <a:t>the </a:t>
            </a:r>
            <a:r>
              <a:rPr lang="en-CA" sz="2600" b="1" dirty="0" smtClean="0">
                <a:solidFill>
                  <a:srgbClr val="FFFF00"/>
                </a:solidFill>
                <a:latin typeface="Calibri" pitchFamily="34" charset="0"/>
              </a:rPr>
              <a:t>Spirit in </a:t>
            </a:r>
            <a:r>
              <a:rPr lang="en-CA" sz="2600" b="1" i="1" dirty="0" smtClean="0">
                <a:solidFill>
                  <a:srgbClr val="FFFF00"/>
                </a:solidFill>
                <a:latin typeface="Calibri" pitchFamily="34" charset="0"/>
              </a:rPr>
              <a:t>agape</a:t>
            </a:r>
            <a:r>
              <a:rPr lang="en-CA" sz="2600" b="1" dirty="0" smtClean="0">
                <a:solidFill>
                  <a:srgbClr val="FFFF00"/>
                </a:solidFill>
                <a:latin typeface="Calibri" pitchFamily="34" charset="0"/>
              </a:rPr>
              <a:t> love</a:t>
            </a:r>
            <a:endParaRPr lang="en-CA" sz="2600" b="1" dirty="0">
              <a:solidFill>
                <a:srgbClr val="FFFF00"/>
              </a:solidFill>
              <a:latin typeface="Calibri" pitchFamily="34" charset="0"/>
            </a:endParaRPr>
          </a:p>
        </p:txBody>
      </p:sp>
      <p:sp>
        <p:nvSpPr>
          <p:cNvPr id="12" name="TextBox 11"/>
          <p:cNvSpPr txBox="1">
            <a:spLocks noChangeArrowheads="1"/>
          </p:cNvSpPr>
          <p:nvPr/>
        </p:nvSpPr>
        <p:spPr bwMode="auto">
          <a:xfrm>
            <a:off x="-36512" y="1980123"/>
            <a:ext cx="2339752" cy="4401205"/>
          </a:xfrm>
          <a:prstGeom prst="rect">
            <a:avLst/>
          </a:prstGeom>
          <a:noFill/>
          <a:ln w="9525">
            <a:noFill/>
            <a:miter lim="800000"/>
            <a:headEnd/>
            <a:tailEnd/>
          </a:ln>
        </p:spPr>
        <p:txBody>
          <a:bodyPr wrap="square">
            <a:spAutoFit/>
          </a:bodyPr>
          <a:lstStyle/>
          <a:p>
            <a:pPr algn="ctr"/>
            <a:r>
              <a:rPr lang="en-CA" sz="2800" b="1" dirty="0" smtClean="0">
                <a:latin typeface="Calibri" pitchFamily="34" charset="0"/>
              </a:rPr>
              <a:t>Thank you </a:t>
            </a:r>
          </a:p>
          <a:p>
            <a:pPr algn="ctr"/>
            <a:r>
              <a:rPr lang="en-CA" sz="2800" b="1" dirty="0" smtClean="0">
                <a:latin typeface="Calibri" pitchFamily="34" charset="0"/>
              </a:rPr>
              <a:t>for the</a:t>
            </a:r>
          </a:p>
          <a:p>
            <a:pPr algn="ctr"/>
            <a:r>
              <a:rPr lang="en-CA" sz="2800" b="1" dirty="0" smtClean="0">
                <a:latin typeface="Calibri" pitchFamily="34" charset="0"/>
              </a:rPr>
              <a:t>grace </a:t>
            </a:r>
          </a:p>
          <a:p>
            <a:pPr algn="ctr"/>
            <a:r>
              <a:rPr lang="en-CA" sz="2800" b="1" dirty="0" smtClean="0">
                <a:latin typeface="Calibri" pitchFamily="34" charset="0"/>
              </a:rPr>
              <a:t>of the </a:t>
            </a:r>
          </a:p>
          <a:p>
            <a:pPr algn="ctr"/>
            <a:r>
              <a:rPr lang="en-CA" sz="2800" b="1" dirty="0" smtClean="0">
                <a:latin typeface="Calibri" pitchFamily="34" charset="0"/>
              </a:rPr>
              <a:t>Holy </a:t>
            </a:r>
          </a:p>
          <a:p>
            <a:pPr algn="ctr"/>
            <a:r>
              <a:rPr lang="en-CA" sz="2800" b="1" dirty="0" smtClean="0">
                <a:latin typeface="Calibri" pitchFamily="34" charset="0"/>
              </a:rPr>
              <a:t>Spirit</a:t>
            </a:r>
          </a:p>
          <a:p>
            <a:pPr algn="ctr"/>
            <a:r>
              <a:rPr lang="en-CA" sz="2800" b="1" dirty="0" smtClean="0">
                <a:latin typeface="Calibri" pitchFamily="34" charset="0"/>
              </a:rPr>
              <a:t>given </a:t>
            </a:r>
          </a:p>
          <a:p>
            <a:pPr algn="ctr"/>
            <a:r>
              <a:rPr lang="en-CA" sz="2800" b="1" dirty="0" smtClean="0">
                <a:latin typeface="Calibri" pitchFamily="34" charset="0"/>
              </a:rPr>
              <a:t>through</a:t>
            </a:r>
          </a:p>
          <a:p>
            <a:pPr algn="ctr"/>
            <a:r>
              <a:rPr lang="en-CA" sz="2800" b="1" dirty="0" smtClean="0">
                <a:latin typeface="Calibri" pitchFamily="34" charset="0"/>
              </a:rPr>
              <a:t>Christ’s </a:t>
            </a:r>
          </a:p>
          <a:p>
            <a:pPr algn="ctr"/>
            <a:r>
              <a:rPr lang="en-CA" sz="2800" b="1" dirty="0" smtClean="0">
                <a:latin typeface="Calibri" pitchFamily="34" charset="0"/>
              </a:rPr>
              <a:t>death!</a:t>
            </a:r>
            <a:endParaRPr lang="en-CA" sz="2800" b="1" dirty="0">
              <a:latin typeface="Calibri" pitchFamily="34" charset="0"/>
            </a:endParaRPr>
          </a:p>
        </p:txBody>
      </p:sp>
      <p:sp>
        <p:nvSpPr>
          <p:cNvPr id="14" name="Text Box 4"/>
          <p:cNvSpPr txBox="1">
            <a:spLocks noChangeArrowheads="1"/>
          </p:cNvSpPr>
          <p:nvPr/>
        </p:nvSpPr>
        <p:spPr bwMode="auto">
          <a:xfrm>
            <a:off x="7092280" y="44624"/>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48-71</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2554545"/>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give us these gifts? </a:t>
            </a:r>
          </a:p>
          <a:p>
            <a:pPr algn="ctr"/>
            <a:r>
              <a:rPr lang="en-CA" sz="3200" dirty="0" smtClean="0">
                <a:latin typeface="Calibri" pitchFamily="34" charset="0"/>
                <a:cs typeface="Calibri" pitchFamily="34" charset="0"/>
              </a:rPr>
              <a:t>Has anyone else died as God’s once-for-all sacrifice for sin?  Is anyone else the infinite </a:t>
            </a:r>
          </a:p>
          <a:p>
            <a:pPr algn="ctr"/>
            <a:r>
              <a:rPr lang="en-CA" sz="3200" dirty="0" smtClean="0">
                <a:latin typeface="Calibri" pitchFamily="34" charset="0"/>
                <a:cs typeface="Calibri" pitchFamily="34" charset="0"/>
              </a:rPr>
              <a:t>Son of God, our resurrected Messiah and Lord,</a:t>
            </a:r>
          </a:p>
          <a:p>
            <a:pPr algn="ctr"/>
            <a:r>
              <a:rPr lang="en-CA" sz="3200" dirty="0" smtClean="0">
                <a:latin typeface="Calibri" pitchFamily="34" charset="0"/>
                <a:cs typeface="Calibri" pitchFamily="34" charset="0"/>
              </a:rPr>
              <a:t>who provides in himself all we need in God?</a:t>
            </a:r>
            <a:endParaRPr lang="en-CA" sz="3200" dirty="0">
              <a:latin typeface="Calibri" pitchFamily="34" charset="0"/>
              <a:cs typeface="Calibri" pitchFamily="34" charset="0"/>
            </a:endParaRPr>
          </a:p>
        </p:txBody>
      </p:sp>
      <p:sp>
        <p:nvSpPr>
          <p:cNvPr id="17" name="Rectangle 16"/>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603194"/>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29" name="Title 1"/>
          <p:cNvSpPr txBox="1">
            <a:spLocks/>
          </p:cNvSpPr>
          <p:nvPr/>
        </p:nvSpPr>
        <p:spPr>
          <a:xfrm>
            <a:off x="0" y="5517232"/>
            <a:ext cx="9144000" cy="1368152"/>
          </a:xfrm>
          <a:prstGeom prst="rect">
            <a:avLst/>
          </a:prstGeom>
          <a:solidFill>
            <a:schemeClr val="bg1"/>
          </a:solidFill>
        </p:spPr>
        <p:txBody>
          <a:bodyPr>
            <a:noAutofit/>
          </a:bodyPr>
          <a:lstStyle/>
          <a:p>
            <a:pPr lvl="0" algn="ctr" eaLnBrk="0" hangingPunct="0">
              <a:defRPr/>
            </a:pPr>
            <a:r>
              <a:rPr lang="en-US" sz="2600" spc="-20" dirty="0" smtClean="0">
                <a:latin typeface="Calibri" pitchFamily="34" charset="0"/>
                <a:cs typeface="Calibri" pitchFamily="34" charset="0"/>
              </a:rPr>
              <a:t>Joy and satisfaction are in Christ, not beauty, music, smart-phones, sports, cars, money, friends, romance, sex, food, drinking parties, homes or jobs!  Jesus had supreme joy without sex or money!</a:t>
            </a:r>
            <a:endParaRPr kumimoji="0" lang="en-US" sz="26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31" name="TextBox 30"/>
          <p:cNvSpPr txBox="1"/>
          <p:nvPr/>
        </p:nvSpPr>
        <p:spPr>
          <a:xfrm>
            <a:off x="251520" y="3934797"/>
            <a:ext cx="3960440" cy="646331"/>
          </a:xfrm>
          <a:prstGeom prst="rect">
            <a:avLst/>
          </a:prstGeom>
          <a:noFill/>
        </p:spPr>
        <p:txBody>
          <a:bodyPr wrap="square" rtlCol="0">
            <a:spAutoFit/>
          </a:bodyPr>
          <a:lstStyle/>
          <a:p>
            <a:pPr algn="ctr"/>
            <a:r>
              <a:rPr lang="en-CA" b="1" dirty="0" smtClean="0"/>
              <a:t>God’s completely different way </a:t>
            </a:r>
          </a:p>
          <a:p>
            <a:pPr algn="ctr"/>
            <a:r>
              <a:rPr lang="en-CA" b="1" dirty="0" smtClean="0"/>
              <a:t>to deepest joy and satisfaction</a:t>
            </a:r>
            <a:endParaRPr lang="en-CA" b="1" dirty="0"/>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43000" y="-1143000"/>
            <a:ext cx="6858000" cy="9144000"/>
          </a:xfrm>
          <a:prstGeom prst="rect">
            <a:avLst/>
          </a:prstGeom>
        </p:spPr>
      </p:pic>
      <p:sp>
        <p:nvSpPr>
          <p:cNvPr id="5" name="TextBox 4"/>
          <p:cNvSpPr txBox="1"/>
          <p:nvPr/>
        </p:nvSpPr>
        <p:spPr>
          <a:xfrm>
            <a:off x="1331640" y="5517232"/>
            <a:ext cx="3096344" cy="923330"/>
          </a:xfrm>
          <a:prstGeom prst="rect">
            <a:avLst/>
          </a:prstGeom>
          <a:noFill/>
        </p:spPr>
        <p:txBody>
          <a:bodyPr wrap="square" rtlCol="0">
            <a:spAutoFit/>
          </a:bodyPr>
          <a:lstStyle/>
          <a:p>
            <a:pPr algn="ctr"/>
            <a:r>
              <a:rPr lang="en-CA" dirty="0" smtClean="0">
                <a:solidFill>
                  <a:srgbClr val="FF0000"/>
                </a:solidFill>
              </a:rPr>
              <a:t>I am </a:t>
            </a:r>
          </a:p>
          <a:p>
            <a:pPr algn="ctr"/>
            <a:r>
              <a:rPr lang="en-CA" dirty="0" smtClean="0">
                <a:solidFill>
                  <a:srgbClr val="FF0000"/>
                </a:solidFill>
              </a:rPr>
              <a:t>the righteousness of God</a:t>
            </a:r>
          </a:p>
          <a:p>
            <a:pPr algn="ctr"/>
            <a:r>
              <a:rPr lang="en-CA" dirty="0" smtClean="0">
                <a:solidFill>
                  <a:srgbClr val="FF0000"/>
                </a:solidFill>
              </a:rPr>
              <a:t>justification</a:t>
            </a:r>
            <a:endParaRPr lang="en-CA" dirty="0">
              <a:solidFill>
                <a:srgbClr val="FF0000"/>
              </a:solidFill>
            </a:endParaRPr>
          </a:p>
        </p:txBody>
      </p:sp>
      <p:sp>
        <p:nvSpPr>
          <p:cNvPr id="9" name="TextBox 8"/>
          <p:cNvSpPr txBox="1"/>
          <p:nvPr/>
        </p:nvSpPr>
        <p:spPr>
          <a:xfrm>
            <a:off x="7848872" y="766445"/>
            <a:ext cx="1475656" cy="923330"/>
          </a:xfrm>
          <a:prstGeom prst="rect">
            <a:avLst/>
          </a:prstGeom>
          <a:noFill/>
        </p:spPr>
        <p:txBody>
          <a:bodyPr wrap="square" rtlCol="0">
            <a:spAutoFit/>
          </a:bodyPr>
          <a:lstStyle/>
          <a:p>
            <a:pPr algn="ctr"/>
            <a:r>
              <a:rPr lang="en-CA" dirty="0" smtClean="0"/>
              <a:t>I am </a:t>
            </a:r>
          </a:p>
          <a:p>
            <a:pPr algn="ctr"/>
            <a:r>
              <a:rPr lang="en-CA" dirty="0" smtClean="0"/>
              <a:t>peace </a:t>
            </a:r>
          </a:p>
          <a:p>
            <a:pPr algn="ctr"/>
            <a:r>
              <a:rPr lang="en-CA" dirty="0" smtClean="0"/>
              <a:t>with God</a:t>
            </a:r>
            <a:endParaRPr lang="en-CA"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dirty="0" smtClean="0">
                <a:solidFill>
                  <a:srgbClr val="FF0000"/>
                </a:solidFill>
              </a:rPr>
              <a:t>I am</a:t>
            </a:r>
          </a:p>
          <a:p>
            <a:pPr algn="ctr"/>
            <a:r>
              <a:rPr lang="en-CA" dirty="0" smtClean="0">
                <a:solidFill>
                  <a:srgbClr val="FF0000"/>
                </a:solidFill>
              </a:rPr>
              <a:t>at-one-</a:t>
            </a:r>
            <a:r>
              <a:rPr lang="en-CA" dirty="0" err="1" smtClean="0">
                <a:solidFill>
                  <a:srgbClr val="FF0000"/>
                </a:solidFill>
              </a:rPr>
              <a:t>ment</a:t>
            </a:r>
            <a:r>
              <a:rPr lang="en-CA" dirty="0" smtClean="0">
                <a:solidFill>
                  <a:srgbClr val="FF0000"/>
                </a:solidFill>
              </a:rPr>
              <a:t> with the Lord</a:t>
            </a:r>
          </a:p>
          <a:p>
            <a:pPr algn="ctr"/>
            <a:r>
              <a:rPr lang="en-CA" dirty="0" smtClean="0">
                <a:solidFill>
                  <a:srgbClr val="FF0000"/>
                </a:solidFill>
              </a:rPr>
              <a:t>God’s wrath turned away </a:t>
            </a:r>
          </a:p>
        </p:txBody>
      </p:sp>
      <p:sp>
        <p:nvSpPr>
          <p:cNvPr id="11" name="TextBox 10"/>
          <p:cNvSpPr txBox="1"/>
          <p:nvPr/>
        </p:nvSpPr>
        <p:spPr>
          <a:xfrm>
            <a:off x="-1353502" y="1844824"/>
            <a:ext cx="4032448" cy="1200329"/>
          </a:xfrm>
          <a:prstGeom prst="rect">
            <a:avLst/>
          </a:prstGeom>
          <a:noFill/>
        </p:spPr>
        <p:txBody>
          <a:bodyPr wrap="square" rtlCol="0">
            <a:spAutoFit/>
          </a:bodyPr>
          <a:lstStyle/>
          <a:p>
            <a:pPr algn="ctr"/>
            <a:r>
              <a:rPr lang="en-CA" dirty="0" smtClean="0"/>
              <a:t>I am </a:t>
            </a:r>
          </a:p>
          <a:p>
            <a:pPr algn="ctr"/>
            <a:r>
              <a:rPr lang="en-CA" dirty="0" smtClean="0"/>
              <a:t> ransom</a:t>
            </a:r>
          </a:p>
          <a:p>
            <a:pPr algn="ctr"/>
            <a:r>
              <a:rPr lang="en-CA" dirty="0" smtClean="0"/>
              <a:t>and </a:t>
            </a:r>
          </a:p>
          <a:p>
            <a:pPr algn="ctr"/>
            <a:r>
              <a:rPr lang="en-CA" dirty="0" smtClean="0"/>
              <a:t>redemption</a:t>
            </a:r>
            <a:endParaRPr lang="en-CA" dirty="0"/>
          </a:p>
        </p:txBody>
      </p:sp>
      <p:sp>
        <p:nvSpPr>
          <p:cNvPr id="12" name="TextBox 11"/>
          <p:cNvSpPr txBox="1"/>
          <p:nvPr/>
        </p:nvSpPr>
        <p:spPr>
          <a:xfrm>
            <a:off x="2987824" y="404664"/>
            <a:ext cx="1800200" cy="923330"/>
          </a:xfrm>
          <a:prstGeom prst="rect">
            <a:avLst/>
          </a:prstGeom>
          <a:noFill/>
        </p:spPr>
        <p:txBody>
          <a:bodyPr wrap="square" rtlCol="0">
            <a:spAutoFit/>
          </a:bodyPr>
          <a:lstStyle/>
          <a:p>
            <a:pPr algn="ctr"/>
            <a:r>
              <a:rPr lang="en-CA" dirty="0" smtClean="0"/>
              <a:t> I am reconciliation</a:t>
            </a:r>
          </a:p>
          <a:p>
            <a:pPr algn="ctr"/>
            <a:r>
              <a:rPr lang="en-CA" dirty="0" smtClean="0"/>
              <a:t>to God</a:t>
            </a:r>
            <a:endParaRPr lang="en-CA" dirty="0"/>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dirty="0" smtClean="0"/>
              <a:t>I am</a:t>
            </a:r>
          </a:p>
          <a:p>
            <a:pPr algn="ctr"/>
            <a:r>
              <a:rPr lang="en-CA" dirty="0" smtClean="0"/>
              <a:t>eternal</a:t>
            </a:r>
          </a:p>
          <a:p>
            <a:pPr algn="ctr"/>
            <a:r>
              <a:rPr lang="en-CA" dirty="0" smtClean="0"/>
              <a:t> life</a:t>
            </a:r>
            <a:endParaRPr lang="en-CA" dirty="0"/>
          </a:p>
        </p:txBody>
      </p:sp>
      <p:sp>
        <p:nvSpPr>
          <p:cNvPr id="15" name="TextBox 14"/>
          <p:cNvSpPr txBox="1"/>
          <p:nvPr/>
        </p:nvSpPr>
        <p:spPr>
          <a:xfrm>
            <a:off x="7668344" y="3212976"/>
            <a:ext cx="1440160" cy="2031325"/>
          </a:xfrm>
          <a:prstGeom prst="rect">
            <a:avLst/>
          </a:prstGeom>
          <a:noFill/>
        </p:spPr>
        <p:txBody>
          <a:bodyPr wrap="square" rtlCol="0">
            <a:spAutoFit/>
          </a:bodyPr>
          <a:lstStyle/>
          <a:p>
            <a:pPr algn="ctr"/>
            <a:r>
              <a:rPr lang="en-CA" dirty="0" smtClean="0">
                <a:solidFill>
                  <a:srgbClr val="0000FF"/>
                </a:solidFill>
              </a:rPr>
              <a:t>I am deliverance from darkness</a:t>
            </a:r>
          </a:p>
          <a:p>
            <a:pPr algn="ctr"/>
            <a:r>
              <a:rPr lang="en-CA" dirty="0" smtClean="0">
                <a:solidFill>
                  <a:srgbClr val="0000FF"/>
                </a:solidFill>
              </a:rPr>
              <a:t>into the kingdom of God’s Son</a:t>
            </a:r>
            <a:endParaRPr lang="en-CA" dirty="0">
              <a:solidFill>
                <a:srgbClr val="0000FF"/>
              </a:solidFill>
            </a:endParaRPr>
          </a:p>
        </p:txBody>
      </p:sp>
      <p:sp>
        <p:nvSpPr>
          <p:cNvPr id="16" name="TextBox 15"/>
          <p:cNvSpPr txBox="1"/>
          <p:nvPr/>
        </p:nvSpPr>
        <p:spPr>
          <a:xfrm>
            <a:off x="4716016" y="179348"/>
            <a:ext cx="3240360" cy="369332"/>
          </a:xfrm>
          <a:prstGeom prst="rect">
            <a:avLst/>
          </a:prstGeom>
          <a:noFill/>
        </p:spPr>
        <p:txBody>
          <a:bodyPr wrap="square" rtlCol="0">
            <a:spAutoFit/>
          </a:bodyPr>
          <a:lstStyle/>
          <a:p>
            <a:pPr algn="ctr"/>
            <a:r>
              <a:rPr lang="en-CA" dirty="0" smtClean="0">
                <a:solidFill>
                  <a:srgbClr val="0000FF"/>
                </a:solidFill>
              </a:rPr>
              <a:t>I am fullness in God</a:t>
            </a:r>
            <a:endParaRPr lang="en-CA" dirty="0">
              <a:solidFill>
                <a:srgbClr val="0000FF"/>
              </a:solidFill>
            </a:endParaRPr>
          </a:p>
        </p:txBody>
      </p:sp>
      <p:sp>
        <p:nvSpPr>
          <p:cNvPr id="19" name="TextBox 18"/>
          <p:cNvSpPr txBox="1"/>
          <p:nvPr/>
        </p:nvSpPr>
        <p:spPr>
          <a:xfrm rot="16200000">
            <a:off x="-391906" y="5518103"/>
            <a:ext cx="1512168" cy="646331"/>
          </a:xfrm>
          <a:prstGeom prst="rect">
            <a:avLst/>
          </a:prstGeom>
          <a:noFill/>
        </p:spPr>
        <p:txBody>
          <a:bodyPr wrap="square" rtlCol="0">
            <a:spAutoFit/>
          </a:bodyPr>
          <a:lstStyle/>
          <a:p>
            <a:pPr algn="ctr"/>
            <a:r>
              <a:rPr lang="en-CA" dirty="0" smtClean="0">
                <a:solidFill>
                  <a:srgbClr val="FFFF00"/>
                </a:solidFill>
              </a:rPr>
              <a:t>I am forgiveness</a:t>
            </a:r>
            <a:endParaRPr lang="en-CA" dirty="0">
              <a:solidFill>
                <a:srgbClr val="FFFF00"/>
              </a:solidFill>
            </a:endParaRPr>
          </a:p>
        </p:txBody>
      </p:sp>
      <p:sp>
        <p:nvSpPr>
          <p:cNvPr id="18" name="Title 1"/>
          <p:cNvSpPr txBox="1">
            <a:spLocks/>
          </p:cNvSpPr>
          <p:nvPr/>
        </p:nvSpPr>
        <p:spPr bwMode="auto">
          <a:xfrm rot="19958346">
            <a:off x="1493356" y="1980310"/>
            <a:ext cx="6473064" cy="2286000"/>
          </a:xfrm>
          <a:prstGeom prst="rect">
            <a:avLst/>
          </a:prstGeom>
          <a:solidFill>
            <a:srgbClr val="FF00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kern="0" noProof="0" dirty="0" smtClean="0">
                <a:solidFill>
                  <a:schemeClr val="bg1"/>
                </a:solidFill>
                <a:latin typeface="Arial Black" pitchFamily="34" charset="0"/>
                <a:ea typeface="+mj-ea"/>
                <a:cs typeface="+mj-cs"/>
              </a:rPr>
              <a:t>Find joy and satisfaction in God</a:t>
            </a:r>
            <a:r>
              <a:rPr lang="en-CA" sz="2800" kern="0" dirty="0" smtClean="0">
                <a:solidFill>
                  <a:schemeClr val="bg1"/>
                </a:solidFill>
                <a:latin typeface="Arial Black" pitchFamily="34" charset="0"/>
                <a:ea typeface="+mj-ea"/>
                <a:cs typeface="+mj-cs"/>
              </a:rPr>
              <a:t>. Open Christ’s gifts to enjoy the Lord by faith </a:t>
            </a:r>
            <a:r>
              <a:rPr lang="en-CA" sz="2800" kern="0" noProof="0" dirty="0" smtClean="0">
                <a:solidFill>
                  <a:schemeClr val="bg1"/>
                </a:solidFill>
                <a:latin typeface="Arial Black" pitchFamily="34" charset="0"/>
                <a:ea typeface="+mj-ea"/>
                <a:cs typeface="+mj-cs"/>
              </a:rPr>
              <a:t>in God’s promises expressed in praise!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0" i="0" u="none" strike="noStrike" kern="0" cap="none" spc="0" normalizeH="0" baseline="0" dirty="0" smtClean="0">
                <a:ln>
                  <a:noFill/>
                </a:ln>
                <a:solidFill>
                  <a:schemeClr val="bg1"/>
                </a:solidFill>
                <a:effectLst/>
                <a:uLnTx/>
                <a:uFillTx/>
                <a:latin typeface="Arial Black" pitchFamily="34" charset="0"/>
                <a:ea typeface="+mj-ea"/>
                <a:cs typeface="+mj-cs"/>
              </a:rPr>
              <a:t>Promises - Faith - Praise</a:t>
            </a:r>
            <a:endParaRPr kumimoji="0" lang="en-CA" sz="2800" b="0" i="0" u="none" strike="noStrike" kern="0" cap="none" spc="0" normalizeH="0" baseline="0" noProof="0" dirty="0">
              <a:ln>
                <a:noFill/>
              </a:ln>
              <a:solidFill>
                <a:schemeClr val="bg1"/>
              </a:solidFill>
              <a:effectLst/>
              <a:uLnTx/>
              <a:uFillTx/>
              <a:latin typeface="Arial Black" pitchFamily="34" charset="0"/>
              <a:ea typeface="+mj-ea"/>
              <a:cs typeface="+mj-cs"/>
            </a:endParaRPr>
          </a:p>
        </p:txBody>
      </p:sp>
      <p:sp>
        <p:nvSpPr>
          <p:cNvPr id="20" name="TextBox 19"/>
          <p:cNvSpPr txBox="1"/>
          <p:nvPr/>
        </p:nvSpPr>
        <p:spPr>
          <a:xfrm>
            <a:off x="860480" y="260648"/>
            <a:ext cx="2343368" cy="1477328"/>
          </a:xfrm>
          <a:prstGeom prst="rect">
            <a:avLst/>
          </a:prstGeom>
          <a:noFill/>
        </p:spPr>
        <p:txBody>
          <a:bodyPr wrap="square" rtlCol="0">
            <a:spAutoFit/>
          </a:bodyPr>
          <a:lstStyle/>
          <a:p>
            <a:pPr algn="ctr"/>
            <a:r>
              <a:rPr lang="en-CA" dirty="0" smtClean="0"/>
              <a:t>I am </a:t>
            </a:r>
          </a:p>
          <a:p>
            <a:pPr algn="ctr"/>
            <a:r>
              <a:rPr lang="en-CA" dirty="0" smtClean="0"/>
              <a:t>God blessing</a:t>
            </a:r>
          </a:p>
          <a:p>
            <a:pPr algn="ctr"/>
            <a:r>
              <a:rPr lang="en-CA" dirty="0" smtClean="0"/>
              <a:t>you with </a:t>
            </a:r>
          </a:p>
          <a:p>
            <a:pPr algn="ctr"/>
            <a:r>
              <a:rPr lang="en-CA" dirty="0" smtClean="0"/>
              <a:t>every spiritual blessing</a:t>
            </a:r>
            <a:endParaRPr lang="en-CA" dirty="0"/>
          </a:p>
        </p:txBody>
      </p:sp>
    </p:spTree>
    <p:extLst>
      <p:ext uri="{BB962C8B-B14F-4D97-AF65-F5344CB8AC3E}">
        <p14:creationId xmlns="" xmlns:p14="http://schemas.microsoft.com/office/powerpoint/2010/main" val="379158180"/>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512" y="2780928"/>
            <a:ext cx="8820472" cy="1143000"/>
          </a:xfrm>
        </p:spPr>
        <p:txBody>
          <a:bodyPr/>
          <a:lstStyle/>
          <a:p>
            <a:r>
              <a:rPr lang="en-CA" sz="2800" b="1" dirty="0" smtClean="0">
                <a:solidFill>
                  <a:srgbClr val="00FF00"/>
                </a:solidFill>
                <a:latin typeface="Calibri" pitchFamily="34" charset="0"/>
              </a:rPr>
              <a:t>Here is what changes this PPT from study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to wonderful fellowship with the LORD:</a:t>
            </a:r>
            <a:br>
              <a:rPr lang="en-CA" sz="2800" b="1" dirty="0" smtClean="0">
                <a:solidFill>
                  <a:srgbClr val="00FF00"/>
                </a:solidFill>
                <a:latin typeface="Calibri" pitchFamily="34" charset="0"/>
              </a:rPr>
            </a:br>
            <a:r>
              <a:rPr lang="en-CA" sz="1800" b="1" dirty="0" smtClean="0">
                <a:solidFill>
                  <a:schemeClr val="bg1"/>
                </a:solidFill>
                <a:latin typeface="Calibri" pitchFamily="34" charset="0"/>
              </a:rPr>
              <a:t/>
            </a:r>
            <a:br>
              <a:rPr lang="en-CA" sz="1800" b="1" dirty="0" smtClean="0">
                <a:solidFill>
                  <a:schemeClr val="bg1"/>
                </a:solidFill>
                <a:latin typeface="Calibri" pitchFamily="34" charset="0"/>
              </a:rPr>
            </a:br>
            <a:r>
              <a:rPr lang="en-CA" sz="2800" b="1" dirty="0" smtClean="0">
                <a:solidFill>
                  <a:srgbClr val="FFFF00"/>
                </a:solidFill>
                <a:latin typeface="Calibri" pitchFamily="34" charset="0"/>
              </a:rPr>
              <a:t>Before we click to the next gift,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praise the Lord with WC, BIC and “as you promise.”</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WC = without Christ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BIC = but with Christ (crucified and reigning)</a:t>
            </a:r>
            <a:br>
              <a:rPr lang="en-CA" sz="2800" b="1" dirty="0" smtClean="0">
                <a:solidFill>
                  <a:srgbClr val="FFFF00"/>
                </a:solidFill>
                <a:latin typeface="Calibri" pitchFamily="34" charset="0"/>
              </a:rPr>
            </a:br>
            <a:r>
              <a:rPr lang="en-CA" sz="2800" b="1" dirty="0" smtClean="0">
                <a:solidFill>
                  <a:srgbClr val="00FF00"/>
                </a:solidFill>
                <a:latin typeface="Calibri" pitchFamily="34" charset="0"/>
              </a:rPr>
              <a:t>By reminding ourselves of what we have without Christ,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we praise the LORD with more joy for what he gives us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through Christ’s death and resurrection,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quoting his promises in the word of God.</a:t>
            </a:r>
            <a:r>
              <a:rPr lang="en-CA" sz="2800" b="1" dirty="0" smtClean="0">
                <a:solidFill>
                  <a:srgbClr val="FFFF00"/>
                </a:solidFill>
                <a:latin typeface="Calibri" pitchFamily="34" charset="0"/>
              </a:rPr>
              <a:t/>
            </a:r>
            <a:br>
              <a:rPr lang="en-CA" sz="2800" b="1" dirty="0" smtClean="0">
                <a:solidFill>
                  <a:srgbClr val="FFFF00"/>
                </a:solidFill>
                <a:latin typeface="Calibri" pitchFamily="34" charset="0"/>
              </a:rPr>
            </a:br>
            <a:r>
              <a:rPr lang="en-CA" sz="1800" b="1" dirty="0" smtClean="0">
                <a:solidFill>
                  <a:schemeClr val="bg1"/>
                </a:solidFill>
                <a:latin typeface="Calibri" pitchFamily="34" charset="0"/>
              </a:rPr>
              <a:t/>
            </a:r>
            <a:br>
              <a:rPr lang="en-CA" sz="1800" b="1" dirty="0" smtClean="0">
                <a:solidFill>
                  <a:schemeClr val="bg1"/>
                </a:solidFill>
                <a:latin typeface="Calibri" pitchFamily="34" charset="0"/>
              </a:rPr>
            </a:br>
            <a:r>
              <a:rPr lang="en-CA" sz="2800" b="1" dirty="0" smtClean="0">
                <a:solidFill>
                  <a:schemeClr val="tx1"/>
                </a:solidFill>
                <a:latin typeface="Calibri" pitchFamily="34" charset="0"/>
              </a:rPr>
              <a:t>As we learn to do this, we will be thrilled as the Lord gives us fresh insights over and over.</a:t>
            </a:r>
            <a:endParaRPr lang="en-CA" sz="2800" b="1" dirty="0">
              <a:solidFill>
                <a:schemeClr val="tx1"/>
              </a:solidFill>
              <a:latin typeface="Calibri" pitchFamily="34" charset="0"/>
            </a:endParaRPr>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429000"/>
            <a:ext cx="9144000" cy="1143000"/>
          </a:xfrm>
        </p:spPr>
        <p:txBody>
          <a:bodyPr/>
          <a:lstStyle/>
          <a:p>
            <a:r>
              <a:rPr lang="en-US" sz="4000" b="1" dirty="0" err="1" smtClean="0">
                <a:solidFill>
                  <a:srgbClr val="FFFF00"/>
                </a:solidFill>
                <a:latin typeface="SutonnyMJ" pitchFamily="2" charset="0"/>
                <a:cs typeface="SutonnyMJ" pitchFamily="2" charset="0"/>
              </a:rPr>
              <a:t>Lªx‡ó‡Z</a:t>
            </a:r>
            <a:r>
              <a:rPr lang="en-US" sz="4000" b="1" dirty="0" smtClean="0">
                <a:solidFill>
                  <a:srgbClr val="FFFF00"/>
                </a:solidFill>
                <a:latin typeface="SutonnyMJ" pitchFamily="2" charset="0"/>
                <a:cs typeface="SutonnyMJ" pitchFamily="2" charset="0"/>
              </a:rPr>
              <a:t> Ck¦‡ii †`</a:t>
            </a:r>
            <a:r>
              <a:rPr lang="en-US" sz="4000" b="1" dirty="0" err="1" smtClean="0">
                <a:solidFill>
                  <a:srgbClr val="FFFF00"/>
                </a:solidFill>
                <a:latin typeface="SutonnyMJ" pitchFamily="2" charset="0"/>
                <a:cs typeface="SutonnyMJ" pitchFamily="2" charset="0"/>
              </a:rPr>
              <a:t>Iqv</a:t>
            </a:r>
            <a:r>
              <a:rPr lang="en-US" sz="4000" b="1" dirty="0" smtClean="0">
                <a:solidFill>
                  <a:srgbClr val="FFFF00"/>
                </a:solidFill>
                <a:latin typeface="SutonnyMJ" pitchFamily="2" charset="0"/>
                <a:cs typeface="SutonnyMJ" pitchFamily="2" charset="0"/>
              </a:rPr>
              <a:t> </a:t>
            </a:r>
            <a:r>
              <a:rPr lang="en-US" sz="4000" b="1" dirty="0" err="1" smtClean="0">
                <a:solidFill>
                  <a:srgbClr val="FFFF00"/>
                </a:solidFill>
                <a:latin typeface="SutonnyMJ" pitchFamily="2" charset="0"/>
                <a:cs typeface="SutonnyMJ" pitchFamily="2" charset="0"/>
              </a:rPr>
              <a:t>Avb</a:t>
            </a:r>
            <a:r>
              <a:rPr lang="en-US" sz="4000" b="1" dirty="0" smtClean="0">
                <a:solidFill>
                  <a:srgbClr val="FFFF00"/>
                </a:solidFill>
                <a:latin typeface="SutonnyMJ" pitchFamily="2" charset="0"/>
                <a:cs typeface="SutonnyMJ" pitchFamily="2" charset="0"/>
              </a:rPr>
              <a:t>›`</a:t>
            </a:r>
            <a:r>
              <a:rPr lang="en-US" sz="3200" dirty="0" smtClean="0">
                <a:solidFill>
                  <a:srgbClr val="FFFF00"/>
                </a:solidFill>
                <a:latin typeface="SutonnyMJ" pitchFamily="2" charset="0"/>
                <a:cs typeface="SutonnyMJ" pitchFamily="2" charset="0"/>
              </a:rPr>
              <a:t/>
            </a:r>
            <a:br>
              <a:rPr lang="en-US" sz="3200" dirty="0" smtClean="0">
                <a:solidFill>
                  <a:srgbClr val="FFFF00"/>
                </a:solidFill>
                <a:latin typeface="SutonnyMJ" pitchFamily="2" charset="0"/>
                <a:cs typeface="SutonnyMJ" pitchFamily="2" charset="0"/>
              </a:rPr>
            </a:br>
            <a:r>
              <a:rPr lang="en-US" sz="3200" dirty="0" err="1" smtClean="0">
                <a:solidFill>
                  <a:srgbClr val="FFFF00"/>
                </a:solidFill>
                <a:latin typeface="SutonnyMJ" pitchFamily="2" charset="0"/>
                <a:cs typeface="SutonnyMJ" pitchFamily="2" charset="0"/>
              </a:rPr>
              <a:t>cÖfz</a:t>
            </a:r>
            <a:r>
              <a:rPr lang="en-US" sz="3200" dirty="0" smtClean="0">
                <a:solidFill>
                  <a:srgbClr val="FFFF00"/>
                </a:solidFill>
                <a:latin typeface="SutonnyMJ" pitchFamily="2" charset="0"/>
                <a:cs typeface="SutonnyMJ" pitchFamily="2" charset="0"/>
              </a:rPr>
              <a:t> </a:t>
            </a:r>
            <a:r>
              <a:rPr lang="en-US" sz="3200" dirty="0" err="1" smtClean="0">
                <a:solidFill>
                  <a:srgbClr val="FFFF00"/>
                </a:solidFill>
                <a:latin typeface="SutonnyMJ" pitchFamily="2" charset="0"/>
                <a:cs typeface="SutonnyMJ" pitchFamily="2" charset="0"/>
              </a:rPr>
              <a:t>hxï</a:t>
            </a:r>
            <a:r>
              <a:rPr lang="en-US" sz="3200" dirty="0" smtClean="0">
                <a:solidFill>
                  <a:srgbClr val="FFFF00"/>
                </a:solidFill>
                <a:latin typeface="SutonnyMJ" pitchFamily="2" charset="0"/>
                <a:cs typeface="SutonnyMJ" pitchFamily="2" charset="0"/>
              </a:rPr>
              <a:t> </a:t>
            </a:r>
            <a:r>
              <a:rPr lang="en-US" sz="3200" dirty="0" err="1" smtClean="0">
                <a:solidFill>
                  <a:srgbClr val="FFFF00"/>
                </a:solidFill>
                <a:latin typeface="SutonnyMJ" pitchFamily="2" charset="0"/>
                <a:cs typeface="SutonnyMJ" pitchFamily="2" charset="0"/>
              </a:rPr>
              <a:t>Lªx‡ói</a:t>
            </a:r>
            <a:r>
              <a:rPr lang="en-US" sz="3200" dirty="0" smtClean="0">
                <a:solidFill>
                  <a:srgbClr val="FFFF00"/>
                </a:solidFill>
                <a:latin typeface="SutonnyMJ" pitchFamily="2" charset="0"/>
                <a:cs typeface="SutonnyMJ" pitchFamily="2" charset="0"/>
              </a:rPr>
              <a:t> µ</a:t>
            </a:r>
            <a:r>
              <a:rPr lang="en-US" sz="3200" dirty="0" err="1" smtClean="0">
                <a:solidFill>
                  <a:srgbClr val="FFFF00"/>
                </a:solidFill>
                <a:latin typeface="SutonnyMJ" pitchFamily="2" charset="0"/>
                <a:cs typeface="SutonnyMJ" pitchFamily="2" charset="0"/>
              </a:rPr>
              <a:t>kv‡ivcb</a:t>
            </a:r>
            <a:r>
              <a:rPr lang="en-US" sz="3200" dirty="0" smtClean="0">
                <a:solidFill>
                  <a:srgbClr val="FFFF00"/>
                </a:solidFill>
                <a:latin typeface="SutonnyMJ" pitchFamily="2" charset="0"/>
                <a:cs typeface="SutonnyMJ" pitchFamily="2" charset="0"/>
              </a:rPr>
              <a:t> </a:t>
            </a:r>
            <a:r>
              <a:rPr lang="en-US" sz="3200" dirty="0" err="1" smtClean="0">
                <a:solidFill>
                  <a:srgbClr val="FFFF00"/>
                </a:solidFill>
                <a:latin typeface="SutonnyMJ" pitchFamily="2" charset="0"/>
                <a:cs typeface="SutonnyMJ" pitchFamily="2" charset="0"/>
              </a:rPr>
              <a:t>Ges</a:t>
            </a:r>
            <a:r>
              <a:rPr lang="en-US" sz="3200" dirty="0" smtClean="0">
                <a:solidFill>
                  <a:srgbClr val="FFFF00"/>
                </a:solidFill>
                <a:latin typeface="SutonnyMJ" pitchFamily="2" charset="0"/>
                <a:cs typeface="SutonnyMJ" pitchFamily="2" charset="0"/>
              </a:rPr>
              <a:t> </a:t>
            </a:r>
            <a:r>
              <a:rPr lang="en-US" sz="3200" dirty="0" err="1" smtClean="0">
                <a:solidFill>
                  <a:srgbClr val="FFFF00"/>
                </a:solidFill>
                <a:latin typeface="SutonnyMJ" pitchFamily="2" charset="0"/>
                <a:cs typeface="SutonnyMJ" pitchFamily="2" charset="0"/>
              </a:rPr>
              <a:t>cybiæÌvb</a:t>
            </a:r>
            <a:r>
              <a:rPr lang="en-US" sz="3200" dirty="0" smtClean="0">
                <a:solidFill>
                  <a:srgbClr val="FFFF00"/>
                </a:solidFill>
                <a:latin typeface="SutonnyMJ" pitchFamily="2" charset="0"/>
                <a:cs typeface="SutonnyMJ" pitchFamily="2" charset="0"/>
              </a:rPr>
              <a:t> </a:t>
            </a:r>
            <a:r>
              <a:rPr lang="en-US" sz="3200" dirty="0" err="1" smtClean="0">
                <a:solidFill>
                  <a:srgbClr val="FFFF00"/>
                </a:solidFill>
                <a:latin typeface="SutonnyMJ" pitchFamily="2" charset="0"/>
                <a:cs typeface="SutonnyMJ" pitchFamily="2" charset="0"/>
              </a:rPr>
              <a:t>Øviv</a:t>
            </a:r>
            <a:r>
              <a:rPr lang="en-US" sz="3200" dirty="0" smtClean="0">
                <a:solidFill>
                  <a:srgbClr val="FFFF00"/>
                </a:solidFill>
                <a:latin typeface="SutonnyMJ" pitchFamily="2" charset="0"/>
                <a:cs typeface="SutonnyMJ" pitchFamily="2" charset="0"/>
              </a:rPr>
              <a:t> </a:t>
            </a:r>
            <a:r>
              <a:rPr lang="en-US" sz="3200" dirty="0" err="1" smtClean="0">
                <a:solidFill>
                  <a:srgbClr val="FFFF00"/>
                </a:solidFill>
                <a:latin typeface="SutonnyMJ" pitchFamily="2" charset="0"/>
                <a:cs typeface="SutonnyMJ" pitchFamily="2" charset="0"/>
              </a:rPr>
              <a:t>Avgv‡`i</a:t>
            </a:r>
            <a:r>
              <a:rPr lang="en-US" sz="3200" dirty="0" smtClean="0">
                <a:solidFill>
                  <a:srgbClr val="FFFF00"/>
                </a:solidFill>
                <a:latin typeface="SutonnyMJ" pitchFamily="2" charset="0"/>
                <a:cs typeface="SutonnyMJ" pitchFamily="2" charset="0"/>
              </a:rPr>
              <a:t> </a:t>
            </a:r>
            <a:r>
              <a:rPr lang="en-US" sz="3200" dirty="0" err="1" smtClean="0">
                <a:solidFill>
                  <a:srgbClr val="FFFF00"/>
                </a:solidFill>
                <a:latin typeface="SutonnyMJ" pitchFamily="2" charset="0"/>
                <a:cs typeface="SutonnyMJ" pitchFamily="2" charset="0"/>
              </a:rPr>
              <a:t>cÖvß</a:t>
            </a:r>
            <a:r>
              <a:rPr lang="en-US" sz="3200" dirty="0" smtClean="0">
                <a:solidFill>
                  <a:srgbClr val="FFFF00"/>
                </a:solidFill>
                <a:latin typeface="SutonnyMJ" pitchFamily="2" charset="0"/>
                <a:cs typeface="SutonnyMJ" pitchFamily="2" charset="0"/>
              </a:rPr>
              <a:t> 100wU </a:t>
            </a:r>
            <a:r>
              <a:rPr lang="en-US" sz="3200" dirty="0" err="1" smtClean="0">
                <a:solidFill>
                  <a:srgbClr val="FFFF00"/>
                </a:solidFill>
                <a:latin typeface="SutonnyMJ" pitchFamily="2" charset="0"/>
                <a:cs typeface="SutonnyMJ" pitchFamily="2" charset="0"/>
              </a:rPr>
              <a:t>Avb</a:t>
            </a:r>
            <a:r>
              <a:rPr lang="en-US" sz="3200" dirty="0" smtClean="0">
                <a:solidFill>
                  <a:srgbClr val="FFFF00"/>
                </a:solidFill>
                <a:latin typeface="SutonnyMJ" pitchFamily="2" charset="0"/>
                <a:cs typeface="SutonnyMJ" pitchFamily="2" charset="0"/>
              </a:rPr>
              <a:t>‡›`</a:t>
            </a:r>
            <a:r>
              <a:rPr lang="en-US" sz="3200" dirty="0" err="1" smtClean="0">
                <a:solidFill>
                  <a:srgbClr val="FFFF00"/>
                </a:solidFill>
                <a:latin typeface="SutonnyMJ" pitchFamily="2" charset="0"/>
                <a:cs typeface="SutonnyMJ" pitchFamily="2" charset="0"/>
              </a:rPr>
              <a:t>i</a:t>
            </a:r>
            <a:r>
              <a:rPr lang="en-US" sz="3200" dirty="0" smtClean="0">
                <a:solidFill>
                  <a:srgbClr val="FFFF00"/>
                </a:solidFill>
                <a:latin typeface="SutonnyMJ" pitchFamily="2" charset="0"/>
                <a:cs typeface="SutonnyMJ" pitchFamily="2" charset="0"/>
              </a:rPr>
              <a:t> </a:t>
            </a:r>
            <a:r>
              <a:rPr lang="en-US" sz="3200" dirty="0" err="1" smtClean="0">
                <a:solidFill>
                  <a:srgbClr val="FFFF00"/>
                </a:solidFill>
                <a:latin typeface="SutonnyMJ" pitchFamily="2" charset="0"/>
                <a:cs typeface="SutonnyMJ" pitchFamily="2" charset="0"/>
              </a:rPr>
              <a:t>Dcnvimg~n</a:t>
            </a:r>
            <a:r>
              <a:rPr lang="en-US" sz="3200" b="1" dirty="0" smtClean="0">
                <a:solidFill>
                  <a:srgbClr val="FFFF00"/>
                </a:solidFill>
                <a:latin typeface="Calibri" pitchFamily="34" charset="0"/>
                <a:cs typeface="Calibri" pitchFamily="34" charset="0"/>
              </a:rPr>
              <a:t/>
            </a:r>
            <a:br>
              <a:rPr lang="en-US" sz="32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3200" b="1" dirty="0" smtClean="0">
                <a:solidFill>
                  <a:schemeClr val="tx1"/>
                </a:solidFill>
                <a:latin typeface="SutonnyMJ" pitchFamily="2" charset="0"/>
                <a:cs typeface="SutonnyMJ" pitchFamily="2" charset="0"/>
              </a:rPr>
              <a:t>‡h </a:t>
            </a:r>
            <a:r>
              <a:rPr lang="en-US" sz="3200" b="1" dirty="0" err="1" smtClean="0">
                <a:solidFill>
                  <a:schemeClr val="tx1"/>
                </a:solidFill>
                <a:latin typeface="SutonnyMJ" pitchFamily="2" charset="0"/>
                <a:cs typeface="SutonnyMJ" pitchFamily="2" charset="0"/>
              </a:rPr>
              <a:t>mKj</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Dcnvi</a:t>
            </a:r>
            <a:r>
              <a:rPr lang="en-US" sz="3200" b="1" dirty="0" smtClean="0">
                <a:solidFill>
                  <a:schemeClr val="tx1"/>
                </a:solidFill>
                <a:latin typeface="SutonnyMJ" pitchFamily="2" charset="0"/>
                <a:cs typeface="SutonnyMJ" pitchFamily="2" charset="0"/>
              </a:rPr>
              <a:t> wfw³g~j `„p </a:t>
            </a:r>
            <a:r>
              <a:rPr lang="en-US" sz="3200" b="1" dirty="0" err="1" smtClean="0">
                <a:solidFill>
                  <a:schemeClr val="tx1"/>
                </a:solidFill>
                <a:latin typeface="SutonnyMJ" pitchFamily="2" charset="0"/>
                <a:cs typeface="SutonnyMJ" pitchFamily="2" charset="0"/>
              </a:rPr>
              <a:t>K‡i</a:t>
            </a:r>
            <a:r>
              <a:rPr lang="en-US" sz="3200" dirty="0" smtClean="0">
                <a:solidFill>
                  <a:schemeClr val="tx1"/>
                </a:solidFill>
                <a:latin typeface="SutonnyMJ" pitchFamily="2" charset="0"/>
                <a:cs typeface="SutonnyMJ" pitchFamily="2" charset="0"/>
              </a:rPr>
              <a:t> 1-14</a:t>
            </a:r>
            <a:r>
              <a:rPr lang="en-US" sz="3200" b="1" dirty="0" smtClean="0">
                <a:solidFill>
                  <a:schemeClr val="tx1"/>
                </a:solidFill>
                <a:latin typeface="Calibri" pitchFamily="34" charset="0"/>
                <a:cs typeface="Calibri" pitchFamily="34" charset="0"/>
              </a:rPr>
              <a:t/>
            </a:r>
            <a:br>
              <a:rPr lang="en-US" sz="3200" b="1" dirty="0" smtClean="0">
                <a:solidFill>
                  <a:schemeClr val="tx1"/>
                </a:solidFill>
                <a:latin typeface="Calibri" pitchFamily="34" charset="0"/>
                <a:cs typeface="Calibri" pitchFamily="34" charset="0"/>
              </a:rPr>
            </a:br>
            <a:r>
              <a:rPr lang="en-US" sz="3200" b="1" dirty="0" err="1" smtClean="0">
                <a:solidFill>
                  <a:schemeClr val="tx1"/>
                </a:solidFill>
                <a:latin typeface="SutonnyMJ" pitchFamily="2" charset="0"/>
                <a:cs typeface="SutonnyMJ" pitchFamily="2" charset="0"/>
              </a:rPr>
              <a:t>wcZv</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cyÎ</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Ges</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cweÎ</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AvZ¥vi</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mv</a:t>
            </a:r>
            <a:r>
              <a:rPr lang="en-US" sz="3200" b="1" dirty="0" smtClean="0">
                <a:solidFill>
                  <a:schemeClr val="tx1"/>
                </a:solidFill>
                <a:latin typeface="SutonnyMJ" pitchFamily="2" charset="0"/>
                <a:cs typeface="SutonnyMJ" pitchFamily="2" charset="0"/>
              </a:rPr>
              <a:t>‡_ hy³ </a:t>
            </a:r>
            <a:r>
              <a:rPr lang="en-US" sz="3200" b="1" dirty="0" err="1" smtClean="0">
                <a:solidFill>
                  <a:schemeClr val="tx1"/>
                </a:solidFill>
                <a:latin typeface="SutonnyMJ" pitchFamily="2" charset="0"/>
                <a:cs typeface="SutonnyMJ" pitchFamily="2" charset="0"/>
              </a:rPr>
              <a:t>Dcnvi</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mg~n</a:t>
            </a:r>
            <a:r>
              <a:rPr lang="en-US" sz="3200" dirty="0" smtClean="0">
                <a:solidFill>
                  <a:schemeClr val="tx1"/>
                </a:solidFill>
                <a:latin typeface="SutonnyMJ" pitchFamily="2" charset="0"/>
                <a:cs typeface="SutonnyMJ" pitchFamily="2" charset="0"/>
              </a:rPr>
              <a:t> </a:t>
            </a:r>
            <a:r>
              <a:rPr lang="en-US" sz="3200" b="1" spc="-10" dirty="0" smtClean="0">
                <a:solidFill>
                  <a:schemeClr val="tx1"/>
                </a:solidFill>
                <a:latin typeface="SutonnyMJ" pitchFamily="2" charset="0"/>
                <a:cs typeface="SutonnyMJ" pitchFamily="2" charset="0"/>
              </a:rPr>
              <a:t>15-23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SutonnyMJ" pitchFamily="2" charset="0"/>
                <a:cs typeface="SutonnyMJ" pitchFamily="2" charset="0"/>
              </a:rPr>
              <a:t>Ck¦‡ii </a:t>
            </a:r>
            <a:r>
              <a:rPr lang="en-US" sz="3200" b="1" dirty="0" err="1" smtClean="0">
                <a:solidFill>
                  <a:schemeClr val="tx1"/>
                </a:solidFill>
                <a:latin typeface="SutonnyMJ" pitchFamily="2" charset="0"/>
                <a:cs typeface="SutonnyMJ" pitchFamily="2" charset="0"/>
              </a:rPr>
              <a:t>AbyMÖn-wmsnvm‡bi</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mvg‡b</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Rxe‡bi</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Dcnvi</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mg~n</a:t>
            </a:r>
            <a:r>
              <a:rPr lang="en-US" sz="3200" dirty="0" smtClean="0">
                <a:solidFill>
                  <a:schemeClr val="tx1"/>
                </a:solidFill>
                <a:latin typeface="SutonnyMJ" pitchFamily="2" charset="0"/>
                <a:cs typeface="SutonnyMJ" pitchFamily="2" charset="0"/>
              </a:rPr>
              <a:t> </a:t>
            </a:r>
            <a:r>
              <a:rPr lang="en-US" sz="3200" b="1" dirty="0" smtClean="0">
                <a:solidFill>
                  <a:schemeClr val="tx1"/>
                </a:solidFill>
                <a:latin typeface="SutonnyMJ" pitchFamily="2" charset="0"/>
                <a:cs typeface="SutonnyMJ" pitchFamily="2" charset="0"/>
              </a:rPr>
              <a:t>24-31</a:t>
            </a:r>
            <a:r>
              <a:rPr lang="en-US" sz="3200" b="1" dirty="0" smtClean="0">
                <a:solidFill>
                  <a:schemeClr val="tx1"/>
                </a:solidFill>
                <a:latin typeface="Calibri" pitchFamily="34" charset="0"/>
                <a:cs typeface="Calibri" pitchFamily="34" charset="0"/>
              </a:rPr>
              <a:t/>
            </a:r>
            <a:br>
              <a:rPr lang="en-US" sz="3200" b="1" dirty="0" smtClean="0">
                <a:solidFill>
                  <a:schemeClr val="tx1"/>
                </a:solidFill>
                <a:latin typeface="Calibri" pitchFamily="34" charset="0"/>
                <a:cs typeface="Calibri" pitchFamily="34" charset="0"/>
              </a:rPr>
            </a:br>
            <a:r>
              <a:rPr lang="en-US" sz="3200" b="1" dirty="0" smtClean="0">
                <a:latin typeface="SutonnyMJ" pitchFamily="2" charset="0"/>
                <a:cs typeface="SutonnyMJ" pitchFamily="2" charset="0"/>
              </a:rPr>
              <a:t>‡h </a:t>
            </a:r>
            <a:r>
              <a:rPr lang="en-US" sz="3200" b="1" dirty="0" err="1" smtClean="0">
                <a:latin typeface="SutonnyMJ" pitchFamily="2" charset="0"/>
                <a:cs typeface="SutonnyMJ" pitchFamily="2" charset="0"/>
              </a:rPr>
              <a:t>mKj</a:t>
            </a:r>
            <a:r>
              <a:rPr lang="en-US" sz="3200" b="1" dirty="0" smtClean="0">
                <a:latin typeface="SutonnyMJ" pitchFamily="2" charset="0"/>
                <a:cs typeface="SutonnyMJ" pitchFamily="2" charset="0"/>
              </a:rPr>
              <a:t> </a:t>
            </a:r>
            <a:r>
              <a:rPr lang="en-US" sz="3200" b="1" dirty="0" err="1" smtClean="0">
                <a:latin typeface="SutonnyMJ" pitchFamily="2" charset="0"/>
                <a:cs typeface="SutonnyMJ" pitchFamily="2" charset="0"/>
              </a:rPr>
              <a:t>Dcnvi</a:t>
            </a:r>
            <a:r>
              <a:rPr lang="en-US" sz="3200" b="1" dirty="0" smtClean="0">
                <a:latin typeface="SutonnyMJ" pitchFamily="2" charset="0"/>
                <a:cs typeface="SutonnyMJ" pitchFamily="2" charset="0"/>
              </a:rPr>
              <a:t> </a:t>
            </a:r>
            <a:r>
              <a:rPr lang="en-US" sz="3200" b="1" dirty="0" err="1" smtClean="0">
                <a:latin typeface="SutonnyMJ" pitchFamily="2" charset="0"/>
                <a:cs typeface="SutonnyMJ" pitchFamily="2" charset="0"/>
              </a:rPr>
              <a:t>mg~n</a:t>
            </a:r>
            <a:r>
              <a:rPr lang="en-US" sz="3200" b="1" dirty="0" smtClean="0">
                <a:latin typeface="SutonnyMJ" pitchFamily="2" charset="0"/>
                <a:cs typeface="SutonnyMJ" pitchFamily="2" charset="0"/>
              </a:rPr>
              <a:t> </a:t>
            </a:r>
            <a:r>
              <a:rPr lang="en-US" sz="3200" b="1" dirty="0" err="1" smtClean="0">
                <a:latin typeface="SutonnyMJ" pitchFamily="2" charset="0"/>
                <a:cs typeface="SutonnyMJ" pitchFamily="2" charset="0"/>
              </a:rPr>
              <a:t>cvc</a:t>
            </a:r>
            <a:r>
              <a:rPr lang="en-US" sz="3200" b="1" dirty="0" smtClean="0">
                <a:latin typeface="SutonnyMJ" pitchFamily="2" charset="0"/>
                <a:cs typeface="SutonnyMJ" pitchFamily="2" charset="0"/>
              </a:rPr>
              <a:t> †_‡K g~³ K‡I</a:t>
            </a:r>
            <a:r>
              <a:rPr lang="en-US" sz="3200" dirty="0" smtClean="0">
                <a:latin typeface="SutonnyMJ" pitchFamily="2" charset="0"/>
                <a:cs typeface="SutonnyMJ" pitchFamily="2" charset="0"/>
              </a:rPr>
              <a:t> </a:t>
            </a:r>
            <a:r>
              <a:rPr lang="en-US" sz="3200" b="1" dirty="0" smtClean="0">
                <a:solidFill>
                  <a:schemeClr val="tx1"/>
                </a:solidFill>
                <a:latin typeface="SutonnyMJ" pitchFamily="2" charset="0"/>
                <a:cs typeface="SutonnyMJ" pitchFamily="2" charset="0"/>
              </a:rPr>
              <a:t>32-48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err="1" smtClean="0">
                <a:solidFill>
                  <a:schemeClr val="tx1"/>
                </a:solidFill>
                <a:latin typeface="SutonnyMJ" pitchFamily="2" charset="0"/>
                <a:cs typeface="SutonnyMJ" pitchFamily="2" charset="0"/>
              </a:rPr>
              <a:t>cweÎ</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AvZ¥vi</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Rxe‡bi</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cÖvß</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Dcnvi</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mg~n</a:t>
            </a:r>
            <a:r>
              <a:rPr lang="en-US" sz="3200" dirty="0" smtClean="0">
                <a:solidFill>
                  <a:schemeClr val="tx1"/>
                </a:solidFill>
                <a:latin typeface="SutonnyMJ" pitchFamily="2" charset="0"/>
                <a:cs typeface="SutonnyMJ" pitchFamily="2" charset="0"/>
              </a:rPr>
              <a:t> </a:t>
            </a:r>
            <a:r>
              <a:rPr lang="en-US" sz="3200" b="1" dirty="0" smtClean="0">
                <a:solidFill>
                  <a:schemeClr val="tx1"/>
                </a:solidFill>
                <a:latin typeface="SutonnyMJ" pitchFamily="2" charset="0"/>
                <a:cs typeface="SutonnyMJ" pitchFamily="2" charset="0"/>
              </a:rPr>
              <a:t>48-71 </a:t>
            </a:r>
            <a:r>
              <a:rPr lang="en-US" sz="3200" b="1" dirty="0" smtClean="0">
                <a:solidFill>
                  <a:schemeClr val="tx1"/>
                </a:solidFill>
                <a:latin typeface="Calibri" pitchFamily="34" charset="0"/>
                <a:cs typeface="Calibri" pitchFamily="34" charset="0"/>
              </a:rPr>
              <a:t/>
            </a:r>
            <a:br>
              <a:rPr lang="en-US" sz="3200" b="1" dirty="0" smtClean="0">
                <a:solidFill>
                  <a:schemeClr val="tx1"/>
                </a:solidFill>
                <a:latin typeface="Calibri" pitchFamily="34" charset="0"/>
                <a:cs typeface="Calibri" pitchFamily="34" charset="0"/>
              </a:rPr>
            </a:br>
            <a:r>
              <a:rPr lang="en-US" sz="3200" b="1" dirty="0" err="1" smtClean="0">
                <a:solidFill>
                  <a:srgbClr val="66FF33"/>
                </a:solidFill>
                <a:latin typeface="SutonnyMJ" pitchFamily="2" charset="0"/>
                <a:cs typeface="SutonnyMJ" pitchFamily="2" charset="0"/>
              </a:rPr>
              <a:t>Lªx‡ói</a:t>
            </a:r>
            <a:r>
              <a:rPr lang="en-US" sz="3200" b="1" dirty="0" smtClean="0">
                <a:solidFill>
                  <a:srgbClr val="66FF33"/>
                </a:solidFill>
                <a:latin typeface="SutonnyMJ" pitchFamily="2" charset="0"/>
                <a:cs typeface="SutonnyMJ" pitchFamily="2" charset="0"/>
              </a:rPr>
              <a:t> †`n nevi </a:t>
            </a:r>
            <a:r>
              <a:rPr lang="en-US" sz="3200" b="1" dirty="0" err="1" smtClean="0">
                <a:solidFill>
                  <a:srgbClr val="66FF33"/>
                </a:solidFill>
                <a:latin typeface="SutonnyMJ" pitchFamily="2" charset="0"/>
                <a:cs typeface="SutonnyMJ" pitchFamily="2" charset="0"/>
              </a:rPr>
              <a:t>Rb</a:t>
            </a:r>
            <a:r>
              <a:rPr lang="en-US" sz="3200" b="1" dirty="0" smtClean="0">
                <a:solidFill>
                  <a:srgbClr val="66FF33"/>
                </a:solidFill>
                <a:latin typeface="SutonnyMJ" pitchFamily="2" charset="0"/>
                <a:cs typeface="SutonnyMJ" pitchFamily="2" charset="0"/>
              </a:rPr>
              <a:t>¨ </a:t>
            </a:r>
            <a:r>
              <a:rPr lang="en-US" sz="3200" b="1" dirty="0" err="1" smtClean="0">
                <a:solidFill>
                  <a:srgbClr val="66FF33"/>
                </a:solidFill>
                <a:latin typeface="SutonnyMJ" pitchFamily="2" charset="0"/>
                <a:cs typeface="SutonnyMJ" pitchFamily="2" charset="0"/>
              </a:rPr>
              <a:t>Dcnvi</a:t>
            </a:r>
            <a:r>
              <a:rPr lang="en-US" sz="3200" b="1" dirty="0" smtClean="0">
                <a:solidFill>
                  <a:srgbClr val="66FF33"/>
                </a:solidFill>
                <a:latin typeface="SutonnyMJ" pitchFamily="2" charset="0"/>
                <a:cs typeface="SutonnyMJ" pitchFamily="2" charset="0"/>
              </a:rPr>
              <a:t> </a:t>
            </a:r>
            <a:r>
              <a:rPr lang="en-US" sz="3200" b="1" dirty="0" err="1" smtClean="0">
                <a:solidFill>
                  <a:srgbClr val="66FF33"/>
                </a:solidFill>
                <a:latin typeface="SutonnyMJ" pitchFamily="2" charset="0"/>
                <a:cs typeface="SutonnyMJ" pitchFamily="2" charset="0"/>
              </a:rPr>
              <a:t>mg~n</a:t>
            </a:r>
            <a:r>
              <a:rPr lang="en-US" sz="3200" dirty="0" smtClean="0">
                <a:solidFill>
                  <a:srgbClr val="66FF33"/>
                </a:solidFill>
                <a:latin typeface="SutonnyMJ" pitchFamily="2" charset="0"/>
                <a:cs typeface="SutonnyMJ" pitchFamily="2" charset="0"/>
              </a:rPr>
              <a:t> </a:t>
            </a:r>
            <a:r>
              <a:rPr lang="en-US" sz="3200" b="1" dirty="0" smtClean="0">
                <a:solidFill>
                  <a:srgbClr val="66FF33"/>
                </a:solidFill>
                <a:latin typeface="SutonnyMJ" pitchFamily="2" charset="0"/>
                <a:cs typeface="SutonnyMJ" pitchFamily="2" charset="0"/>
              </a:rPr>
              <a:t>72-82 </a:t>
            </a:r>
            <a:r>
              <a:rPr lang="en-US" sz="3200" dirty="0" smtClean="0">
                <a:solidFill>
                  <a:schemeClr val="tx1"/>
                </a:solidFill>
                <a:latin typeface="SutonnyMJ" pitchFamily="2" charset="0"/>
                <a:cs typeface="SutonnyMJ" pitchFamily="2" charset="0"/>
              </a:rPr>
              <a:t/>
            </a:r>
            <a:br>
              <a:rPr lang="en-US" sz="3200" dirty="0" smtClean="0">
                <a:solidFill>
                  <a:schemeClr val="tx1"/>
                </a:solidFill>
                <a:latin typeface="SutonnyMJ" pitchFamily="2" charset="0"/>
                <a:cs typeface="SutonnyMJ" pitchFamily="2" charset="0"/>
              </a:rPr>
            </a:br>
            <a:r>
              <a:rPr lang="en-US" sz="3200" b="1" dirty="0" err="1" smtClean="0">
                <a:latin typeface="SutonnyMJ" pitchFamily="2" charset="0"/>
                <a:cs typeface="SutonnyMJ" pitchFamily="2" charset="0"/>
              </a:rPr>
              <a:t>fwel¨Z</a:t>
            </a:r>
            <a:r>
              <a:rPr lang="en-US" sz="3200" b="1" dirty="0" smtClean="0">
                <a:latin typeface="SutonnyMJ" pitchFamily="2" charset="0"/>
                <a:cs typeface="SutonnyMJ" pitchFamily="2" charset="0"/>
              </a:rPr>
              <a:t> †</a:t>
            </a:r>
            <a:r>
              <a:rPr lang="en-US" sz="3200" b="1" dirty="0" err="1" smtClean="0">
                <a:latin typeface="SutonnyMJ" pitchFamily="2" charset="0"/>
                <a:cs typeface="SutonnyMJ" pitchFamily="2" charset="0"/>
              </a:rPr>
              <a:t>MŠi‡ei</a:t>
            </a:r>
            <a:r>
              <a:rPr lang="en-US" sz="3200" b="1" dirty="0" smtClean="0">
                <a:latin typeface="SutonnyMJ" pitchFamily="2" charset="0"/>
                <a:cs typeface="SutonnyMJ" pitchFamily="2" charset="0"/>
              </a:rPr>
              <a:t> </a:t>
            </a:r>
            <a:r>
              <a:rPr lang="en-US" sz="3200" b="1" dirty="0" err="1" smtClean="0">
                <a:latin typeface="SutonnyMJ" pitchFamily="2" charset="0"/>
                <a:cs typeface="SutonnyMJ" pitchFamily="2" charset="0"/>
              </a:rPr>
              <a:t>Dcnvi</a:t>
            </a:r>
            <a:r>
              <a:rPr lang="en-US" sz="3200" b="1" dirty="0" smtClean="0">
                <a:latin typeface="SutonnyMJ" pitchFamily="2" charset="0"/>
                <a:cs typeface="SutonnyMJ" pitchFamily="2" charset="0"/>
              </a:rPr>
              <a:t> </a:t>
            </a:r>
            <a:r>
              <a:rPr lang="en-US" sz="3200" b="1" dirty="0" err="1" smtClean="0">
                <a:latin typeface="SutonnyMJ" pitchFamily="2" charset="0"/>
                <a:cs typeface="SutonnyMJ" pitchFamily="2" charset="0"/>
              </a:rPr>
              <a:t>mg~n</a:t>
            </a:r>
            <a:r>
              <a:rPr lang="en-US" sz="3200" dirty="0" smtClean="0">
                <a:latin typeface="SutonnyMJ" pitchFamily="2" charset="0"/>
                <a:cs typeface="SutonnyMJ" pitchFamily="2" charset="0"/>
              </a:rPr>
              <a:t> </a:t>
            </a:r>
            <a:r>
              <a:rPr lang="en-US" sz="3200" b="1" dirty="0" smtClean="0">
                <a:solidFill>
                  <a:schemeClr val="tx1"/>
                </a:solidFill>
                <a:latin typeface="SutonnyMJ" pitchFamily="2" charset="0"/>
                <a:cs typeface="SutonnyMJ" pitchFamily="2" charset="0"/>
              </a:rPr>
              <a:t>83-97</a:t>
            </a:r>
            <a:r>
              <a:rPr lang="en-CA" sz="3200" dirty="0" smtClean="0">
                <a:solidFill>
                  <a:schemeClr val="tx1"/>
                </a:solidFill>
                <a:latin typeface="SutonnyMJ" pitchFamily="2" charset="0"/>
                <a:cs typeface="SutonnyMJ" pitchFamily="2" charset="0"/>
              </a:rPr>
              <a:t/>
            </a:r>
            <a:br>
              <a:rPr lang="en-CA" sz="3200" dirty="0" smtClean="0">
                <a:solidFill>
                  <a:schemeClr val="tx1"/>
                </a:solidFill>
                <a:latin typeface="SutonnyMJ" pitchFamily="2" charset="0"/>
                <a:cs typeface="SutonnyMJ" pitchFamily="2" charset="0"/>
              </a:rPr>
            </a:br>
            <a:r>
              <a:rPr lang="en-US" sz="3200" b="1" dirty="0" smtClean="0">
                <a:latin typeface="SutonnyMJ" pitchFamily="2" charset="0"/>
                <a:cs typeface="SutonnyMJ" pitchFamily="2" charset="0"/>
              </a:rPr>
              <a:t>‡h </a:t>
            </a:r>
            <a:r>
              <a:rPr lang="en-US" sz="3200" b="1" dirty="0" err="1" smtClean="0">
                <a:latin typeface="SutonnyMJ" pitchFamily="2" charset="0"/>
                <a:cs typeface="SutonnyMJ" pitchFamily="2" charset="0"/>
              </a:rPr>
              <a:t>wZbwU</a:t>
            </a:r>
            <a:r>
              <a:rPr lang="en-US" sz="3200" b="1" dirty="0" smtClean="0">
                <a:latin typeface="SutonnyMJ" pitchFamily="2" charset="0"/>
                <a:cs typeface="SutonnyMJ" pitchFamily="2" charset="0"/>
              </a:rPr>
              <a:t> </a:t>
            </a:r>
            <a:r>
              <a:rPr lang="en-US" sz="3200" b="1" dirty="0" err="1" smtClean="0">
                <a:latin typeface="SutonnyMJ" pitchFamily="2" charset="0"/>
                <a:cs typeface="SutonnyMJ" pitchFamily="2" charset="0"/>
              </a:rPr>
              <a:t>Dcnvi</a:t>
            </a:r>
            <a:r>
              <a:rPr lang="en-US" sz="3200" b="1" dirty="0" smtClean="0">
                <a:latin typeface="SutonnyMJ" pitchFamily="2" charset="0"/>
                <a:cs typeface="SutonnyMJ" pitchFamily="2" charset="0"/>
              </a:rPr>
              <a:t> mg~‡n </a:t>
            </a:r>
            <a:r>
              <a:rPr lang="en-US" sz="3200" b="1" dirty="0" err="1" smtClean="0">
                <a:latin typeface="SutonnyMJ" pitchFamily="2" charset="0"/>
                <a:cs typeface="SutonnyMJ" pitchFamily="2" charset="0"/>
              </a:rPr>
              <a:t>Ab¨vb</a:t>
            </a:r>
            <a:r>
              <a:rPr lang="en-US" sz="3200" b="1" dirty="0" smtClean="0">
                <a:latin typeface="SutonnyMJ" pitchFamily="2" charset="0"/>
                <a:cs typeface="SutonnyMJ" pitchFamily="2" charset="0"/>
              </a:rPr>
              <a:t>¨ me </a:t>
            </a:r>
            <a:r>
              <a:rPr lang="en-US" sz="3200" b="1" dirty="0" err="1" smtClean="0">
                <a:latin typeface="SutonnyMJ" pitchFamily="2" charset="0"/>
                <a:cs typeface="SutonnyMJ" pitchFamily="2" charset="0"/>
              </a:rPr>
              <a:t>Dcnvi</a:t>
            </a:r>
            <a:r>
              <a:rPr lang="en-US" sz="3200" b="1" dirty="0" smtClean="0">
                <a:latin typeface="SutonnyMJ" pitchFamily="2" charset="0"/>
                <a:cs typeface="SutonnyMJ" pitchFamily="2" charset="0"/>
              </a:rPr>
              <a:t> ¸‡</a:t>
            </a:r>
            <a:r>
              <a:rPr lang="en-US" sz="3200" b="1" dirty="0" err="1" smtClean="0">
                <a:latin typeface="SutonnyMJ" pitchFamily="2" charset="0"/>
                <a:cs typeface="SutonnyMJ" pitchFamily="2" charset="0"/>
              </a:rPr>
              <a:t>jv</a:t>
            </a:r>
            <a:r>
              <a:rPr lang="en-US" sz="3200" b="1" dirty="0" smtClean="0">
                <a:latin typeface="SutonnyMJ" pitchFamily="2" charset="0"/>
                <a:cs typeface="SutonnyMJ" pitchFamily="2" charset="0"/>
              </a:rPr>
              <a:t> AšÍ©f~³</a:t>
            </a:r>
            <a:r>
              <a:rPr lang="en-US" sz="3200" dirty="0" smtClean="0">
                <a:latin typeface="SutonnyMJ" pitchFamily="2" charset="0"/>
                <a:cs typeface="SutonnyMJ" pitchFamily="2" charset="0"/>
              </a:rPr>
              <a:t> </a:t>
            </a:r>
            <a:r>
              <a:rPr lang="en-US" sz="3200" b="1" dirty="0" smtClean="0">
                <a:solidFill>
                  <a:schemeClr val="tx1"/>
                </a:solidFill>
                <a:latin typeface="SutonnyMJ" pitchFamily="2" charset="0"/>
                <a:cs typeface="SutonnyMJ" pitchFamily="2" charset="0"/>
              </a:rPr>
              <a:t>98-100 </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solidFill>
                  <a:srgbClr val="FF0000"/>
                </a:solidFill>
                <a:latin typeface="Calibri" pitchFamily="34" charset="0"/>
                <a:cs typeface="Calibri" pitchFamily="34" charset="0"/>
              </a:rPr>
              <a:t>Use “search” on your smart-phone</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1400" b="1" dirty="0" smtClean="0">
                <a:latin typeface="+mn-lt"/>
              </a:rPr>
              <a:t/>
            </a:r>
            <a:br>
              <a:rPr lang="en-US" sz="1400" b="1" dirty="0" smtClean="0">
                <a:latin typeface="+mn-lt"/>
              </a:rPr>
            </a:br>
            <a:r>
              <a:rPr lang="en-CA" sz="3200" dirty="0" smtClean="0"/>
              <a:t/>
            </a:r>
            <a:br>
              <a:rPr lang="en-CA" sz="3200" dirty="0" smtClean="0"/>
            </a:br>
            <a:endParaRPr lang="en-CA" sz="3200" dirty="0"/>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1115616" y="188640"/>
            <a:ext cx="7200800" cy="6571109"/>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000" b="1" dirty="0" smtClean="0">
              <a:solidFill>
                <a:schemeClr val="bg1"/>
              </a:solidFill>
            </a:endParaRPr>
          </a:p>
          <a:p>
            <a:pPr algn="ctr"/>
            <a:endParaRPr lang="en-US" sz="1000" b="1" dirty="0" smtClean="0">
              <a:solidFill>
                <a:schemeClr val="bg1"/>
              </a:solidFill>
            </a:endParaRPr>
          </a:p>
          <a:p>
            <a:pPr algn="ctr">
              <a:defRPr/>
            </a:pPr>
            <a:endParaRPr lang="en-US" dirty="0"/>
          </a:p>
        </p:txBody>
      </p:sp>
      <p:sp>
        <p:nvSpPr>
          <p:cNvPr id="5123" name="Title 3"/>
          <p:cNvSpPr>
            <a:spLocks noGrp="1"/>
          </p:cNvSpPr>
          <p:nvPr>
            <p:ph type="title"/>
          </p:nvPr>
        </p:nvSpPr>
        <p:spPr>
          <a:xfrm>
            <a:off x="1619672" y="197768"/>
            <a:ext cx="6336704" cy="1143000"/>
          </a:xfrm>
        </p:spPr>
        <p:txBody>
          <a:bodyPr>
            <a:normAutofit/>
          </a:bodyPr>
          <a:lstStyle/>
          <a:p>
            <a:r>
              <a:rPr lang="en-US" sz="4800" b="1" dirty="0" smtClean="0">
                <a:solidFill>
                  <a:schemeClr val="bg1"/>
                </a:solidFill>
                <a:latin typeface="Calibri" pitchFamily="34" charset="0"/>
              </a:rPr>
              <a:t>in Christ</a:t>
            </a:r>
          </a:p>
        </p:txBody>
      </p:sp>
      <p:sp>
        <p:nvSpPr>
          <p:cNvPr id="5124" name="Text Box 3"/>
          <p:cNvSpPr txBox="1">
            <a:spLocks noChangeArrowheads="1"/>
          </p:cNvSpPr>
          <p:nvPr/>
        </p:nvSpPr>
        <p:spPr bwMode="auto">
          <a:xfrm>
            <a:off x="1259632" y="764704"/>
            <a:ext cx="6956425" cy="5386090"/>
          </a:xfrm>
          <a:prstGeom prst="rect">
            <a:avLst/>
          </a:prstGeom>
          <a:noFill/>
          <a:ln w="9525">
            <a:noFill/>
            <a:miter lim="800000"/>
            <a:headEnd/>
            <a:tailEnd/>
          </a:ln>
        </p:spPr>
        <p:txBody>
          <a:bodyPr>
            <a:spAutoFit/>
          </a:bodyPr>
          <a:lstStyle/>
          <a:p>
            <a:pPr algn="ctr"/>
            <a:endParaRPr lang="en-US" sz="1200" b="1" dirty="0" smtClean="0">
              <a:latin typeface="Calibri" pitchFamily="34" charset="0"/>
            </a:endParaRPr>
          </a:p>
          <a:p>
            <a:pPr algn="ctr"/>
            <a:endParaRPr lang="en-US" sz="1200" b="1" dirty="0" smtClean="0">
              <a:latin typeface="Calibri" pitchFamily="34" charset="0"/>
            </a:endParaRPr>
          </a:p>
          <a:p>
            <a:pPr algn="ctr"/>
            <a:r>
              <a:rPr lang="en-US" sz="3200" b="1" dirty="0" smtClean="0">
                <a:latin typeface="Calibri" pitchFamily="34" charset="0"/>
              </a:rPr>
              <a:t>members of Christ’s body</a:t>
            </a:r>
          </a:p>
          <a:p>
            <a:pPr algn="ctr"/>
            <a:r>
              <a:rPr lang="en-US" sz="3200" b="1" dirty="0" smtClean="0">
                <a:latin typeface="Calibri" pitchFamily="34" charset="0"/>
              </a:rPr>
              <a:t>brothers and sisters</a:t>
            </a:r>
          </a:p>
          <a:p>
            <a:pPr algn="ctr"/>
            <a:endParaRPr lang="en-US" sz="800" b="1" dirty="0" smtClean="0">
              <a:solidFill>
                <a:schemeClr val="bg1"/>
              </a:solidFill>
              <a:latin typeface="Calibri" pitchFamily="34" charset="0"/>
            </a:endParaRPr>
          </a:p>
          <a:p>
            <a:pPr algn="ctr"/>
            <a:r>
              <a:rPr lang="en-US" sz="3200" b="1" dirty="0" smtClean="0">
                <a:solidFill>
                  <a:schemeClr val="bg1"/>
                </a:solidFill>
                <a:latin typeface="Calibri" pitchFamily="34" charset="0"/>
              </a:rPr>
              <a:t>branches in Christ’s vine</a:t>
            </a:r>
          </a:p>
          <a:p>
            <a:pPr algn="ctr"/>
            <a:endParaRPr lang="en-US" sz="800" b="1" dirty="0" smtClean="0">
              <a:latin typeface="Calibri" pitchFamily="34" charset="0"/>
            </a:endParaRPr>
          </a:p>
          <a:p>
            <a:pPr algn="ctr"/>
            <a:r>
              <a:rPr lang="en-US" sz="3200" b="1" dirty="0" smtClean="0">
                <a:latin typeface="Calibri" pitchFamily="34" charset="0"/>
              </a:rPr>
              <a:t>a chosen race, </a:t>
            </a:r>
          </a:p>
          <a:p>
            <a:pPr algn="ctr"/>
            <a:r>
              <a:rPr lang="en-US" sz="3200" b="1" dirty="0" smtClean="0">
                <a:latin typeface="Calibri" pitchFamily="34" charset="0"/>
              </a:rPr>
              <a:t>royal priesthood, holy nation, </a:t>
            </a:r>
          </a:p>
          <a:p>
            <a:pPr algn="ctr"/>
            <a:r>
              <a:rPr lang="en-US" sz="3200" b="1" dirty="0" smtClean="0">
                <a:latin typeface="Calibri" pitchFamily="34" charset="0"/>
              </a:rPr>
              <a:t>God’s possession, God’s people </a:t>
            </a:r>
          </a:p>
          <a:p>
            <a:pPr algn="ctr"/>
            <a:endParaRPr lang="en-US" sz="800" b="1" dirty="0" smtClean="0">
              <a:solidFill>
                <a:schemeClr val="bg1"/>
              </a:solidFill>
              <a:latin typeface="Calibri" pitchFamily="34" charset="0"/>
            </a:endParaRPr>
          </a:p>
          <a:p>
            <a:pPr algn="ctr"/>
            <a:r>
              <a:rPr lang="en-US" sz="3200" b="1" dirty="0" smtClean="0">
                <a:solidFill>
                  <a:schemeClr val="bg1"/>
                </a:solidFill>
                <a:latin typeface="Calibri" pitchFamily="34" charset="0"/>
              </a:rPr>
              <a:t>fellow citizens with the </a:t>
            </a:r>
            <a:r>
              <a:rPr lang="en-US" sz="3200" b="1" dirty="0" smtClean="0">
                <a:latin typeface="Calibri" pitchFamily="34" charset="0"/>
              </a:rPr>
              <a:t>saints</a:t>
            </a:r>
            <a:r>
              <a:rPr lang="en-US" sz="3200" b="1" dirty="0" smtClean="0">
                <a:solidFill>
                  <a:schemeClr val="bg1"/>
                </a:solidFill>
                <a:latin typeface="Calibri" pitchFamily="34" charset="0"/>
              </a:rPr>
              <a:t> </a:t>
            </a:r>
          </a:p>
          <a:p>
            <a:pPr algn="ctr"/>
            <a:r>
              <a:rPr lang="en-US" sz="3200" b="1" dirty="0" smtClean="0">
                <a:solidFill>
                  <a:schemeClr val="bg1"/>
                </a:solidFill>
                <a:latin typeface="Calibri" pitchFamily="34" charset="0"/>
              </a:rPr>
              <a:t>and members of God’s household</a:t>
            </a:r>
          </a:p>
          <a:p>
            <a:pPr algn="ctr"/>
            <a:endParaRPr lang="en-US" sz="800" b="1" dirty="0" smtClean="0">
              <a:solidFill>
                <a:schemeClr val="bg1"/>
              </a:solidFill>
              <a:latin typeface="Calibri" pitchFamily="34" charset="0"/>
            </a:endParaRPr>
          </a:p>
          <a:p>
            <a:pPr algn="ctr"/>
            <a:endParaRPr lang="en-CA" sz="3200" b="1" dirty="0" smtClean="0">
              <a:solidFill>
                <a:schemeClr val="bg1"/>
              </a:solidFill>
              <a:latin typeface="Calibri" pitchFamily="34" charset="0"/>
            </a:endParaRPr>
          </a:p>
        </p:txBody>
      </p:sp>
      <p:sp>
        <p:nvSpPr>
          <p:cNvPr id="6" name="Right Arrow 5"/>
          <p:cNvSpPr/>
          <p:nvPr/>
        </p:nvSpPr>
        <p:spPr>
          <a:xfrm>
            <a:off x="539552" y="1268760"/>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4"/>
          <p:cNvSpPr txBox="1">
            <a:spLocks noChangeArrowheads="1"/>
          </p:cNvSpPr>
          <p:nvPr/>
        </p:nvSpPr>
        <p:spPr bwMode="auto">
          <a:xfrm>
            <a:off x="35496" y="476672"/>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8" name="TextBox 5"/>
          <p:cNvSpPr txBox="1">
            <a:spLocks noChangeArrowheads="1"/>
          </p:cNvSpPr>
          <p:nvPr/>
        </p:nvSpPr>
        <p:spPr bwMode="auto">
          <a:xfrm>
            <a:off x="1043608" y="5661248"/>
            <a:ext cx="7344816" cy="954107"/>
          </a:xfrm>
          <a:prstGeom prst="rect">
            <a:avLst/>
          </a:prstGeom>
          <a:solidFill>
            <a:srgbClr val="7030A0"/>
          </a:solidFill>
          <a:ln w="9525">
            <a:noFill/>
            <a:miter lim="800000"/>
            <a:headEnd/>
            <a:tailEnd/>
          </a:ln>
        </p:spPr>
        <p:txBody>
          <a:bodyPr wrap="square">
            <a:spAutoFit/>
          </a:bodyPr>
          <a:lstStyle/>
          <a:p>
            <a:pPr algn="ctr"/>
            <a:r>
              <a:rPr lang="en-CA" sz="2800" b="1" dirty="0" smtClean="0">
                <a:latin typeface="Calibri" pitchFamily="34" charset="0"/>
              </a:rPr>
              <a:t>Thank you for the body of Christ riches</a:t>
            </a:r>
          </a:p>
          <a:p>
            <a:pPr algn="ctr"/>
            <a:r>
              <a:rPr lang="en-CA" sz="2800" b="1" dirty="0" smtClean="0">
                <a:latin typeface="Calibri" pitchFamily="34" charset="0"/>
              </a:rPr>
              <a:t>provided for us by Christ’s death!</a:t>
            </a:r>
            <a:endParaRPr lang="en-CA" sz="2800" b="1" dirty="0">
              <a:latin typeface="Calibri" pitchFamily="34" charset="0"/>
            </a:endParaRPr>
          </a:p>
        </p:txBody>
      </p:sp>
      <p:sp>
        <p:nvSpPr>
          <p:cNvPr id="9" name="Text Box 4"/>
          <p:cNvSpPr txBox="1">
            <a:spLocks noChangeArrowheads="1"/>
          </p:cNvSpPr>
          <p:nvPr/>
        </p:nvSpPr>
        <p:spPr bwMode="auto">
          <a:xfrm>
            <a:off x="7092280" y="44624"/>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72-82</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26" name="Picture 25" descr="lord-jesus-christ-coming-293608.gif"/>
          <p:cNvPicPr>
            <a:picLocks noChangeAspect="1"/>
          </p:cNvPicPr>
          <p:nvPr/>
        </p:nvPicPr>
        <p:blipFill>
          <a:blip r:embed="rId2" cstate="print"/>
          <a:stretch>
            <a:fillRect/>
          </a:stretch>
        </p:blipFill>
        <p:spPr>
          <a:xfrm>
            <a:off x="251520" y="-31579"/>
            <a:ext cx="4752528" cy="6921158"/>
          </a:xfrm>
          <a:prstGeom prst="rect">
            <a:avLst/>
          </a:prstGeom>
        </p:spPr>
      </p:pic>
      <p:sp>
        <p:nvSpPr>
          <p:cNvPr id="4" name="Smiley Face 3"/>
          <p:cNvSpPr/>
          <p:nvPr/>
        </p:nvSpPr>
        <p:spPr>
          <a:xfrm>
            <a:off x="3419872" y="2132856"/>
            <a:ext cx="431800" cy="431800"/>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5" name="Smiley Face 4"/>
          <p:cNvSpPr/>
          <p:nvPr/>
        </p:nvSpPr>
        <p:spPr>
          <a:xfrm>
            <a:off x="2987824" y="3283644"/>
            <a:ext cx="431800" cy="433388"/>
          </a:xfrm>
          <a:prstGeom prst="smileyFace">
            <a:avLst/>
          </a:prstGeom>
          <a:solidFill>
            <a:srgbClr val="00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6" name="Smiley Face 5"/>
          <p:cNvSpPr/>
          <p:nvPr/>
        </p:nvSpPr>
        <p:spPr>
          <a:xfrm>
            <a:off x="1907704" y="3212976"/>
            <a:ext cx="431800" cy="431800"/>
          </a:xfrm>
          <a:prstGeom prst="smileyFace">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7" name="Smiley Face 6"/>
          <p:cNvSpPr/>
          <p:nvPr/>
        </p:nvSpPr>
        <p:spPr>
          <a:xfrm>
            <a:off x="2483768" y="3068960"/>
            <a:ext cx="433387" cy="431800"/>
          </a:xfrm>
          <a:prstGeom prst="smileyFac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8" name="Smiley Face 7"/>
          <p:cNvSpPr/>
          <p:nvPr/>
        </p:nvSpPr>
        <p:spPr>
          <a:xfrm>
            <a:off x="2411760" y="5085184"/>
            <a:ext cx="431800" cy="431800"/>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9" name="Smiley Face 8"/>
          <p:cNvSpPr/>
          <p:nvPr/>
        </p:nvSpPr>
        <p:spPr>
          <a:xfrm>
            <a:off x="1907704" y="3789040"/>
            <a:ext cx="431800" cy="433387"/>
          </a:xfrm>
          <a:prstGeom prst="smileyFace">
            <a:avLst/>
          </a:prstGeom>
          <a:solidFill>
            <a:srgbClr val="CC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0" name="Smiley Face 9"/>
          <p:cNvSpPr/>
          <p:nvPr/>
        </p:nvSpPr>
        <p:spPr>
          <a:xfrm>
            <a:off x="2843213" y="4005263"/>
            <a:ext cx="433387" cy="431800"/>
          </a:xfrm>
          <a:prstGeom prst="smileyFac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1" name="Smiley Face 10"/>
          <p:cNvSpPr/>
          <p:nvPr/>
        </p:nvSpPr>
        <p:spPr>
          <a:xfrm>
            <a:off x="2483768" y="3645024"/>
            <a:ext cx="431800" cy="431800"/>
          </a:xfrm>
          <a:prstGeom prst="smileyFace">
            <a:avLst/>
          </a:prstGeom>
          <a:solidFill>
            <a:schemeClr val="tx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2" name="Smiley Face 11"/>
          <p:cNvSpPr/>
          <p:nvPr/>
        </p:nvSpPr>
        <p:spPr>
          <a:xfrm>
            <a:off x="2339975" y="4221163"/>
            <a:ext cx="431800" cy="431800"/>
          </a:xfrm>
          <a:prstGeom prst="smileyFace">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3" name="Smiley Face 12"/>
          <p:cNvSpPr/>
          <p:nvPr/>
        </p:nvSpPr>
        <p:spPr>
          <a:xfrm>
            <a:off x="2771775" y="4581525"/>
            <a:ext cx="431800" cy="431800"/>
          </a:xfrm>
          <a:prstGeom prst="smileyFace">
            <a:avLst/>
          </a:prstGeom>
          <a:solidFill>
            <a:srgbClr val="00206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4" name="Smiley Face 13"/>
          <p:cNvSpPr/>
          <p:nvPr/>
        </p:nvSpPr>
        <p:spPr>
          <a:xfrm>
            <a:off x="2987824" y="5013424"/>
            <a:ext cx="431800" cy="431800"/>
          </a:xfrm>
          <a:prstGeom prst="smileyFace">
            <a:avLst/>
          </a:prstGeom>
          <a:solidFill>
            <a:srgbClr val="FF99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5" name="Smiley Face 14"/>
          <p:cNvSpPr/>
          <p:nvPr/>
        </p:nvSpPr>
        <p:spPr>
          <a:xfrm>
            <a:off x="1763688" y="5301208"/>
            <a:ext cx="431800" cy="433388"/>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6" name="Smiley Face 15"/>
          <p:cNvSpPr/>
          <p:nvPr/>
        </p:nvSpPr>
        <p:spPr>
          <a:xfrm>
            <a:off x="1835696" y="4509120"/>
            <a:ext cx="431800" cy="431800"/>
          </a:xfrm>
          <a:prstGeom prst="smileyFace">
            <a:avLst/>
          </a:prstGeom>
          <a:solidFill>
            <a:srgbClr val="CC00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7" name="Smiley Face 16"/>
          <p:cNvSpPr/>
          <p:nvPr/>
        </p:nvSpPr>
        <p:spPr>
          <a:xfrm>
            <a:off x="3059832" y="5589488"/>
            <a:ext cx="431800" cy="431800"/>
          </a:xfrm>
          <a:prstGeom prst="smileyFac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8" name="Smiley Face 17"/>
          <p:cNvSpPr/>
          <p:nvPr/>
        </p:nvSpPr>
        <p:spPr>
          <a:xfrm>
            <a:off x="2051050" y="2060575"/>
            <a:ext cx="433388" cy="431800"/>
          </a:xfrm>
          <a:prstGeom prst="smileyFace">
            <a:avLst/>
          </a:prstGeom>
          <a:solidFill>
            <a:srgbClr val="FF00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9" name="Smiley Face 18"/>
          <p:cNvSpPr/>
          <p:nvPr/>
        </p:nvSpPr>
        <p:spPr>
          <a:xfrm>
            <a:off x="2699792" y="2492896"/>
            <a:ext cx="431800" cy="431800"/>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0" name="Smiley Face 19"/>
          <p:cNvSpPr/>
          <p:nvPr/>
        </p:nvSpPr>
        <p:spPr>
          <a:xfrm>
            <a:off x="1403350" y="2133600"/>
            <a:ext cx="431800" cy="431800"/>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1" name="Smiley Face 20"/>
          <p:cNvSpPr/>
          <p:nvPr/>
        </p:nvSpPr>
        <p:spPr>
          <a:xfrm>
            <a:off x="2051720" y="2708920"/>
            <a:ext cx="431800" cy="431800"/>
          </a:xfrm>
          <a:prstGeom prst="smileyFace">
            <a:avLst/>
          </a:prstGeom>
          <a:solidFill>
            <a:srgbClr val="9900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2" name="Smiley Face 21"/>
          <p:cNvSpPr/>
          <p:nvPr/>
        </p:nvSpPr>
        <p:spPr>
          <a:xfrm>
            <a:off x="2987824" y="1556792"/>
            <a:ext cx="431800" cy="431800"/>
          </a:xfrm>
          <a:prstGeom prst="smileyFac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Smiley Face 22"/>
          <p:cNvSpPr/>
          <p:nvPr/>
        </p:nvSpPr>
        <p:spPr>
          <a:xfrm>
            <a:off x="1979712" y="1556792"/>
            <a:ext cx="431800" cy="431800"/>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Smiley Face 23"/>
          <p:cNvSpPr/>
          <p:nvPr/>
        </p:nvSpPr>
        <p:spPr>
          <a:xfrm>
            <a:off x="2627784" y="1988840"/>
            <a:ext cx="431800" cy="431800"/>
          </a:xfrm>
          <a:prstGeom prst="smileyFace">
            <a:avLst/>
          </a:prstGeom>
          <a:solidFill>
            <a:srgbClr val="CC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7" name="TextBox 8"/>
          <p:cNvSpPr txBox="1">
            <a:spLocks noChangeArrowheads="1"/>
          </p:cNvSpPr>
          <p:nvPr/>
        </p:nvSpPr>
        <p:spPr bwMode="auto">
          <a:xfrm>
            <a:off x="1547663" y="6423719"/>
            <a:ext cx="2088233" cy="461665"/>
          </a:xfrm>
          <a:prstGeom prst="rect">
            <a:avLst/>
          </a:prstGeom>
          <a:noFill/>
          <a:ln w="9525">
            <a:noFill/>
            <a:miter lim="800000"/>
            <a:headEnd/>
            <a:tailEnd/>
          </a:ln>
        </p:spPr>
        <p:txBody>
          <a:bodyPr wrap="square">
            <a:spAutoFit/>
          </a:bodyPr>
          <a:lstStyle/>
          <a:p>
            <a:pPr algn="ctr">
              <a:defRPr/>
            </a:pPr>
            <a:r>
              <a:rPr lang="en-CA" altLang="ko-KR" sz="1400" dirty="0" smtClean="0">
                <a:solidFill>
                  <a:srgbClr val="00B0F0"/>
                </a:solidFill>
              </a:rPr>
              <a:t>©</a:t>
            </a:r>
            <a:r>
              <a:rPr lang="en-CA" altLang="ko-KR" sz="1000" dirty="0" smtClean="0">
                <a:solidFill>
                  <a:srgbClr val="00B0F0"/>
                </a:solidFill>
              </a:rPr>
              <a:t> </a:t>
            </a:r>
            <a:r>
              <a:rPr lang="en-CA" sz="1000" dirty="0" smtClean="0">
                <a:solidFill>
                  <a:srgbClr val="00B0F0"/>
                </a:solidFill>
              </a:rPr>
              <a:t>GospelGifs.com </a:t>
            </a:r>
          </a:p>
          <a:p>
            <a:pPr algn="ctr">
              <a:defRPr/>
            </a:pPr>
            <a:r>
              <a:rPr lang="en-CA" sz="1000" dirty="0" smtClean="0">
                <a:solidFill>
                  <a:srgbClr val="00B0F0"/>
                </a:solidFill>
              </a:rPr>
              <a:t>used with permission</a:t>
            </a:r>
            <a:endParaRPr lang="en-CA" sz="1000" dirty="0">
              <a:solidFill>
                <a:srgbClr val="00B0F0"/>
              </a:solidFill>
            </a:endParaRPr>
          </a:p>
        </p:txBody>
      </p:sp>
      <p:sp>
        <p:nvSpPr>
          <p:cNvPr id="28" name="TextBox 27"/>
          <p:cNvSpPr txBox="1"/>
          <p:nvPr/>
        </p:nvSpPr>
        <p:spPr>
          <a:xfrm>
            <a:off x="5292080" y="188640"/>
            <a:ext cx="3600400" cy="954107"/>
          </a:xfrm>
          <a:prstGeom prst="rect">
            <a:avLst/>
          </a:prstGeom>
          <a:solidFill>
            <a:schemeClr val="tx1"/>
          </a:solidFill>
        </p:spPr>
        <p:txBody>
          <a:bodyPr wrap="square" rtlCol="0">
            <a:spAutoFit/>
          </a:bodyPr>
          <a:lstStyle/>
          <a:p>
            <a:pPr algn="ctr"/>
            <a:r>
              <a:rPr lang="en-CA" sz="2800" b="1" dirty="0" smtClean="0">
                <a:solidFill>
                  <a:srgbClr val="FF0000"/>
                </a:solidFill>
                <a:latin typeface="SutonnyMJ" pitchFamily="2" charset="0"/>
                <a:cs typeface="SutonnyMJ" pitchFamily="2" charset="0"/>
              </a:rPr>
              <a:t>72. </a:t>
            </a:r>
            <a:r>
              <a:rPr lang="en-US" sz="2800" b="1" dirty="0" err="1" smtClean="0">
                <a:solidFill>
                  <a:srgbClr val="FF0000"/>
                </a:solidFill>
                <a:latin typeface="SutonnyMJ" pitchFamily="2" charset="0"/>
                <a:cs typeface="SutonnyMJ" pitchFamily="2" charset="0"/>
              </a:rPr>
              <a:t>Lªx‡ói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ni</a:t>
            </a:r>
            <a:r>
              <a:rPr lang="en-US" sz="2800" b="1" dirty="0" smtClean="0">
                <a:solidFill>
                  <a:srgbClr val="FF0000"/>
                </a:solidFill>
                <a:latin typeface="SutonnyMJ" pitchFamily="2" charset="0"/>
                <a:cs typeface="SutonnyMJ" pitchFamily="2" charset="0"/>
              </a:rPr>
              <a:t> Ask, </a:t>
            </a:r>
            <a:r>
              <a:rPr lang="en-US" sz="2800" b="1" dirty="0" err="1" smtClean="0">
                <a:solidFill>
                  <a:srgbClr val="FF0000"/>
                </a:solidFill>
                <a:latin typeface="SutonnyMJ" pitchFamily="2" charset="0"/>
                <a:cs typeface="SutonnyMJ" pitchFamily="2" charset="0"/>
              </a:rPr>
              <a:t>gÛjx</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ab¨ev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cÖfz</a:t>
            </a:r>
            <a:r>
              <a:rPr lang="en-US" sz="2800" b="1" dirty="0" smtClean="0">
                <a:solidFill>
                  <a:srgbClr val="FF0000"/>
                </a:solidFill>
                <a:latin typeface="SutonnyMJ" pitchFamily="2" charset="0"/>
                <a:cs typeface="SutonnyMJ" pitchFamily="2" charset="0"/>
              </a:rPr>
              <a:t>!</a:t>
            </a:r>
            <a:endParaRPr lang="en-CA" sz="2800" b="1" kern="0" dirty="0" smtClean="0">
              <a:solidFill>
                <a:srgbClr val="FF0000"/>
              </a:solidFill>
              <a:latin typeface="SutonnyMJ" pitchFamily="2" charset="0"/>
              <a:cs typeface="SutonnyMJ" pitchFamily="2" charset="0"/>
            </a:endParaRPr>
          </a:p>
        </p:txBody>
      </p:sp>
      <p:sp>
        <p:nvSpPr>
          <p:cNvPr id="30" name="Title 1"/>
          <p:cNvSpPr txBox="1">
            <a:spLocks/>
          </p:cNvSpPr>
          <p:nvPr/>
        </p:nvSpPr>
        <p:spPr bwMode="auto">
          <a:xfrm>
            <a:off x="5076502" y="3582144"/>
            <a:ext cx="4032002"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lvl="0" algn="ctr" eaLnBrk="0" hangingPunct="0">
              <a:lnSpc>
                <a:spcPts val="3000"/>
              </a:lnSpc>
              <a:defRPr/>
            </a:pPr>
            <a:r>
              <a:rPr kumimoji="0" lang="en-CA" sz="2800" b="1" i="0" u="none" strike="noStrike" kern="0" cap="none" spc="0" normalizeH="0" baseline="0" noProof="0" dirty="0" smtClean="0">
                <a:ln>
                  <a:noFill/>
                </a:ln>
                <a:solidFill>
                  <a:schemeClr val="tx1"/>
                </a:solidFill>
                <a:effectLst/>
                <a:uLnTx/>
                <a:uFillTx/>
                <a:latin typeface="SutonnyMJ" pitchFamily="2" charset="0"/>
                <a:ea typeface="+mj-ea"/>
                <a:cs typeface="SutonnyMJ" pitchFamily="2" charset="0"/>
              </a:rPr>
              <a:t/>
            </a:r>
            <a:br>
              <a:rPr kumimoji="0" lang="en-CA" sz="2800" b="1" i="0" u="none" strike="noStrike" kern="0" cap="none" spc="0" normalizeH="0" baseline="0" noProof="0" dirty="0" smtClean="0">
                <a:ln>
                  <a:noFill/>
                </a:ln>
                <a:solidFill>
                  <a:schemeClr val="tx1"/>
                </a:solidFill>
                <a:effectLst/>
                <a:uLnTx/>
                <a:uFillTx/>
                <a:latin typeface="SutonnyMJ" pitchFamily="2" charset="0"/>
                <a:ea typeface="+mj-ea"/>
                <a:cs typeface="SutonnyMJ" pitchFamily="2" charset="0"/>
              </a:rPr>
            </a:br>
            <a:r>
              <a:rPr lang="en-US" sz="2800" b="1" dirty="0" smtClean="0">
                <a:latin typeface="SutonnyMJ" pitchFamily="2" charset="0"/>
                <a:cs typeface="SutonnyMJ" pitchFamily="2" charset="0"/>
              </a:rPr>
              <a:t>1Kwi: 12:13,27; </a:t>
            </a:r>
          </a:p>
          <a:p>
            <a:pPr lvl="0" algn="ctr" eaLnBrk="0" hangingPunct="0">
              <a:lnSpc>
                <a:spcPts val="3000"/>
              </a:lnSpc>
              <a:defRPr/>
            </a:pPr>
            <a:r>
              <a:rPr lang="en-US" sz="2800" b="1" dirty="0" err="1" smtClean="0">
                <a:latin typeface="SutonnyMJ" pitchFamily="2" charset="0"/>
                <a:cs typeface="SutonnyMJ" pitchFamily="2" charset="0"/>
              </a:rPr>
              <a:t>Bwd</a:t>
            </a:r>
            <a:r>
              <a:rPr lang="en-US" sz="2800" b="1" dirty="0" smtClean="0">
                <a:latin typeface="SutonnyMJ" pitchFamily="2" charset="0"/>
                <a:cs typeface="SutonnyMJ" pitchFamily="2" charset="0"/>
              </a:rPr>
              <a:t>: 5:23,30</a:t>
            </a:r>
            <a:endParaRPr kumimoji="0" lang="en-CA" sz="2800" b="1" i="0" u="none" strike="noStrike" kern="0" cap="none" spc="0" normalizeH="0" baseline="0" noProof="0" dirty="0" smtClean="0">
              <a:ln>
                <a:noFill/>
              </a:ln>
              <a:solidFill>
                <a:schemeClr val="tx1"/>
              </a:solidFill>
              <a:effectLst/>
              <a:uLnTx/>
              <a:uFillTx/>
              <a:latin typeface="SutonnyMJ" pitchFamily="2" charset="0"/>
              <a:ea typeface="+mj-ea"/>
              <a:cs typeface="SutonnyMJ" pitchFamily="2" charset="0"/>
            </a:endParaRPr>
          </a:p>
        </p:txBody>
      </p:sp>
      <p:pic>
        <p:nvPicPr>
          <p:cNvPr id="29" name="Picture 28" descr="angry-face-01s.gif"/>
          <p:cNvPicPr>
            <a:picLocks noChangeAspect="1"/>
          </p:cNvPicPr>
          <p:nvPr/>
        </p:nvPicPr>
        <p:blipFill>
          <a:blip r:embed="rId3" cstate="print"/>
          <a:stretch>
            <a:fillRect/>
          </a:stretch>
        </p:blipFill>
        <p:spPr>
          <a:xfrm>
            <a:off x="8172400" y="5877272"/>
            <a:ext cx="864096" cy="864096"/>
          </a:xfrm>
          <a:prstGeom prst="ellipse">
            <a:avLst/>
          </a:prstGeom>
        </p:spPr>
      </p:pic>
      <p:sp>
        <p:nvSpPr>
          <p:cNvPr id="31"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32" name="TextBox 31"/>
          <p:cNvSpPr txBox="1"/>
          <p:nvPr/>
        </p:nvSpPr>
        <p:spPr>
          <a:xfrm>
            <a:off x="8172400" y="583720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3" name="TextBox 32"/>
          <p:cNvSpPr txBox="1"/>
          <p:nvPr/>
        </p:nvSpPr>
        <p:spPr>
          <a:xfrm>
            <a:off x="323528" y="6444044"/>
            <a:ext cx="576064" cy="369332"/>
          </a:xfrm>
          <a:prstGeom prst="rect">
            <a:avLst/>
          </a:prstGeom>
          <a:noFill/>
        </p:spPr>
        <p:txBody>
          <a:bodyPr wrap="square" rtlCol="0">
            <a:spAutoFit/>
          </a:bodyPr>
          <a:lstStyle/>
          <a:p>
            <a:pPr algn="ctr"/>
            <a:r>
              <a:rPr lang="en-CA" dirty="0" smtClean="0"/>
              <a:t>72</a:t>
            </a:r>
            <a:endParaRPr lang="en-CA"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26" name="Picture 25" descr="lord-jesus-christ-coming-293608.gif"/>
          <p:cNvPicPr>
            <a:picLocks noChangeAspect="1"/>
          </p:cNvPicPr>
          <p:nvPr/>
        </p:nvPicPr>
        <p:blipFill>
          <a:blip r:embed="rId2" cstate="print"/>
          <a:stretch>
            <a:fillRect/>
          </a:stretch>
        </p:blipFill>
        <p:spPr>
          <a:xfrm>
            <a:off x="251520" y="-76200"/>
            <a:ext cx="4752528" cy="6921158"/>
          </a:xfrm>
          <a:prstGeom prst="rect">
            <a:avLst/>
          </a:prstGeom>
        </p:spPr>
      </p:pic>
      <p:sp>
        <p:nvSpPr>
          <p:cNvPr id="4" name="Smiley Face 3"/>
          <p:cNvSpPr/>
          <p:nvPr/>
        </p:nvSpPr>
        <p:spPr>
          <a:xfrm>
            <a:off x="3419872" y="2132856"/>
            <a:ext cx="431800" cy="431800"/>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5" name="Smiley Face 4"/>
          <p:cNvSpPr/>
          <p:nvPr/>
        </p:nvSpPr>
        <p:spPr>
          <a:xfrm>
            <a:off x="2987824" y="3283644"/>
            <a:ext cx="431800" cy="433388"/>
          </a:xfrm>
          <a:prstGeom prst="smileyFace">
            <a:avLst/>
          </a:prstGeom>
          <a:solidFill>
            <a:srgbClr val="00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6" name="Smiley Face 5"/>
          <p:cNvSpPr/>
          <p:nvPr/>
        </p:nvSpPr>
        <p:spPr>
          <a:xfrm>
            <a:off x="1907704" y="3212976"/>
            <a:ext cx="431800" cy="431800"/>
          </a:xfrm>
          <a:prstGeom prst="smileyFace">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7" name="Smiley Face 6"/>
          <p:cNvSpPr/>
          <p:nvPr/>
        </p:nvSpPr>
        <p:spPr>
          <a:xfrm>
            <a:off x="2483768" y="3068960"/>
            <a:ext cx="433387" cy="431800"/>
          </a:xfrm>
          <a:prstGeom prst="smileyFac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8" name="Smiley Face 7"/>
          <p:cNvSpPr/>
          <p:nvPr/>
        </p:nvSpPr>
        <p:spPr>
          <a:xfrm>
            <a:off x="2411760" y="5085184"/>
            <a:ext cx="431800" cy="431800"/>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9" name="Smiley Face 8"/>
          <p:cNvSpPr/>
          <p:nvPr/>
        </p:nvSpPr>
        <p:spPr>
          <a:xfrm>
            <a:off x="1907704" y="3789040"/>
            <a:ext cx="431800" cy="433387"/>
          </a:xfrm>
          <a:prstGeom prst="smileyFace">
            <a:avLst/>
          </a:prstGeom>
          <a:solidFill>
            <a:srgbClr val="CC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0" name="Smiley Face 9"/>
          <p:cNvSpPr/>
          <p:nvPr/>
        </p:nvSpPr>
        <p:spPr>
          <a:xfrm>
            <a:off x="2843213" y="4005263"/>
            <a:ext cx="433387" cy="431800"/>
          </a:xfrm>
          <a:prstGeom prst="smileyFac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1" name="Smiley Face 10"/>
          <p:cNvSpPr/>
          <p:nvPr/>
        </p:nvSpPr>
        <p:spPr>
          <a:xfrm>
            <a:off x="2483768" y="3645024"/>
            <a:ext cx="431800" cy="431800"/>
          </a:xfrm>
          <a:prstGeom prst="smileyFace">
            <a:avLst/>
          </a:prstGeom>
          <a:solidFill>
            <a:schemeClr val="tx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2" name="Smiley Face 11"/>
          <p:cNvSpPr/>
          <p:nvPr/>
        </p:nvSpPr>
        <p:spPr>
          <a:xfrm>
            <a:off x="2339975" y="4221163"/>
            <a:ext cx="431800" cy="431800"/>
          </a:xfrm>
          <a:prstGeom prst="smileyFace">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3" name="Smiley Face 12"/>
          <p:cNvSpPr/>
          <p:nvPr/>
        </p:nvSpPr>
        <p:spPr>
          <a:xfrm>
            <a:off x="2771775" y="4581525"/>
            <a:ext cx="431800" cy="431800"/>
          </a:xfrm>
          <a:prstGeom prst="smileyFace">
            <a:avLst/>
          </a:prstGeom>
          <a:solidFill>
            <a:srgbClr val="00206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4" name="Smiley Face 13"/>
          <p:cNvSpPr/>
          <p:nvPr/>
        </p:nvSpPr>
        <p:spPr>
          <a:xfrm>
            <a:off x="2987824" y="5013424"/>
            <a:ext cx="431800" cy="431800"/>
          </a:xfrm>
          <a:prstGeom prst="smileyFace">
            <a:avLst/>
          </a:prstGeom>
          <a:solidFill>
            <a:srgbClr val="FF99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5" name="Smiley Face 14"/>
          <p:cNvSpPr/>
          <p:nvPr/>
        </p:nvSpPr>
        <p:spPr>
          <a:xfrm>
            <a:off x="1763688" y="5301208"/>
            <a:ext cx="431800" cy="433388"/>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6" name="Smiley Face 15"/>
          <p:cNvSpPr/>
          <p:nvPr/>
        </p:nvSpPr>
        <p:spPr>
          <a:xfrm>
            <a:off x="1835696" y="4509120"/>
            <a:ext cx="431800" cy="431800"/>
          </a:xfrm>
          <a:prstGeom prst="smileyFace">
            <a:avLst/>
          </a:prstGeom>
          <a:solidFill>
            <a:srgbClr val="CC00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7" name="Smiley Face 16"/>
          <p:cNvSpPr/>
          <p:nvPr/>
        </p:nvSpPr>
        <p:spPr>
          <a:xfrm>
            <a:off x="3059832" y="5589488"/>
            <a:ext cx="431800" cy="431800"/>
          </a:xfrm>
          <a:prstGeom prst="smileyFac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8" name="Smiley Face 17"/>
          <p:cNvSpPr/>
          <p:nvPr/>
        </p:nvSpPr>
        <p:spPr>
          <a:xfrm>
            <a:off x="2051050" y="2060575"/>
            <a:ext cx="433388" cy="431800"/>
          </a:xfrm>
          <a:prstGeom prst="smileyFace">
            <a:avLst/>
          </a:prstGeom>
          <a:solidFill>
            <a:srgbClr val="FF00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9" name="Smiley Face 18"/>
          <p:cNvSpPr/>
          <p:nvPr/>
        </p:nvSpPr>
        <p:spPr>
          <a:xfrm>
            <a:off x="2699792" y="2492896"/>
            <a:ext cx="431800" cy="431800"/>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0" name="Smiley Face 19"/>
          <p:cNvSpPr/>
          <p:nvPr/>
        </p:nvSpPr>
        <p:spPr>
          <a:xfrm>
            <a:off x="1403350" y="2133600"/>
            <a:ext cx="431800" cy="431800"/>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1" name="Smiley Face 20"/>
          <p:cNvSpPr/>
          <p:nvPr/>
        </p:nvSpPr>
        <p:spPr>
          <a:xfrm>
            <a:off x="2051720" y="2708920"/>
            <a:ext cx="431800" cy="431800"/>
          </a:xfrm>
          <a:prstGeom prst="smileyFace">
            <a:avLst/>
          </a:prstGeom>
          <a:solidFill>
            <a:srgbClr val="9900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2" name="Smiley Face 21"/>
          <p:cNvSpPr/>
          <p:nvPr/>
        </p:nvSpPr>
        <p:spPr>
          <a:xfrm>
            <a:off x="2987824" y="1556792"/>
            <a:ext cx="431800" cy="431800"/>
          </a:xfrm>
          <a:prstGeom prst="smileyFac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Smiley Face 22"/>
          <p:cNvSpPr/>
          <p:nvPr/>
        </p:nvSpPr>
        <p:spPr>
          <a:xfrm>
            <a:off x="1979712" y="1556792"/>
            <a:ext cx="431800" cy="431800"/>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Smiley Face 23"/>
          <p:cNvSpPr/>
          <p:nvPr/>
        </p:nvSpPr>
        <p:spPr>
          <a:xfrm>
            <a:off x="2627784" y="1988840"/>
            <a:ext cx="431800" cy="431800"/>
          </a:xfrm>
          <a:prstGeom prst="smileyFace">
            <a:avLst/>
          </a:prstGeom>
          <a:solidFill>
            <a:srgbClr val="CC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7" name="TextBox 8"/>
          <p:cNvSpPr txBox="1">
            <a:spLocks noChangeArrowheads="1"/>
          </p:cNvSpPr>
          <p:nvPr/>
        </p:nvSpPr>
        <p:spPr bwMode="auto">
          <a:xfrm>
            <a:off x="1547663" y="6423719"/>
            <a:ext cx="2088233" cy="461665"/>
          </a:xfrm>
          <a:prstGeom prst="rect">
            <a:avLst/>
          </a:prstGeom>
          <a:noFill/>
          <a:ln w="9525">
            <a:noFill/>
            <a:miter lim="800000"/>
            <a:headEnd/>
            <a:tailEnd/>
          </a:ln>
        </p:spPr>
        <p:txBody>
          <a:bodyPr wrap="square">
            <a:spAutoFit/>
          </a:bodyPr>
          <a:lstStyle/>
          <a:p>
            <a:pPr algn="ctr">
              <a:defRPr/>
            </a:pPr>
            <a:r>
              <a:rPr lang="en-CA" altLang="ko-KR" sz="1400" dirty="0" smtClean="0">
                <a:solidFill>
                  <a:srgbClr val="00B0F0"/>
                </a:solidFill>
              </a:rPr>
              <a:t>©</a:t>
            </a:r>
            <a:r>
              <a:rPr lang="en-CA" altLang="ko-KR" sz="1000" dirty="0" smtClean="0">
                <a:solidFill>
                  <a:srgbClr val="00B0F0"/>
                </a:solidFill>
              </a:rPr>
              <a:t> </a:t>
            </a:r>
            <a:r>
              <a:rPr lang="en-CA" sz="1000" dirty="0" smtClean="0">
                <a:solidFill>
                  <a:srgbClr val="00B0F0"/>
                </a:solidFill>
              </a:rPr>
              <a:t>GospelGifs.com </a:t>
            </a:r>
          </a:p>
          <a:p>
            <a:pPr algn="ctr">
              <a:defRPr/>
            </a:pPr>
            <a:r>
              <a:rPr lang="en-CA" sz="1000" dirty="0" smtClean="0">
                <a:solidFill>
                  <a:srgbClr val="00B0F0"/>
                </a:solidFill>
              </a:rPr>
              <a:t>used with permission</a:t>
            </a:r>
            <a:endParaRPr lang="en-CA" sz="1000" dirty="0">
              <a:solidFill>
                <a:srgbClr val="00B0F0"/>
              </a:solidFill>
            </a:endParaRPr>
          </a:p>
        </p:txBody>
      </p:sp>
      <p:sp>
        <p:nvSpPr>
          <p:cNvPr id="28" name="TextBox 27"/>
          <p:cNvSpPr txBox="1"/>
          <p:nvPr/>
        </p:nvSpPr>
        <p:spPr>
          <a:xfrm>
            <a:off x="5292080" y="188640"/>
            <a:ext cx="3632448" cy="954107"/>
          </a:xfrm>
          <a:prstGeom prst="rect">
            <a:avLst/>
          </a:prstGeom>
          <a:solidFill>
            <a:schemeClr val="tx1"/>
          </a:solidFill>
        </p:spPr>
        <p:txBody>
          <a:bodyPr wrap="square" rtlCol="0">
            <a:spAutoFit/>
          </a:bodyPr>
          <a:lstStyle/>
          <a:p>
            <a:pPr algn="ctr"/>
            <a:r>
              <a:rPr lang="en-CA" sz="2800" b="1" dirty="0" smtClean="0">
                <a:solidFill>
                  <a:srgbClr val="FF0000"/>
                </a:solidFill>
                <a:latin typeface="SutonnyMJ" pitchFamily="2" charset="0"/>
                <a:cs typeface="SutonnyMJ" pitchFamily="2" charset="0"/>
              </a:rPr>
              <a:t>73. </a:t>
            </a:r>
            <a:r>
              <a:rPr lang="en-US" sz="2800" b="1" dirty="0" err="1" smtClean="0">
                <a:solidFill>
                  <a:srgbClr val="FF0000"/>
                </a:solidFill>
                <a:latin typeface="SutonnyMJ" pitchFamily="2" charset="0"/>
                <a:cs typeface="SutonnyMJ" pitchFamily="2" charset="0"/>
              </a:rPr>
              <a:t>Lªx‡ó‡ZfvB</a:t>
            </a:r>
            <a:r>
              <a:rPr lang="en-US" sz="2800" b="1" dirty="0" smtClean="0">
                <a:solidFill>
                  <a:srgbClr val="FF0000"/>
                </a:solidFill>
                <a:latin typeface="SutonnyMJ" pitchFamily="2" charset="0"/>
                <a:cs typeface="SutonnyMJ" pitchFamily="2" charset="0"/>
              </a:rPr>
              <a:t> I †</a:t>
            </a:r>
            <a:r>
              <a:rPr lang="en-US" sz="2800" b="1" dirty="0" err="1" smtClean="0">
                <a:solidFill>
                  <a:srgbClr val="FF0000"/>
                </a:solidFill>
                <a:latin typeface="SutonnyMJ" pitchFamily="2" charset="0"/>
                <a:cs typeface="SutonnyMJ" pitchFamily="2" charset="0"/>
              </a:rPr>
              <a:t>evb</a:t>
            </a:r>
            <a:endParaRPr lang="en-US" sz="2800" b="1" dirty="0" smtClean="0">
              <a:solidFill>
                <a:srgbClr val="FF0000"/>
              </a:solidFill>
              <a:latin typeface="SutonnyMJ" pitchFamily="2" charset="0"/>
              <a:cs typeface="SutonnyMJ" pitchFamily="2" charset="0"/>
            </a:endParaRPr>
          </a:p>
          <a:p>
            <a:pPr algn="ctr"/>
            <a:r>
              <a:rPr lang="en-US" sz="2800" b="1" dirty="0" err="1" smtClean="0">
                <a:solidFill>
                  <a:srgbClr val="FF0000"/>
                </a:solidFill>
                <a:latin typeface="SutonnyMJ" pitchFamily="2" charset="0"/>
                <a:cs typeface="SutonnyMJ" pitchFamily="2" charset="0"/>
              </a:rPr>
              <a:t>ab¨ev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cÖfz</a:t>
            </a:r>
            <a:r>
              <a:rPr lang="en-US" sz="2800" b="1" dirty="0" smtClean="0">
                <a:solidFill>
                  <a:srgbClr val="FF0000"/>
                </a:solidFill>
                <a:latin typeface="SutonnyMJ" pitchFamily="2" charset="0"/>
                <a:cs typeface="SutonnyMJ" pitchFamily="2" charset="0"/>
              </a:rPr>
              <a:t>!</a:t>
            </a:r>
            <a:endParaRPr lang="en-CA" sz="2800" b="1" kern="0" dirty="0">
              <a:solidFill>
                <a:srgbClr val="FF0000"/>
              </a:solidFill>
              <a:latin typeface="SutonnyMJ" pitchFamily="2" charset="0"/>
              <a:cs typeface="SutonnyMJ" pitchFamily="2" charset="0"/>
            </a:endParaRPr>
          </a:p>
        </p:txBody>
      </p:sp>
      <p:sp>
        <p:nvSpPr>
          <p:cNvPr id="30" name="Title 1"/>
          <p:cNvSpPr txBox="1">
            <a:spLocks/>
          </p:cNvSpPr>
          <p:nvPr/>
        </p:nvSpPr>
        <p:spPr bwMode="auto">
          <a:xfrm>
            <a:off x="5076502" y="3294112"/>
            <a:ext cx="4032002"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a:r>
              <a:rPr lang="en-US" sz="2800" b="1" dirty="0" err="1" smtClean="0">
                <a:latin typeface="SutonnyMJ" pitchFamily="2" charset="0"/>
                <a:cs typeface="SutonnyMJ" pitchFamily="2" charset="0"/>
              </a:rPr>
              <a:t>Bwd</a:t>
            </a:r>
            <a:r>
              <a:rPr lang="en-US" sz="2800" b="1" dirty="0" smtClean="0">
                <a:latin typeface="SutonnyMJ" pitchFamily="2" charset="0"/>
                <a:cs typeface="SutonnyMJ" pitchFamily="2" charset="0"/>
              </a:rPr>
              <a:t>: 6:23; </a:t>
            </a:r>
          </a:p>
          <a:p>
            <a:pPr algn="ctr"/>
            <a:r>
              <a:rPr lang="en-US" sz="2800" b="1" dirty="0" smtClean="0">
                <a:latin typeface="SutonnyMJ" pitchFamily="2" charset="0"/>
                <a:cs typeface="SutonnyMJ" pitchFamily="2" charset="0"/>
              </a:rPr>
              <a:t>†iv: 16:1,14; </a:t>
            </a:r>
          </a:p>
          <a:p>
            <a:pPr algn="ctr"/>
            <a:r>
              <a:rPr lang="en-US" sz="2800" b="1" dirty="0" err="1" smtClean="0">
                <a:latin typeface="SutonnyMJ" pitchFamily="2" charset="0"/>
                <a:cs typeface="SutonnyMJ" pitchFamily="2" charset="0"/>
              </a:rPr>
              <a:t>hv‡Kve</a:t>
            </a:r>
            <a:r>
              <a:rPr lang="en-US" sz="2800" b="1" dirty="0" smtClean="0">
                <a:latin typeface="SutonnyMJ" pitchFamily="2" charset="0"/>
                <a:cs typeface="SutonnyMJ" pitchFamily="2" charset="0"/>
              </a:rPr>
              <a:t> 2:15</a:t>
            </a:r>
            <a:endParaRPr lang="en-CA" sz="2800" b="1" dirty="0" smtClean="0">
              <a:latin typeface="SutonnyMJ" pitchFamily="2" charset="0"/>
              <a:cs typeface="SutonnyMJ" pitchFamily="2" charset="0"/>
            </a:endParaRPr>
          </a:p>
        </p:txBody>
      </p:sp>
      <p:pic>
        <p:nvPicPr>
          <p:cNvPr id="29" name="Picture 28" descr="angry-face-01s.gif"/>
          <p:cNvPicPr>
            <a:picLocks noChangeAspect="1"/>
          </p:cNvPicPr>
          <p:nvPr/>
        </p:nvPicPr>
        <p:blipFill>
          <a:blip r:embed="rId3" cstate="print"/>
          <a:stretch>
            <a:fillRect/>
          </a:stretch>
        </p:blipFill>
        <p:spPr>
          <a:xfrm>
            <a:off x="8172400" y="5877272"/>
            <a:ext cx="864096" cy="864096"/>
          </a:xfrm>
          <a:prstGeom prst="ellipse">
            <a:avLst/>
          </a:prstGeom>
        </p:spPr>
      </p:pic>
      <p:sp>
        <p:nvSpPr>
          <p:cNvPr id="31"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32" name="TextBox 31"/>
          <p:cNvSpPr txBox="1"/>
          <p:nvPr/>
        </p:nvSpPr>
        <p:spPr>
          <a:xfrm>
            <a:off x="8172400" y="583720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3" name="TextBox 32"/>
          <p:cNvSpPr txBox="1"/>
          <p:nvPr/>
        </p:nvSpPr>
        <p:spPr>
          <a:xfrm>
            <a:off x="323528" y="6444044"/>
            <a:ext cx="576064" cy="369332"/>
          </a:xfrm>
          <a:prstGeom prst="rect">
            <a:avLst/>
          </a:prstGeom>
          <a:noFill/>
        </p:spPr>
        <p:txBody>
          <a:bodyPr wrap="square" rtlCol="0">
            <a:spAutoFit/>
          </a:bodyPr>
          <a:lstStyle/>
          <a:p>
            <a:pPr algn="ctr"/>
            <a:r>
              <a:rPr lang="en-CA" dirty="0" smtClean="0"/>
              <a:t>73</a:t>
            </a:r>
            <a:endParaRPr lang="en-CA" dirty="0"/>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9900FF"/>
        </a:solidFill>
        <a:effectLst/>
      </p:bgPr>
    </p:bg>
    <p:spTree>
      <p:nvGrpSpPr>
        <p:cNvPr id="1" name=""/>
        <p:cNvGrpSpPr/>
        <p:nvPr/>
      </p:nvGrpSpPr>
      <p:grpSpPr>
        <a:xfrm>
          <a:off x="0" y="0"/>
          <a:ext cx="0" cy="0"/>
          <a:chOff x="0" y="0"/>
          <a:chExt cx="0" cy="0"/>
        </a:xfrm>
      </p:grpSpPr>
      <p:pic>
        <p:nvPicPr>
          <p:cNvPr id="21506" name="Picture 2" descr="grapevine5b1.jpg"/>
          <p:cNvPicPr>
            <a:picLocks noChangeAspect="1"/>
          </p:cNvPicPr>
          <p:nvPr/>
        </p:nvPicPr>
        <p:blipFill>
          <a:blip r:embed="rId2" cstate="print"/>
          <a:srcRect/>
          <a:stretch>
            <a:fillRect/>
          </a:stretch>
        </p:blipFill>
        <p:spPr bwMode="auto">
          <a:xfrm>
            <a:off x="684213" y="450304"/>
            <a:ext cx="7620000" cy="5715000"/>
          </a:xfrm>
          <a:prstGeom prst="rect">
            <a:avLst/>
          </a:prstGeom>
          <a:noFill/>
          <a:ln w="9525">
            <a:noFill/>
            <a:miter lim="800000"/>
            <a:headEnd/>
            <a:tailEnd/>
          </a:ln>
        </p:spPr>
      </p:pic>
      <p:sp>
        <p:nvSpPr>
          <p:cNvPr id="3" name="TextBox 2"/>
          <p:cNvSpPr txBox="1"/>
          <p:nvPr/>
        </p:nvSpPr>
        <p:spPr>
          <a:xfrm>
            <a:off x="683568" y="5498068"/>
            <a:ext cx="7632848" cy="954107"/>
          </a:xfrm>
          <a:prstGeom prst="rect">
            <a:avLst/>
          </a:prstGeom>
          <a:solidFill>
            <a:srgbClr val="9900FF"/>
          </a:solidFill>
        </p:spPr>
        <p:txBody>
          <a:bodyPr wrap="square" rtlCol="0">
            <a:spAutoFit/>
          </a:bodyPr>
          <a:lstStyle/>
          <a:p>
            <a:pPr algn="ctr"/>
            <a:r>
              <a:rPr lang="en-CA" sz="2800" b="1" dirty="0" smtClean="0">
                <a:latin typeface="SutonnyMJ" pitchFamily="2" charset="0"/>
                <a:cs typeface="SutonnyMJ" pitchFamily="2" charset="0"/>
              </a:rPr>
              <a:t> </a:t>
            </a:r>
            <a:r>
              <a:rPr lang="en-US" sz="2800" b="1" dirty="0" smtClean="0">
                <a:latin typeface="SutonnyMJ" pitchFamily="2" charset="0"/>
                <a:cs typeface="SutonnyMJ" pitchFamily="2" charset="0"/>
              </a:rPr>
              <a:t>†</a:t>
            </a:r>
            <a:r>
              <a:rPr lang="en-US" sz="2800" b="1" dirty="0" err="1" smtClean="0">
                <a:latin typeface="SutonnyMJ" pitchFamily="2" charset="0"/>
                <a:cs typeface="SutonnyMJ" pitchFamily="2" charset="0"/>
              </a:rPr>
              <a:t>hv</a:t>
            </a:r>
            <a:r>
              <a:rPr lang="en-US" sz="2800" b="1" dirty="0" smtClean="0">
                <a:latin typeface="SutonnyMJ" pitchFamily="2" charset="0"/>
                <a:cs typeface="SutonnyMJ" pitchFamily="2" charset="0"/>
              </a:rPr>
              <a:t>: 15:5</a:t>
            </a:r>
            <a:endParaRPr lang="en-CA" sz="2800" b="1" dirty="0" smtClean="0">
              <a:latin typeface="SutonnyMJ" pitchFamily="2" charset="0"/>
              <a:cs typeface="SutonnyMJ" pitchFamily="2" charset="0"/>
            </a:endParaRPr>
          </a:p>
          <a:p>
            <a:pPr algn="ctr"/>
            <a:endParaRPr lang="en-CA" sz="2800" b="1" dirty="0" smtClean="0">
              <a:latin typeface="SutonnyMJ" pitchFamily="2" charset="0"/>
              <a:cs typeface="SutonnyMJ" pitchFamily="2" charset="0"/>
            </a:endParaRPr>
          </a:p>
        </p:txBody>
      </p:sp>
      <p:sp>
        <p:nvSpPr>
          <p:cNvPr id="4" name="TextBox 3"/>
          <p:cNvSpPr txBox="1"/>
          <p:nvPr/>
        </p:nvSpPr>
        <p:spPr>
          <a:xfrm>
            <a:off x="3635896" y="3162454"/>
            <a:ext cx="1872208" cy="338554"/>
          </a:xfrm>
          <a:prstGeom prst="rect">
            <a:avLst/>
          </a:prstGeom>
          <a:noFill/>
        </p:spPr>
        <p:txBody>
          <a:bodyPr wrap="square" rtlCol="0">
            <a:spAutoFit/>
          </a:bodyPr>
          <a:lstStyle/>
          <a:p>
            <a:pPr algn="ctr"/>
            <a:r>
              <a:rPr lang="en-CA" sz="800" dirty="0" smtClean="0">
                <a:solidFill>
                  <a:srgbClr val="92D050"/>
                </a:solidFill>
              </a:rPr>
              <a:t>Microsoft clip art © 2013 </a:t>
            </a:r>
          </a:p>
          <a:p>
            <a:pPr algn="ctr"/>
            <a:r>
              <a:rPr lang="en-CA" sz="800" dirty="0" smtClean="0">
                <a:solidFill>
                  <a:srgbClr val="92D050"/>
                </a:solidFill>
              </a:rPr>
              <a:t>Microsoft Corporation. </a:t>
            </a:r>
            <a:endParaRPr lang="en-CA" sz="800" dirty="0">
              <a:solidFill>
                <a:srgbClr val="92D050"/>
              </a:solidFill>
            </a:endParaRPr>
          </a:p>
        </p:txBody>
      </p:sp>
      <p:sp>
        <p:nvSpPr>
          <p:cNvPr id="5" name="TextBox 4"/>
          <p:cNvSpPr txBox="1"/>
          <p:nvPr/>
        </p:nvSpPr>
        <p:spPr>
          <a:xfrm>
            <a:off x="1267544" y="241484"/>
            <a:ext cx="6400800" cy="954107"/>
          </a:xfrm>
          <a:prstGeom prst="rect">
            <a:avLst/>
          </a:prstGeom>
          <a:solidFill>
            <a:schemeClr val="tx1"/>
          </a:solidFill>
        </p:spPr>
        <p:txBody>
          <a:bodyPr wrap="square" rtlCol="0">
            <a:spAutoFit/>
          </a:bodyPr>
          <a:lstStyle/>
          <a:p>
            <a:pPr algn="ctr"/>
            <a:r>
              <a:rPr lang="en-CA" sz="2800" b="1" dirty="0" smtClean="0">
                <a:solidFill>
                  <a:srgbClr val="FF0000"/>
                </a:solidFill>
                <a:latin typeface="SutonnyMJ" pitchFamily="2" charset="0"/>
                <a:cs typeface="SutonnyMJ" pitchFamily="2" charset="0"/>
              </a:rPr>
              <a:t>74. </a:t>
            </a:r>
            <a:r>
              <a:rPr lang="en-US" sz="2800" b="1" dirty="0" err="1" smtClean="0">
                <a:solidFill>
                  <a:srgbClr val="FF0000"/>
                </a:solidFill>
                <a:latin typeface="SutonnyMJ" pitchFamily="2" charset="0"/>
                <a:cs typeface="SutonnyMJ" pitchFamily="2" charset="0"/>
              </a:rPr>
              <a:t>Lªxó</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Avgv‡`i</a:t>
            </a:r>
            <a:r>
              <a:rPr lang="en-US" sz="2800" b="1" dirty="0" smtClean="0">
                <a:solidFill>
                  <a:srgbClr val="FF0000"/>
                </a:solidFill>
                <a:latin typeface="SutonnyMJ" pitchFamily="2" charset="0"/>
                <a:cs typeface="SutonnyMJ" pitchFamily="2" charset="0"/>
              </a:rPr>
              <a:t> `ª</a:t>
            </a:r>
            <a:r>
              <a:rPr lang="en-US" sz="2800" b="1" dirty="0" err="1" smtClean="0">
                <a:solidFill>
                  <a:srgbClr val="FF0000"/>
                </a:solidFill>
                <a:latin typeface="SutonnyMJ" pitchFamily="2" charset="0"/>
                <a:cs typeface="SutonnyMJ" pitchFamily="2" charset="0"/>
              </a:rPr>
              <a:t>vÿvjZv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Ges</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Avgiv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Zvi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kvLv</a:t>
            </a:r>
            <a:endParaRPr lang="en-CA" sz="2800" b="1" dirty="0" smtClean="0">
              <a:solidFill>
                <a:srgbClr val="FF0000"/>
              </a:solidFill>
              <a:latin typeface="SutonnyMJ" pitchFamily="2" charset="0"/>
              <a:cs typeface="SutonnyMJ" pitchFamily="2" charset="0"/>
            </a:endParaRPr>
          </a:p>
          <a:p>
            <a:pPr algn="ctr" eaLnBrk="0" hangingPunct="0">
              <a:defRPr/>
            </a:pPr>
            <a:r>
              <a:rPr lang="en-US" sz="2800" b="1" dirty="0" err="1" smtClean="0">
                <a:solidFill>
                  <a:srgbClr val="FF0000"/>
                </a:solidFill>
                <a:latin typeface="SutonnyMJ" pitchFamily="2" charset="0"/>
                <a:cs typeface="SutonnyMJ" pitchFamily="2" charset="0"/>
              </a:rPr>
              <a:t>ab¨ev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cÖfz</a:t>
            </a:r>
            <a:r>
              <a:rPr lang="en-US" sz="2800" b="1" dirty="0" smtClean="0">
                <a:solidFill>
                  <a:srgbClr val="FF0000"/>
                </a:solidFill>
                <a:latin typeface="SutonnyMJ" pitchFamily="2" charset="0"/>
                <a:cs typeface="SutonnyMJ" pitchFamily="2" charset="0"/>
              </a:rPr>
              <a:t>!</a:t>
            </a:r>
            <a:endParaRPr lang="en-CA" sz="2800" b="1" kern="0" dirty="0">
              <a:solidFill>
                <a:srgbClr val="FF0000"/>
              </a:solidFill>
              <a:latin typeface="SutonnyMJ" pitchFamily="2" charset="0"/>
              <a:cs typeface="SutonnyMJ" pitchFamily="2" charset="0"/>
            </a:endParaRPr>
          </a:p>
        </p:txBody>
      </p:sp>
      <p:pic>
        <p:nvPicPr>
          <p:cNvPr id="6" name="Picture 5" descr="angry-face-01s.gif"/>
          <p:cNvPicPr>
            <a:picLocks noChangeAspect="1"/>
          </p:cNvPicPr>
          <p:nvPr/>
        </p:nvPicPr>
        <p:blipFill>
          <a:blip r:embed="rId3" cstate="print"/>
          <a:stretch>
            <a:fillRect/>
          </a:stretch>
        </p:blipFill>
        <p:spPr>
          <a:xfrm>
            <a:off x="8172400" y="5877272"/>
            <a:ext cx="864096" cy="864096"/>
          </a:xfrm>
          <a:prstGeom prst="ellipse">
            <a:avLst/>
          </a:prstGeom>
        </p:spPr>
      </p:pic>
      <p:sp>
        <p:nvSpPr>
          <p:cNvPr id="7"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8" name="TextBox 7"/>
          <p:cNvSpPr txBox="1"/>
          <p:nvPr/>
        </p:nvSpPr>
        <p:spPr>
          <a:xfrm>
            <a:off x="8172400" y="583720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9" name="TextBox 8"/>
          <p:cNvSpPr txBox="1"/>
          <p:nvPr/>
        </p:nvSpPr>
        <p:spPr>
          <a:xfrm>
            <a:off x="107504" y="6381328"/>
            <a:ext cx="576064" cy="369332"/>
          </a:xfrm>
          <a:prstGeom prst="rect">
            <a:avLst/>
          </a:prstGeom>
          <a:noFill/>
        </p:spPr>
        <p:txBody>
          <a:bodyPr wrap="square" rtlCol="0">
            <a:spAutoFit/>
          </a:bodyPr>
          <a:lstStyle/>
          <a:p>
            <a:pPr algn="ctr"/>
            <a:r>
              <a:rPr lang="en-CA" dirty="0" smtClean="0"/>
              <a:t>74</a:t>
            </a:r>
            <a:endParaRPr lang="en-CA" dirty="0"/>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40962" name="Picture 3" descr="C:\Users\Supernike\Pictures\Misc Pics\MC900444596.JPG"/>
          <p:cNvPicPr>
            <a:picLocks noChangeAspect="1" noChangeArrowheads="1"/>
          </p:cNvPicPr>
          <p:nvPr/>
        </p:nvPicPr>
        <p:blipFill>
          <a:blip r:embed="rId2" cstate="print"/>
          <a:srcRect/>
          <a:stretch>
            <a:fillRect/>
          </a:stretch>
        </p:blipFill>
        <p:spPr bwMode="auto">
          <a:xfrm>
            <a:off x="1692275" y="5135389"/>
            <a:ext cx="1295400" cy="1677987"/>
          </a:xfrm>
          <a:prstGeom prst="rect">
            <a:avLst/>
          </a:prstGeom>
          <a:noFill/>
          <a:ln w="9525">
            <a:noFill/>
            <a:miter lim="800000"/>
            <a:headEnd/>
            <a:tailEnd/>
          </a:ln>
        </p:spPr>
      </p:pic>
      <p:pic>
        <p:nvPicPr>
          <p:cNvPr id="40963" name="Picture 4" descr="C:\Users\Supernike\Pictures\Misc Pics\MC900444600.JPG"/>
          <p:cNvPicPr>
            <a:picLocks noChangeAspect="1" noChangeArrowheads="1"/>
          </p:cNvPicPr>
          <p:nvPr/>
        </p:nvPicPr>
        <p:blipFill>
          <a:blip r:embed="rId3" cstate="print"/>
          <a:srcRect/>
          <a:stretch>
            <a:fillRect/>
          </a:stretch>
        </p:blipFill>
        <p:spPr bwMode="auto">
          <a:xfrm>
            <a:off x="4643438" y="5135389"/>
            <a:ext cx="1296987" cy="1677987"/>
          </a:xfrm>
          <a:prstGeom prst="rect">
            <a:avLst/>
          </a:prstGeom>
          <a:noFill/>
          <a:ln w="9525">
            <a:noFill/>
            <a:miter lim="800000"/>
            <a:headEnd/>
            <a:tailEnd/>
          </a:ln>
        </p:spPr>
      </p:pic>
      <p:pic>
        <p:nvPicPr>
          <p:cNvPr id="40964" name="Picture 5" descr="C:\Users\Supernike\Pictures\Misc Pics\MC900444605.JPG"/>
          <p:cNvPicPr>
            <a:picLocks noChangeAspect="1" noChangeArrowheads="1"/>
          </p:cNvPicPr>
          <p:nvPr/>
        </p:nvPicPr>
        <p:blipFill>
          <a:blip r:embed="rId4" cstate="print"/>
          <a:srcRect/>
          <a:stretch>
            <a:fillRect/>
          </a:stretch>
        </p:blipFill>
        <p:spPr bwMode="auto">
          <a:xfrm>
            <a:off x="250825" y="5136976"/>
            <a:ext cx="1296988" cy="1676400"/>
          </a:xfrm>
          <a:prstGeom prst="rect">
            <a:avLst/>
          </a:prstGeom>
          <a:noFill/>
          <a:ln w="9525">
            <a:noFill/>
            <a:miter lim="800000"/>
            <a:headEnd/>
            <a:tailEnd/>
          </a:ln>
        </p:spPr>
      </p:pic>
      <p:pic>
        <p:nvPicPr>
          <p:cNvPr id="40965" name="Picture 6" descr="C:\Users\Supernike\Pictures\Misc Pics\MC900444615.JPG"/>
          <p:cNvPicPr>
            <a:picLocks noChangeAspect="1" noChangeArrowheads="1"/>
          </p:cNvPicPr>
          <p:nvPr/>
        </p:nvPicPr>
        <p:blipFill>
          <a:blip r:embed="rId5" cstate="print"/>
          <a:srcRect/>
          <a:stretch>
            <a:fillRect/>
          </a:stretch>
        </p:blipFill>
        <p:spPr bwMode="auto">
          <a:xfrm>
            <a:off x="3203575" y="5136976"/>
            <a:ext cx="1296988" cy="1676400"/>
          </a:xfrm>
          <a:prstGeom prst="rect">
            <a:avLst/>
          </a:prstGeom>
          <a:noFill/>
          <a:ln w="9525">
            <a:noFill/>
            <a:miter lim="800000"/>
            <a:headEnd/>
            <a:tailEnd/>
          </a:ln>
        </p:spPr>
      </p:pic>
      <p:pic>
        <p:nvPicPr>
          <p:cNvPr id="40966" name="Picture 7" descr="C:\Users\Supernike\Pictures\Misc Pics\MC900444623.JPG"/>
          <p:cNvPicPr>
            <a:picLocks noChangeAspect="1" noChangeArrowheads="1"/>
          </p:cNvPicPr>
          <p:nvPr/>
        </p:nvPicPr>
        <p:blipFill>
          <a:blip r:embed="rId6" cstate="print"/>
          <a:srcRect/>
          <a:stretch>
            <a:fillRect/>
          </a:stretch>
        </p:blipFill>
        <p:spPr bwMode="auto">
          <a:xfrm>
            <a:off x="6156325" y="5136976"/>
            <a:ext cx="1295400" cy="1676400"/>
          </a:xfrm>
          <a:prstGeom prst="rect">
            <a:avLst/>
          </a:prstGeom>
          <a:noFill/>
          <a:ln w="9525">
            <a:noFill/>
            <a:miter lim="800000"/>
            <a:headEnd/>
            <a:tailEnd/>
          </a:ln>
        </p:spPr>
      </p:pic>
      <p:pic>
        <p:nvPicPr>
          <p:cNvPr id="40967" name="Picture 8" descr="C:\Users\Supernike\Pictures\Misc Pics\MC900449069.JPG"/>
          <p:cNvPicPr>
            <a:picLocks noChangeAspect="1" noChangeArrowheads="1"/>
          </p:cNvPicPr>
          <p:nvPr/>
        </p:nvPicPr>
        <p:blipFill>
          <a:blip r:embed="rId7" cstate="print"/>
          <a:srcRect l="3265" t="29080" r="7848" b="7082"/>
          <a:stretch>
            <a:fillRect/>
          </a:stretch>
        </p:blipFill>
        <p:spPr bwMode="auto">
          <a:xfrm>
            <a:off x="1979613" y="0"/>
            <a:ext cx="5329237" cy="4175125"/>
          </a:xfrm>
          <a:prstGeom prst="rect">
            <a:avLst/>
          </a:prstGeom>
          <a:noFill/>
          <a:ln w="9525">
            <a:noFill/>
            <a:miter lim="800000"/>
            <a:headEnd/>
            <a:tailEnd/>
          </a:ln>
        </p:spPr>
      </p:pic>
      <p:pic>
        <p:nvPicPr>
          <p:cNvPr id="40968" name="Picture 9" descr="C:\Users\Supernike\Downloads\MC900444627.JPG"/>
          <p:cNvPicPr>
            <a:picLocks noChangeAspect="1" noChangeArrowheads="1"/>
          </p:cNvPicPr>
          <p:nvPr/>
        </p:nvPicPr>
        <p:blipFill>
          <a:blip r:embed="rId8" cstate="print"/>
          <a:srcRect/>
          <a:stretch>
            <a:fillRect/>
          </a:stretch>
        </p:blipFill>
        <p:spPr bwMode="auto">
          <a:xfrm>
            <a:off x="7667625" y="5136976"/>
            <a:ext cx="1296988" cy="1676400"/>
          </a:xfrm>
          <a:prstGeom prst="rect">
            <a:avLst/>
          </a:prstGeom>
          <a:noFill/>
          <a:ln w="9525">
            <a:noFill/>
            <a:miter lim="800000"/>
            <a:headEnd/>
            <a:tailEnd/>
          </a:ln>
        </p:spPr>
      </p:pic>
      <p:cxnSp>
        <p:nvCxnSpPr>
          <p:cNvPr id="12" name="Straight Arrow Connector 11"/>
          <p:cNvCxnSpPr/>
          <p:nvPr/>
        </p:nvCxnSpPr>
        <p:spPr>
          <a:xfrm rot="-900000" flipV="1">
            <a:off x="827088" y="4483968"/>
            <a:ext cx="457200" cy="4572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900000" flipV="1">
            <a:off x="2195513" y="4504599"/>
            <a:ext cx="457200" cy="4572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900000" flipH="1" flipV="1">
            <a:off x="7956550" y="4508499"/>
            <a:ext cx="457200" cy="4572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900000" flipH="1" flipV="1">
            <a:off x="6516688" y="4508499"/>
            <a:ext cx="457200" cy="4572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900000" flipV="1">
            <a:off x="3635375" y="4504599"/>
            <a:ext cx="457200" cy="4572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900000" flipH="1" flipV="1">
            <a:off x="5148263" y="4504599"/>
            <a:ext cx="457200" cy="4572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0975" name="Title 1"/>
          <p:cNvSpPr>
            <a:spLocks noGrp="1"/>
          </p:cNvSpPr>
          <p:nvPr>
            <p:ph type="title"/>
          </p:nvPr>
        </p:nvSpPr>
        <p:spPr>
          <a:xfrm>
            <a:off x="467544" y="2204864"/>
            <a:ext cx="2880320" cy="494928"/>
          </a:xfrm>
        </p:spPr>
        <p:txBody>
          <a:bodyPr>
            <a:noAutofit/>
          </a:bodyPr>
          <a:lstStyle/>
          <a:p>
            <a:r>
              <a:rPr lang="en-US" sz="2800" b="1" dirty="0" smtClean="0">
                <a:solidFill>
                  <a:schemeClr val="bg1"/>
                </a:solidFill>
                <a:latin typeface="SutonnyMJ" pitchFamily="2" charset="0"/>
                <a:cs typeface="SutonnyMJ" pitchFamily="2" charset="0"/>
              </a:rPr>
              <a:t>1wcZi </a:t>
            </a:r>
            <a:r>
              <a:rPr lang="en-CA" sz="2800" b="1" dirty="0" smtClean="0">
                <a:solidFill>
                  <a:schemeClr val="bg1"/>
                </a:solidFill>
                <a:latin typeface="SutonnyMJ" pitchFamily="2" charset="0"/>
                <a:cs typeface="SutonnyMJ" pitchFamily="2" charset="0"/>
              </a:rPr>
              <a:t>2:9-10</a:t>
            </a:r>
          </a:p>
        </p:txBody>
      </p:sp>
      <p:sp>
        <p:nvSpPr>
          <p:cNvPr id="23" name="Rectangle 22"/>
          <p:cNvSpPr/>
          <p:nvPr/>
        </p:nvSpPr>
        <p:spPr>
          <a:xfrm>
            <a:off x="5076825" y="836613"/>
            <a:ext cx="142875" cy="100806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Rectangle 23"/>
          <p:cNvSpPr/>
          <p:nvPr/>
        </p:nvSpPr>
        <p:spPr>
          <a:xfrm>
            <a:off x="4679950" y="989013"/>
            <a:ext cx="936625" cy="14446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9" name="Title 1"/>
          <p:cNvSpPr txBox="1">
            <a:spLocks/>
          </p:cNvSpPr>
          <p:nvPr/>
        </p:nvSpPr>
        <p:spPr>
          <a:xfrm>
            <a:off x="35496" y="44624"/>
            <a:ext cx="3931920" cy="2194560"/>
          </a:xfrm>
          <a:prstGeom prst="rect">
            <a:avLst/>
          </a:prstGeom>
          <a:solidFill>
            <a:schemeClr val="tx1"/>
          </a:solidFill>
        </p:spPr>
        <p:txBody>
          <a:bodyPr vert="horz" lIns="91440" tIns="45720" rIns="91440" bIns="45720" rtlCol="0" anchor="ctr">
            <a:noAutofit/>
          </a:bodyPr>
          <a:lstStyle/>
          <a:p>
            <a:pPr lvl="0" algn="ctr" fontAlgn="auto">
              <a:lnSpc>
                <a:spcPts val="2800"/>
              </a:lnSpc>
              <a:spcAft>
                <a:spcPts val="0"/>
              </a:spcAft>
              <a:defRPr/>
            </a:pPr>
            <a:r>
              <a:rPr kumimoji="0" lang="en-CA" sz="2800" b="1" i="0" u="none" strike="noStrike" kern="1200" cap="none" spc="-20" normalizeH="0" baseline="0" noProof="0" dirty="0" smtClean="0">
                <a:ln>
                  <a:noFill/>
                </a:ln>
                <a:solidFill>
                  <a:srgbClr val="FF0000"/>
                </a:solidFill>
                <a:effectLst/>
                <a:uLnTx/>
                <a:uFillTx/>
                <a:latin typeface="SutonnyMJ" pitchFamily="2" charset="0"/>
                <a:ea typeface="+mj-ea"/>
                <a:cs typeface="SutonnyMJ" pitchFamily="2" charset="0"/>
              </a:rPr>
              <a:t>75-79. </a:t>
            </a:r>
            <a:r>
              <a:rPr lang="en-US" sz="2800" b="1" dirty="0" err="1" smtClean="0">
                <a:solidFill>
                  <a:srgbClr val="FF0000"/>
                </a:solidFill>
                <a:latin typeface="SutonnyMJ" pitchFamily="2" charset="0"/>
                <a:cs typeface="SutonnyMJ" pitchFamily="2" charset="0"/>
              </a:rPr>
              <a:t>g‡bvbxZesk</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ivRKxq</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hvRKeM</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cweÎRvwZ</a:t>
            </a:r>
            <a:r>
              <a:rPr lang="en-US" sz="2800" b="1" dirty="0" smtClean="0">
                <a:solidFill>
                  <a:srgbClr val="FF0000"/>
                </a:solidFill>
                <a:latin typeface="SutonnyMJ" pitchFamily="2" charset="0"/>
                <a:cs typeface="SutonnyMJ" pitchFamily="2" charset="0"/>
              </a:rPr>
              <a:t>, Ck¦‡ii </a:t>
            </a:r>
            <a:r>
              <a:rPr lang="en-US" sz="2800" b="1" dirty="0" err="1" smtClean="0">
                <a:solidFill>
                  <a:srgbClr val="FF0000"/>
                </a:solidFill>
                <a:latin typeface="SutonnyMJ" pitchFamily="2" charset="0"/>
                <a:cs typeface="SutonnyMJ" pitchFamily="2" charset="0"/>
              </a:rPr>
              <a:t>wbR</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cÖRve</a:t>
            </a:r>
            <a:r>
              <a:rPr lang="en-US" sz="2800" b="1" dirty="0" smtClean="0">
                <a:solidFill>
                  <a:srgbClr val="FF0000"/>
                </a:solidFill>
                <a:latin typeface="SutonnyMJ" pitchFamily="2" charset="0"/>
                <a:cs typeface="SutonnyMJ" pitchFamily="2" charset="0"/>
              </a:rPr>
              <a:t>„›`</a:t>
            </a:r>
          </a:p>
          <a:p>
            <a:pPr lvl="0" algn="ctr" fontAlgn="auto">
              <a:lnSpc>
                <a:spcPts val="2800"/>
              </a:lnSpc>
              <a:spcAft>
                <a:spcPts val="0"/>
              </a:spcAft>
              <a:defRPr/>
            </a:pPr>
            <a:r>
              <a:rPr lang="en-US" sz="2800" b="1" dirty="0" err="1" smtClean="0">
                <a:solidFill>
                  <a:srgbClr val="FF0000"/>
                </a:solidFill>
                <a:latin typeface="SutonnyMJ" pitchFamily="2" charset="0"/>
                <a:cs typeface="SutonnyMJ" pitchFamily="2" charset="0"/>
              </a:rPr>
              <a:t>ab¨ev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cÖfz</a:t>
            </a:r>
            <a:r>
              <a:rPr lang="en-US" sz="2800" b="1" dirty="0" smtClean="0">
                <a:solidFill>
                  <a:srgbClr val="FF0000"/>
                </a:solidFill>
                <a:latin typeface="SutonnyMJ" pitchFamily="2" charset="0"/>
                <a:cs typeface="SutonnyMJ" pitchFamily="2" charset="0"/>
              </a:rPr>
              <a:t>!</a:t>
            </a:r>
            <a:endParaRPr lang="en-CA" sz="2800" b="1" kern="0" dirty="0">
              <a:solidFill>
                <a:srgbClr val="FF0000"/>
              </a:solidFill>
              <a:latin typeface="SutonnyMJ" pitchFamily="2" charset="0"/>
              <a:cs typeface="SutonnyMJ" pitchFamily="2" charset="0"/>
            </a:endParaRPr>
          </a:p>
        </p:txBody>
      </p:sp>
      <p:sp>
        <p:nvSpPr>
          <p:cNvPr id="25" name="TextBox 24"/>
          <p:cNvSpPr txBox="1"/>
          <p:nvPr/>
        </p:nvSpPr>
        <p:spPr>
          <a:xfrm>
            <a:off x="1691680" y="3789040"/>
            <a:ext cx="2160240" cy="338554"/>
          </a:xfrm>
          <a:prstGeom prst="rect">
            <a:avLst/>
          </a:prstGeom>
          <a:noFill/>
        </p:spPr>
        <p:txBody>
          <a:bodyPr wrap="square" rtlCol="0">
            <a:spAutoFit/>
          </a:bodyPr>
          <a:lstStyle/>
          <a:p>
            <a:pPr algn="ctr"/>
            <a:r>
              <a:rPr lang="en-CA" sz="800" dirty="0" smtClean="0">
                <a:solidFill>
                  <a:schemeClr val="tx1">
                    <a:lumMod val="50000"/>
                  </a:schemeClr>
                </a:solidFill>
              </a:rPr>
              <a:t>Microsoft clip art © 2013  </a:t>
            </a:r>
          </a:p>
          <a:p>
            <a:pPr algn="ctr"/>
            <a:r>
              <a:rPr lang="en-CA" sz="800" dirty="0" smtClean="0">
                <a:solidFill>
                  <a:schemeClr val="tx1">
                    <a:lumMod val="50000"/>
                  </a:schemeClr>
                </a:solidFill>
              </a:rPr>
              <a:t>Microsoft Corporation. </a:t>
            </a:r>
            <a:endParaRPr lang="en-CA" sz="800" dirty="0">
              <a:solidFill>
                <a:schemeClr val="tx1">
                  <a:lumMod val="50000"/>
                </a:schemeClr>
              </a:solidFill>
            </a:endParaRPr>
          </a:p>
        </p:txBody>
      </p:sp>
      <p:sp>
        <p:nvSpPr>
          <p:cNvPr id="26" name="TextBox 25"/>
          <p:cNvSpPr txBox="1"/>
          <p:nvPr/>
        </p:nvSpPr>
        <p:spPr>
          <a:xfrm>
            <a:off x="2771800" y="6597932"/>
            <a:ext cx="3456384" cy="215444"/>
          </a:xfrm>
          <a:prstGeom prst="rect">
            <a:avLst/>
          </a:prstGeom>
          <a:noFill/>
        </p:spPr>
        <p:txBody>
          <a:bodyPr wrap="square" rtlCol="0">
            <a:spAutoFit/>
          </a:bodyPr>
          <a:lstStyle/>
          <a:p>
            <a:pPr algn="ctr"/>
            <a:r>
              <a:rPr lang="en-CA" sz="800" dirty="0" smtClean="0">
                <a:solidFill>
                  <a:schemeClr val="tx1">
                    <a:lumMod val="85000"/>
                  </a:schemeClr>
                </a:solidFill>
              </a:rPr>
              <a:t>Microsoft clip art © 2013         Microsoft Corporation. </a:t>
            </a:r>
            <a:endParaRPr lang="en-CA" sz="800" dirty="0">
              <a:solidFill>
                <a:schemeClr val="tx1">
                  <a:lumMod val="85000"/>
                </a:schemeClr>
              </a:solidFill>
            </a:endParaRPr>
          </a:p>
        </p:txBody>
      </p:sp>
      <p:pic>
        <p:nvPicPr>
          <p:cNvPr id="22" name="Picture 21" descr="angry-face-01s.gif"/>
          <p:cNvPicPr>
            <a:picLocks noChangeAspect="1"/>
          </p:cNvPicPr>
          <p:nvPr/>
        </p:nvPicPr>
        <p:blipFill>
          <a:blip r:embed="rId9" cstate="print"/>
          <a:stretch>
            <a:fillRect/>
          </a:stretch>
        </p:blipFill>
        <p:spPr>
          <a:xfrm>
            <a:off x="251520" y="3356992"/>
            <a:ext cx="864096" cy="864096"/>
          </a:xfrm>
          <a:prstGeom prst="ellipse">
            <a:avLst/>
          </a:prstGeom>
        </p:spPr>
      </p:pic>
      <p:sp>
        <p:nvSpPr>
          <p:cNvPr id="27" name="TextBox 8"/>
          <p:cNvSpPr txBox="1">
            <a:spLocks noChangeArrowheads="1"/>
          </p:cNvSpPr>
          <p:nvPr/>
        </p:nvSpPr>
        <p:spPr bwMode="auto">
          <a:xfrm>
            <a:off x="179512" y="414908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endParaRPr lang="en-CA" sz="800" dirty="0">
              <a:solidFill>
                <a:schemeClr val="tx1">
                  <a:lumMod val="50000"/>
                </a:schemeClr>
              </a:solidFill>
            </a:endParaRPr>
          </a:p>
        </p:txBody>
      </p:sp>
      <p:sp>
        <p:nvSpPr>
          <p:cNvPr id="28" name="TextBox 27"/>
          <p:cNvSpPr txBox="1"/>
          <p:nvPr/>
        </p:nvSpPr>
        <p:spPr>
          <a:xfrm>
            <a:off x="251520" y="328498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9" name="TextBox 28"/>
          <p:cNvSpPr txBox="1"/>
          <p:nvPr/>
        </p:nvSpPr>
        <p:spPr>
          <a:xfrm>
            <a:off x="251520" y="6309320"/>
            <a:ext cx="792088" cy="369332"/>
          </a:xfrm>
          <a:prstGeom prst="rect">
            <a:avLst/>
          </a:prstGeom>
          <a:noFill/>
        </p:spPr>
        <p:txBody>
          <a:bodyPr wrap="square" rtlCol="0">
            <a:spAutoFit/>
          </a:bodyPr>
          <a:lstStyle/>
          <a:p>
            <a:r>
              <a:rPr lang="en-CA" dirty="0" smtClean="0"/>
              <a:t>75-79</a:t>
            </a:r>
            <a:endParaRPr lang="en-CA" dirty="0"/>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ame 36"/>
          <p:cNvSpPr/>
          <p:nvPr/>
        </p:nvSpPr>
        <p:spPr>
          <a:xfrm>
            <a:off x="0" y="5589240"/>
            <a:ext cx="1547664" cy="1268760"/>
          </a:xfrm>
          <a:prstGeom prst="frame">
            <a:avLst/>
          </a:prstGeom>
          <a:solidFill>
            <a:schemeClr val="tx1">
              <a:lumMod val="75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pic>
        <p:nvPicPr>
          <p:cNvPr id="37890" name="Picture 2" descr="happy heart DSCN8748.jpg"/>
          <p:cNvPicPr>
            <a:picLocks noChangeAspect="1"/>
          </p:cNvPicPr>
          <p:nvPr/>
        </p:nvPicPr>
        <p:blipFill>
          <a:blip r:embed="rId2" cstate="print"/>
          <a:srcRect l="14915" t="7269" r="14980" b="3275"/>
          <a:stretch>
            <a:fillRect/>
          </a:stretch>
        </p:blipFill>
        <p:spPr bwMode="auto">
          <a:xfrm>
            <a:off x="52388" y="44450"/>
            <a:ext cx="1501775" cy="1368425"/>
          </a:xfrm>
          <a:prstGeom prst="rect">
            <a:avLst/>
          </a:prstGeom>
          <a:noFill/>
          <a:ln w="9525">
            <a:noFill/>
            <a:miter lim="800000"/>
            <a:headEnd/>
            <a:tailEnd/>
          </a:ln>
        </p:spPr>
      </p:pic>
      <p:pic>
        <p:nvPicPr>
          <p:cNvPr id="37891" name="Picture 2" descr="happy heart DSCN8748.jpg"/>
          <p:cNvPicPr>
            <a:picLocks noChangeAspect="1"/>
          </p:cNvPicPr>
          <p:nvPr/>
        </p:nvPicPr>
        <p:blipFill>
          <a:blip r:embed="rId2" cstate="print"/>
          <a:srcRect l="14915" t="7269" r="14980" b="3275"/>
          <a:stretch>
            <a:fillRect/>
          </a:stretch>
        </p:blipFill>
        <p:spPr bwMode="auto">
          <a:xfrm>
            <a:off x="1581150" y="44450"/>
            <a:ext cx="1501775" cy="1368425"/>
          </a:xfrm>
          <a:prstGeom prst="rect">
            <a:avLst/>
          </a:prstGeom>
          <a:noFill/>
          <a:ln w="9525">
            <a:noFill/>
            <a:miter lim="800000"/>
            <a:headEnd/>
            <a:tailEnd/>
          </a:ln>
        </p:spPr>
      </p:pic>
      <p:pic>
        <p:nvPicPr>
          <p:cNvPr id="37892" name="Picture 2" descr="happy heart DSCN8748.jpg"/>
          <p:cNvPicPr>
            <a:picLocks noChangeAspect="1"/>
          </p:cNvPicPr>
          <p:nvPr/>
        </p:nvPicPr>
        <p:blipFill>
          <a:blip r:embed="rId2" cstate="print"/>
          <a:srcRect l="14915" t="7269" r="14980" b="3275"/>
          <a:stretch>
            <a:fillRect/>
          </a:stretch>
        </p:blipFill>
        <p:spPr bwMode="auto">
          <a:xfrm>
            <a:off x="3109913" y="44450"/>
            <a:ext cx="1503362" cy="1368425"/>
          </a:xfrm>
          <a:prstGeom prst="rect">
            <a:avLst/>
          </a:prstGeom>
          <a:noFill/>
          <a:ln w="9525">
            <a:noFill/>
            <a:miter lim="800000"/>
            <a:headEnd/>
            <a:tailEnd/>
          </a:ln>
        </p:spPr>
      </p:pic>
      <p:pic>
        <p:nvPicPr>
          <p:cNvPr id="37893" name="Picture 2" descr="happy heart DSCN8748.jpg"/>
          <p:cNvPicPr>
            <a:picLocks noChangeAspect="1"/>
          </p:cNvPicPr>
          <p:nvPr/>
        </p:nvPicPr>
        <p:blipFill>
          <a:blip r:embed="rId2" cstate="print"/>
          <a:srcRect l="14915" t="7269" r="14980" b="3275"/>
          <a:stretch>
            <a:fillRect/>
          </a:stretch>
        </p:blipFill>
        <p:spPr bwMode="auto">
          <a:xfrm>
            <a:off x="52388" y="1412875"/>
            <a:ext cx="1501775" cy="1368425"/>
          </a:xfrm>
          <a:prstGeom prst="rect">
            <a:avLst/>
          </a:prstGeom>
          <a:noFill/>
          <a:ln w="9525">
            <a:noFill/>
            <a:miter lim="800000"/>
            <a:headEnd/>
            <a:tailEnd/>
          </a:ln>
        </p:spPr>
      </p:pic>
      <p:pic>
        <p:nvPicPr>
          <p:cNvPr id="37894" name="Picture 2" descr="happy heart DSCN8748.jpg"/>
          <p:cNvPicPr>
            <a:picLocks noChangeAspect="1"/>
          </p:cNvPicPr>
          <p:nvPr/>
        </p:nvPicPr>
        <p:blipFill>
          <a:blip r:embed="rId2" cstate="print"/>
          <a:srcRect l="14915" t="7269" r="14980" b="3275"/>
          <a:stretch>
            <a:fillRect/>
          </a:stretch>
        </p:blipFill>
        <p:spPr bwMode="auto">
          <a:xfrm>
            <a:off x="1581150" y="1412875"/>
            <a:ext cx="1501775" cy="1368425"/>
          </a:xfrm>
          <a:prstGeom prst="rect">
            <a:avLst/>
          </a:prstGeom>
          <a:noFill/>
          <a:ln w="9525">
            <a:noFill/>
            <a:miter lim="800000"/>
            <a:headEnd/>
            <a:tailEnd/>
          </a:ln>
        </p:spPr>
      </p:pic>
      <p:pic>
        <p:nvPicPr>
          <p:cNvPr id="37895" name="Picture 2" descr="happy heart DSCN8748.jpg"/>
          <p:cNvPicPr>
            <a:picLocks noChangeAspect="1"/>
          </p:cNvPicPr>
          <p:nvPr/>
        </p:nvPicPr>
        <p:blipFill>
          <a:blip r:embed="rId2" cstate="print"/>
          <a:srcRect l="14915" t="7269" r="14980" b="3275"/>
          <a:stretch>
            <a:fillRect/>
          </a:stretch>
        </p:blipFill>
        <p:spPr bwMode="auto">
          <a:xfrm>
            <a:off x="3135313" y="1412875"/>
            <a:ext cx="1503362" cy="1368425"/>
          </a:xfrm>
          <a:prstGeom prst="rect">
            <a:avLst/>
          </a:prstGeom>
          <a:noFill/>
          <a:ln w="9525">
            <a:noFill/>
            <a:miter lim="800000"/>
            <a:headEnd/>
            <a:tailEnd/>
          </a:ln>
        </p:spPr>
      </p:pic>
      <p:pic>
        <p:nvPicPr>
          <p:cNvPr id="37896" name="Picture 2" descr="happy heart DSCN8748.jpg"/>
          <p:cNvPicPr>
            <a:picLocks noChangeAspect="1"/>
          </p:cNvPicPr>
          <p:nvPr/>
        </p:nvPicPr>
        <p:blipFill>
          <a:blip r:embed="rId2" cstate="print"/>
          <a:srcRect l="14915" t="7269" r="14980" b="3275"/>
          <a:stretch>
            <a:fillRect/>
          </a:stretch>
        </p:blipFill>
        <p:spPr bwMode="auto">
          <a:xfrm>
            <a:off x="4598988" y="1412875"/>
            <a:ext cx="1501775" cy="1368425"/>
          </a:xfrm>
          <a:prstGeom prst="rect">
            <a:avLst/>
          </a:prstGeom>
          <a:noFill/>
          <a:ln w="9525">
            <a:noFill/>
            <a:miter lim="800000"/>
            <a:headEnd/>
            <a:tailEnd/>
          </a:ln>
        </p:spPr>
      </p:pic>
      <p:pic>
        <p:nvPicPr>
          <p:cNvPr id="37897" name="Picture 2" descr="happy heart DSCN8748.jpg"/>
          <p:cNvPicPr>
            <a:picLocks noChangeAspect="1"/>
          </p:cNvPicPr>
          <p:nvPr/>
        </p:nvPicPr>
        <p:blipFill>
          <a:blip r:embed="rId2" cstate="print"/>
          <a:srcRect l="14915" t="7269" r="14980" b="3275"/>
          <a:stretch>
            <a:fillRect/>
          </a:stretch>
        </p:blipFill>
        <p:spPr bwMode="auto">
          <a:xfrm>
            <a:off x="6100763" y="1400175"/>
            <a:ext cx="1503362" cy="1366838"/>
          </a:xfrm>
          <a:prstGeom prst="rect">
            <a:avLst/>
          </a:prstGeom>
          <a:noFill/>
          <a:ln w="9525">
            <a:noFill/>
            <a:miter lim="800000"/>
            <a:headEnd/>
            <a:tailEnd/>
          </a:ln>
        </p:spPr>
      </p:pic>
      <p:pic>
        <p:nvPicPr>
          <p:cNvPr id="37898" name="Picture 2" descr="happy heart DSCN8748.jpg"/>
          <p:cNvPicPr>
            <a:picLocks noChangeAspect="1"/>
          </p:cNvPicPr>
          <p:nvPr/>
        </p:nvPicPr>
        <p:blipFill>
          <a:blip r:embed="rId2" cstate="print"/>
          <a:srcRect l="14915" t="7269" r="14980" b="3275"/>
          <a:stretch>
            <a:fillRect/>
          </a:stretch>
        </p:blipFill>
        <p:spPr bwMode="auto">
          <a:xfrm>
            <a:off x="52388" y="2781300"/>
            <a:ext cx="1501775" cy="1368425"/>
          </a:xfrm>
          <a:prstGeom prst="rect">
            <a:avLst/>
          </a:prstGeom>
          <a:noFill/>
          <a:ln w="9525">
            <a:noFill/>
            <a:miter lim="800000"/>
            <a:headEnd/>
            <a:tailEnd/>
          </a:ln>
        </p:spPr>
      </p:pic>
      <p:pic>
        <p:nvPicPr>
          <p:cNvPr id="37899" name="Picture 2" descr="happy heart DSCN8748.jpg"/>
          <p:cNvPicPr>
            <a:picLocks noChangeAspect="1"/>
          </p:cNvPicPr>
          <p:nvPr/>
        </p:nvPicPr>
        <p:blipFill>
          <a:blip r:embed="rId2" cstate="print"/>
          <a:srcRect l="14915" t="7269" r="14980" b="3275"/>
          <a:stretch>
            <a:fillRect/>
          </a:stretch>
        </p:blipFill>
        <p:spPr bwMode="auto">
          <a:xfrm>
            <a:off x="1581150" y="2781300"/>
            <a:ext cx="1501775" cy="1368425"/>
          </a:xfrm>
          <a:prstGeom prst="rect">
            <a:avLst/>
          </a:prstGeom>
          <a:noFill/>
          <a:ln w="9525">
            <a:noFill/>
            <a:miter lim="800000"/>
            <a:headEnd/>
            <a:tailEnd/>
          </a:ln>
        </p:spPr>
      </p:pic>
      <p:pic>
        <p:nvPicPr>
          <p:cNvPr id="37900" name="Picture 2" descr="happy heart DSCN8748.jpg"/>
          <p:cNvPicPr>
            <a:picLocks noChangeAspect="1"/>
          </p:cNvPicPr>
          <p:nvPr/>
        </p:nvPicPr>
        <p:blipFill>
          <a:blip r:embed="rId2" cstate="print"/>
          <a:srcRect l="14915" t="7269" r="14980" b="3275"/>
          <a:stretch>
            <a:fillRect/>
          </a:stretch>
        </p:blipFill>
        <p:spPr bwMode="auto">
          <a:xfrm>
            <a:off x="3109913" y="2781300"/>
            <a:ext cx="1503362" cy="1368425"/>
          </a:xfrm>
          <a:prstGeom prst="rect">
            <a:avLst/>
          </a:prstGeom>
          <a:noFill/>
          <a:ln w="9525">
            <a:noFill/>
            <a:miter lim="800000"/>
            <a:headEnd/>
            <a:tailEnd/>
          </a:ln>
        </p:spPr>
      </p:pic>
      <p:pic>
        <p:nvPicPr>
          <p:cNvPr id="37901" name="Picture 2" descr="happy heart DSCN8748.jpg"/>
          <p:cNvPicPr>
            <a:picLocks noChangeAspect="1"/>
          </p:cNvPicPr>
          <p:nvPr/>
        </p:nvPicPr>
        <p:blipFill>
          <a:blip r:embed="rId2" cstate="print"/>
          <a:srcRect l="14915" t="7269" r="14980" b="3275"/>
          <a:stretch>
            <a:fillRect/>
          </a:stretch>
        </p:blipFill>
        <p:spPr bwMode="auto">
          <a:xfrm>
            <a:off x="4598988" y="2781300"/>
            <a:ext cx="1501775" cy="1368425"/>
          </a:xfrm>
          <a:prstGeom prst="rect">
            <a:avLst/>
          </a:prstGeom>
          <a:noFill/>
          <a:ln w="9525">
            <a:noFill/>
            <a:miter lim="800000"/>
            <a:headEnd/>
            <a:tailEnd/>
          </a:ln>
        </p:spPr>
      </p:pic>
      <p:pic>
        <p:nvPicPr>
          <p:cNvPr id="37902" name="Picture 2" descr="happy heart DSCN8748.jpg"/>
          <p:cNvPicPr>
            <a:picLocks noChangeAspect="1"/>
          </p:cNvPicPr>
          <p:nvPr/>
        </p:nvPicPr>
        <p:blipFill>
          <a:blip r:embed="rId2" cstate="print"/>
          <a:srcRect l="14915" t="7269" r="14980" b="3275"/>
          <a:stretch>
            <a:fillRect/>
          </a:stretch>
        </p:blipFill>
        <p:spPr bwMode="auto">
          <a:xfrm>
            <a:off x="52388" y="4149725"/>
            <a:ext cx="1501775" cy="1366838"/>
          </a:xfrm>
          <a:prstGeom prst="rect">
            <a:avLst/>
          </a:prstGeom>
          <a:noFill/>
          <a:ln w="9525">
            <a:noFill/>
            <a:miter lim="800000"/>
            <a:headEnd/>
            <a:tailEnd/>
          </a:ln>
        </p:spPr>
      </p:pic>
      <p:pic>
        <p:nvPicPr>
          <p:cNvPr id="37903" name="Picture 2" descr="happy heart DSCN8748.jpg"/>
          <p:cNvPicPr>
            <a:picLocks noChangeAspect="1"/>
          </p:cNvPicPr>
          <p:nvPr/>
        </p:nvPicPr>
        <p:blipFill>
          <a:blip r:embed="rId2" cstate="print"/>
          <a:srcRect l="14915" t="7269" r="14980" b="3275"/>
          <a:stretch>
            <a:fillRect/>
          </a:stretch>
        </p:blipFill>
        <p:spPr bwMode="auto">
          <a:xfrm>
            <a:off x="1581150" y="4149725"/>
            <a:ext cx="1501775" cy="1366838"/>
          </a:xfrm>
          <a:prstGeom prst="rect">
            <a:avLst/>
          </a:prstGeom>
          <a:noFill/>
          <a:ln w="9525">
            <a:noFill/>
            <a:miter lim="800000"/>
            <a:headEnd/>
            <a:tailEnd/>
          </a:ln>
        </p:spPr>
      </p:pic>
      <p:pic>
        <p:nvPicPr>
          <p:cNvPr id="37904" name="Picture 2" descr="happy heart DSCN8748.jpg"/>
          <p:cNvPicPr>
            <a:picLocks noChangeAspect="1"/>
          </p:cNvPicPr>
          <p:nvPr/>
        </p:nvPicPr>
        <p:blipFill>
          <a:blip r:embed="rId2" cstate="print"/>
          <a:srcRect l="14915" t="7269" r="14980" b="3275"/>
          <a:stretch>
            <a:fillRect/>
          </a:stretch>
        </p:blipFill>
        <p:spPr bwMode="auto">
          <a:xfrm>
            <a:off x="3109913" y="4149725"/>
            <a:ext cx="1503362" cy="1366838"/>
          </a:xfrm>
          <a:prstGeom prst="rect">
            <a:avLst/>
          </a:prstGeom>
          <a:noFill/>
          <a:ln w="9525">
            <a:noFill/>
            <a:miter lim="800000"/>
            <a:headEnd/>
            <a:tailEnd/>
          </a:ln>
        </p:spPr>
      </p:pic>
      <p:pic>
        <p:nvPicPr>
          <p:cNvPr id="37905" name="Picture 2" descr="happy heart DSCN8748.jpg"/>
          <p:cNvPicPr>
            <a:picLocks noChangeAspect="1"/>
          </p:cNvPicPr>
          <p:nvPr/>
        </p:nvPicPr>
        <p:blipFill>
          <a:blip r:embed="rId2" cstate="print"/>
          <a:srcRect l="14915" t="7269" r="14980" b="3275"/>
          <a:stretch>
            <a:fillRect/>
          </a:stretch>
        </p:blipFill>
        <p:spPr bwMode="auto">
          <a:xfrm>
            <a:off x="4598988" y="4149725"/>
            <a:ext cx="1501775" cy="1366838"/>
          </a:xfrm>
          <a:prstGeom prst="rect">
            <a:avLst/>
          </a:prstGeom>
          <a:noFill/>
          <a:ln w="9525">
            <a:noFill/>
            <a:miter lim="800000"/>
            <a:headEnd/>
            <a:tailEnd/>
          </a:ln>
        </p:spPr>
      </p:pic>
      <p:pic>
        <p:nvPicPr>
          <p:cNvPr id="37906" name="Picture 2" descr="happy heart DSCN8748.jpg"/>
          <p:cNvPicPr>
            <a:picLocks noChangeAspect="1"/>
          </p:cNvPicPr>
          <p:nvPr/>
        </p:nvPicPr>
        <p:blipFill>
          <a:blip r:embed="rId2" cstate="print"/>
          <a:srcRect l="14915" t="7269" r="14980" b="3275"/>
          <a:stretch>
            <a:fillRect/>
          </a:stretch>
        </p:blipFill>
        <p:spPr bwMode="auto">
          <a:xfrm>
            <a:off x="6100763" y="2771775"/>
            <a:ext cx="1503362" cy="1366838"/>
          </a:xfrm>
          <a:prstGeom prst="rect">
            <a:avLst/>
          </a:prstGeom>
          <a:noFill/>
          <a:ln w="9525">
            <a:noFill/>
            <a:miter lim="800000"/>
            <a:headEnd/>
            <a:tailEnd/>
          </a:ln>
        </p:spPr>
      </p:pic>
      <p:pic>
        <p:nvPicPr>
          <p:cNvPr id="37907" name="Picture 2" descr="happy heart DSCN8748.jpg"/>
          <p:cNvPicPr>
            <a:picLocks noChangeAspect="1"/>
          </p:cNvPicPr>
          <p:nvPr/>
        </p:nvPicPr>
        <p:blipFill>
          <a:blip r:embed="rId2" cstate="print"/>
          <a:srcRect l="14915" t="7269" r="14980" b="3275"/>
          <a:stretch>
            <a:fillRect/>
          </a:stretch>
        </p:blipFill>
        <p:spPr bwMode="auto">
          <a:xfrm>
            <a:off x="6100763" y="4149725"/>
            <a:ext cx="1503362" cy="1366838"/>
          </a:xfrm>
          <a:prstGeom prst="rect">
            <a:avLst/>
          </a:prstGeom>
          <a:noFill/>
          <a:ln w="9525">
            <a:noFill/>
            <a:miter lim="800000"/>
            <a:headEnd/>
            <a:tailEnd/>
          </a:ln>
        </p:spPr>
      </p:pic>
      <p:pic>
        <p:nvPicPr>
          <p:cNvPr id="37908" name="Picture 2" descr="happy heart DSCN8748.jpg"/>
          <p:cNvPicPr>
            <a:picLocks noChangeAspect="1"/>
          </p:cNvPicPr>
          <p:nvPr/>
        </p:nvPicPr>
        <p:blipFill>
          <a:blip r:embed="rId2" cstate="print"/>
          <a:srcRect l="14915" t="7269" r="14980" b="3275"/>
          <a:stretch>
            <a:fillRect/>
          </a:stretch>
        </p:blipFill>
        <p:spPr bwMode="auto">
          <a:xfrm>
            <a:off x="7589838" y="44450"/>
            <a:ext cx="1501775" cy="1368425"/>
          </a:xfrm>
          <a:prstGeom prst="rect">
            <a:avLst/>
          </a:prstGeom>
          <a:noFill/>
          <a:ln w="9525">
            <a:noFill/>
            <a:miter lim="800000"/>
            <a:headEnd/>
            <a:tailEnd/>
          </a:ln>
        </p:spPr>
      </p:pic>
      <p:pic>
        <p:nvPicPr>
          <p:cNvPr id="37909" name="Picture 2" descr="happy heart DSCN8748.jpg"/>
          <p:cNvPicPr>
            <a:picLocks noChangeAspect="1"/>
          </p:cNvPicPr>
          <p:nvPr/>
        </p:nvPicPr>
        <p:blipFill>
          <a:blip r:embed="rId2" cstate="print"/>
          <a:srcRect l="14915" t="7269" r="14980" b="3275"/>
          <a:stretch>
            <a:fillRect/>
          </a:stretch>
        </p:blipFill>
        <p:spPr bwMode="auto">
          <a:xfrm>
            <a:off x="7589838" y="1412875"/>
            <a:ext cx="1501775" cy="1368425"/>
          </a:xfrm>
          <a:prstGeom prst="rect">
            <a:avLst/>
          </a:prstGeom>
          <a:noFill/>
          <a:ln w="9525">
            <a:noFill/>
            <a:miter lim="800000"/>
            <a:headEnd/>
            <a:tailEnd/>
          </a:ln>
        </p:spPr>
      </p:pic>
      <p:pic>
        <p:nvPicPr>
          <p:cNvPr id="37910" name="Picture 2" descr="happy heart DSCN8748.jpg"/>
          <p:cNvPicPr>
            <a:picLocks noChangeAspect="1"/>
          </p:cNvPicPr>
          <p:nvPr/>
        </p:nvPicPr>
        <p:blipFill>
          <a:blip r:embed="rId2" cstate="print"/>
          <a:srcRect l="14915" t="7269" r="14980" b="3275"/>
          <a:stretch>
            <a:fillRect/>
          </a:stretch>
        </p:blipFill>
        <p:spPr bwMode="auto">
          <a:xfrm>
            <a:off x="7589838" y="2781300"/>
            <a:ext cx="1501775" cy="1368425"/>
          </a:xfrm>
          <a:prstGeom prst="rect">
            <a:avLst/>
          </a:prstGeom>
          <a:noFill/>
          <a:ln w="9525">
            <a:noFill/>
            <a:miter lim="800000"/>
            <a:headEnd/>
            <a:tailEnd/>
          </a:ln>
        </p:spPr>
      </p:pic>
      <p:pic>
        <p:nvPicPr>
          <p:cNvPr id="37911" name="Picture 2" descr="happy heart DSCN8748.jpg"/>
          <p:cNvPicPr>
            <a:picLocks noChangeAspect="1"/>
          </p:cNvPicPr>
          <p:nvPr/>
        </p:nvPicPr>
        <p:blipFill>
          <a:blip r:embed="rId2" cstate="print"/>
          <a:srcRect l="14915" t="7269" r="14980" b="3275"/>
          <a:stretch>
            <a:fillRect/>
          </a:stretch>
        </p:blipFill>
        <p:spPr bwMode="auto">
          <a:xfrm>
            <a:off x="7589838" y="4149725"/>
            <a:ext cx="1501775" cy="1366838"/>
          </a:xfrm>
          <a:prstGeom prst="rect">
            <a:avLst/>
          </a:prstGeom>
          <a:noFill/>
          <a:ln w="9525">
            <a:noFill/>
            <a:miter lim="800000"/>
            <a:headEnd/>
            <a:tailEnd/>
          </a:ln>
        </p:spPr>
      </p:pic>
      <p:pic>
        <p:nvPicPr>
          <p:cNvPr id="37913" name="Picture 2" descr="happy heart DSCN8748.jpg"/>
          <p:cNvPicPr>
            <a:picLocks noChangeAspect="1"/>
          </p:cNvPicPr>
          <p:nvPr/>
        </p:nvPicPr>
        <p:blipFill>
          <a:blip r:embed="rId2" cstate="print"/>
          <a:srcRect l="14915" t="7269" r="14980" b="3275"/>
          <a:stretch>
            <a:fillRect/>
          </a:stretch>
        </p:blipFill>
        <p:spPr bwMode="auto">
          <a:xfrm>
            <a:off x="1581150" y="5516563"/>
            <a:ext cx="1501775" cy="1368425"/>
          </a:xfrm>
          <a:prstGeom prst="rect">
            <a:avLst/>
          </a:prstGeom>
          <a:noFill/>
          <a:ln w="9525">
            <a:noFill/>
            <a:miter lim="800000"/>
            <a:headEnd/>
            <a:tailEnd/>
          </a:ln>
        </p:spPr>
      </p:pic>
      <p:pic>
        <p:nvPicPr>
          <p:cNvPr id="37914" name="Picture 2" descr="happy heart DSCN8748.jpg"/>
          <p:cNvPicPr>
            <a:picLocks noChangeAspect="1"/>
          </p:cNvPicPr>
          <p:nvPr/>
        </p:nvPicPr>
        <p:blipFill>
          <a:blip r:embed="rId2" cstate="print"/>
          <a:srcRect l="14915" t="7269" r="14980" b="3275"/>
          <a:stretch>
            <a:fillRect/>
          </a:stretch>
        </p:blipFill>
        <p:spPr bwMode="auto">
          <a:xfrm>
            <a:off x="3109913" y="5516563"/>
            <a:ext cx="1503362" cy="1368425"/>
          </a:xfrm>
          <a:prstGeom prst="rect">
            <a:avLst/>
          </a:prstGeom>
          <a:noFill/>
          <a:ln w="9525">
            <a:noFill/>
            <a:miter lim="800000"/>
            <a:headEnd/>
            <a:tailEnd/>
          </a:ln>
        </p:spPr>
      </p:pic>
      <p:pic>
        <p:nvPicPr>
          <p:cNvPr id="37915" name="Picture 2" descr="happy heart DSCN8748.jpg"/>
          <p:cNvPicPr>
            <a:picLocks noChangeAspect="1"/>
          </p:cNvPicPr>
          <p:nvPr/>
        </p:nvPicPr>
        <p:blipFill>
          <a:blip r:embed="rId2" cstate="print"/>
          <a:srcRect l="14915" t="7269" r="14980" b="3275"/>
          <a:stretch>
            <a:fillRect/>
          </a:stretch>
        </p:blipFill>
        <p:spPr bwMode="auto">
          <a:xfrm>
            <a:off x="4598988" y="5516563"/>
            <a:ext cx="1501775" cy="1368425"/>
          </a:xfrm>
          <a:prstGeom prst="rect">
            <a:avLst/>
          </a:prstGeom>
          <a:noFill/>
          <a:ln w="9525">
            <a:noFill/>
            <a:miter lim="800000"/>
            <a:headEnd/>
            <a:tailEnd/>
          </a:ln>
        </p:spPr>
      </p:pic>
      <p:pic>
        <p:nvPicPr>
          <p:cNvPr id="37916" name="Picture 2" descr="happy heart DSCN8748.jpg"/>
          <p:cNvPicPr>
            <a:picLocks noChangeAspect="1"/>
          </p:cNvPicPr>
          <p:nvPr/>
        </p:nvPicPr>
        <p:blipFill>
          <a:blip r:embed="rId2" cstate="print"/>
          <a:srcRect l="14915" t="7269" r="14980" b="3275"/>
          <a:stretch>
            <a:fillRect/>
          </a:stretch>
        </p:blipFill>
        <p:spPr bwMode="auto">
          <a:xfrm>
            <a:off x="6100763" y="5516563"/>
            <a:ext cx="1503362" cy="1368425"/>
          </a:xfrm>
          <a:prstGeom prst="rect">
            <a:avLst/>
          </a:prstGeom>
          <a:noFill/>
          <a:ln w="9525">
            <a:noFill/>
            <a:miter lim="800000"/>
            <a:headEnd/>
            <a:tailEnd/>
          </a:ln>
        </p:spPr>
      </p:pic>
      <p:pic>
        <p:nvPicPr>
          <p:cNvPr id="37917" name="Picture 2" descr="happy heart DSCN8748.jpg"/>
          <p:cNvPicPr>
            <a:picLocks noChangeAspect="1"/>
          </p:cNvPicPr>
          <p:nvPr/>
        </p:nvPicPr>
        <p:blipFill>
          <a:blip r:embed="rId2" cstate="print"/>
          <a:srcRect l="14915" t="7269" r="14980" b="3275"/>
          <a:stretch>
            <a:fillRect/>
          </a:stretch>
        </p:blipFill>
        <p:spPr bwMode="auto">
          <a:xfrm>
            <a:off x="7589838" y="5516563"/>
            <a:ext cx="1501775" cy="1368425"/>
          </a:xfrm>
          <a:prstGeom prst="rect">
            <a:avLst/>
          </a:prstGeom>
          <a:noFill/>
          <a:ln w="9525">
            <a:noFill/>
            <a:miter lim="800000"/>
            <a:headEnd/>
            <a:tailEnd/>
          </a:ln>
        </p:spPr>
      </p:pic>
      <p:pic>
        <p:nvPicPr>
          <p:cNvPr id="37918" name="Picture 2" descr="happy heart DSCN8748.jpg"/>
          <p:cNvPicPr>
            <a:picLocks noChangeAspect="1"/>
          </p:cNvPicPr>
          <p:nvPr/>
        </p:nvPicPr>
        <p:blipFill>
          <a:blip r:embed="rId2" cstate="print"/>
          <a:srcRect l="14915" t="7269" r="14980" b="3275"/>
          <a:stretch>
            <a:fillRect/>
          </a:stretch>
        </p:blipFill>
        <p:spPr bwMode="auto">
          <a:xfrm>
            <a:off x="4598988" y="44450"/>
            <a:ext cx="1501775" cy="1368425"/>
          </a:xfrm>
          <a:prstGeom prst="rect">
            <a:avLst/>
          </a:prstGeom>
          <a:noFill/>
          <a:ln w="9525">
            <a:noFill/>
            <a:miter lim="800000"/>
            <a:headEnd/>
            <a:tailEnd/>
          </a:ln>
        </p:spPr>
      </p:pic>
      <p:pic>
        <p:nvPicPr>
          <p:cNvPr id="37919" name="Picture 2" descr="happy heart DSCN8748.jpg"/>
          <p:cNvPicPr>
            <a:picLocks noChangeAspect="1"/>
          </p:cNvPicPr>
          <p:nvPr/>
        </p:nvPicPr>
        <p:blipFill>
          <a:blip r:embed="rId2" cstate="print"/>
          <a:srcRect l="14915" t="7269" r="14980" b="3275"/>
          <a:stretch>
            <a:fillRect/>
          </a:stretch>
        </p:blipFill>
        <p:spPr bwMode="auto">
          <a:xfrm>
            <a:off x="6100763" y="44450"/>
            <a:ext cx="1503362" cy="1368425"/>
          </a:xfrm>
          <a:prstGeom prst="rect">
            <a:avLst/>
          </a:prstGeom>
          <a:noFill/>
          <a:ln w="9525">
            <a:noFill/>
            <a:miter lim="800000"/>
            <a:headEnd/>
            <a:tailEnd/>
          </a:ln>
        </p:spPr>
      </p:pic>
      <p:sp>
        <p:nvSpPr>
          <p:cNvPr id="37920" name="Title 4"/>
          <p:cNvSpPr txBox="1">
            <a:spLocks/>
          </p:cNvSpPr>
          <p:nvPr/>
        </p:nvSpPr>
        <p:spPr bwMode="auto">
          <a:xfrm>
            <a:off x="1475656" y="3573016"/>
            <a:ext cx="6217920" cy="676672"/>
          </a:xfrm>
          <a:prstGeom prst="rect">
            <a:avLst/>
          </a:prstGeom>
          <a:solidFill>
            <a:schemeClr val="bg1"/>
          </a:solidFill>
          <a:ln w="9525">
            <a:noFill/>
            <a:miter lim="800000"/>
            <a:headEnd/>
            <a:tailEnd/>
          </a:ln>
        </p:spPr>
        <p:txBody>
          <a:bodyPr/>
          <a:lstStyle/>
          <a:p>
            <a:pPr algn="ctr"/>
            <a:r>
              <a:rPr lang="en-US" sz="2800" b="1" dirty="0" err="1" smtClean="0">
                <a:latin typeface="SutonnyMJ" pitchFamily="2" charset="0"/>
                <a:cs typeface="SutonnyMJ" pitchFamily="2" charset="0"/>
              </a:rPr>
              <a:t>Bwd</a:t>
            </a:r>
            <a:r>
              <a:rPr lang="en-US" sz="2800" b="1" dirty="0" smtClean="0">
                <a:latin typeface="SutonnyMJ" pitchFamily="2" charset="0"/>
                <a:cs typeface="SutonnyMJ" pitchFamily="2" charset="0"/>
              </a:rPr>
              <a:t>: 2:19; †iv: 1:7; 8:27; 2Kwi: 1:1</a:t>
            </a:r>
            <a:endParaRPr lang="en-CA" sz="2800" b="1" dirty="0" smtClean="0">
              <a:latin typeface="SutonnyMJ" pitchFamily="2" charset="0"/>
              <a:cs typeface="SutonnyMJ" pitchFamily="2" charset="0"/>
            </a:endParaRPr>
          </a:p>
        </p:txBody>
      </p:sp>
      <p:sp>
        <p:nvSpPr>
          <p:cNvPr id="33" name="Rectangle 32"/>
          <p:cNvSpPr/>
          <p:nvPr/>
        </p:nvSpPr>
        <p:spPr>
          <a:xfrm rot="19811255">
            <a:off x="7796906" y="6341775"/>
            <a:ext cx="1261884" cy="246221"/>
          </a:xfrm>
          <a:prstGeom prst="rect">
            <a:avLst/>
          </a:prstGeom>
        </p:spPr>
        <p:txBody>
          <a:bodyPr wrap="none">
            <a:spAutoFit/>
          </a:bodyPr>
          <a:lstStyle/>
          <a:p>
            <a:r>
              <a:rPr lang="en-CA" sz="1000" dirty="0" smtClean="0">
                <a:solidFill>
                  <a:schemeClr val="tx1">
                    <a:lumMod val="85000"/>
                  </a:schemeClr>
                </a:solidFill>
              </a:rPr>
              <a:t>photo John </a:t>
            </a:r>
            <a:r>
              <a:rPr lang="en-CA" sz="1000" dirty="0" err="1" smtClean="0">
                <a:solidFill>
                  <a:schemeClr val="tx1">
                    <a:lumMod val="85000"/>
                  </a:schemeClr>
                </a:solidFill>
              </a:rPr>
              <a:t>Crozier</a:t>
            </a:r>
            <a:endParaRPr lang="en-CA" sz="1000" dirty="0">
              <a:solidFill>
                <a:schemeClr val="tx1">
                  <a:lumMod val="85000"/>
                </a:schemeClr>
              </a:solidFill>
            </a:endParaRPr>
          </a:p>
        </p:txBody>
      </p:sp>
      <p:pic>
        <p:nvPicPr>
          <p:cNvPr id="34" name="Picture 33" descr="angry-face-01s.gif"/>
          <p:cNvPicPr>
            <a:picLocks noChangeAspect="1"/>
          </p:cNvPicPr>
          <p:nvPr/>
        </p:nvPicPr>
        <p:blipFill>
          <a:blip r:embed="rId3" cstate="print"/>
          <a:stretch>
            <a:fillRect/>
          </a:stretch>
        </p:blipFill>
        <p:spPr>
          <a:xfrm>
            <a:off x="323528" y="5805264"/>
            <a:ext cx="864096" cy="864096"/>
          </a:xfrm>
          <a:prstGeom prst="ellipse">
            <a:avLst/>
          </a:prstGeom>
        </p:spPr>
      </p:pic>
      <p:sp>
        <p:nvSpPr>
          <p:cNvPr id="35" name="TextBox 8"/>
          <p:cNvSpPr txBox="1">
            <a:spLocks noChangeArrowheads="1"/>
          </p:cNvSpPr>
          <p:nvPr/>
        </p:nvSpPr>
        <p:spPr bwMode="auto">
          <a:xfrm>
            <a:off x="179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endParaRPr lang="en-CA" sz="800" dirty="0">
              <a:solidFill>
                <a:schemeClr val="tx1">
                  <a:lumMod val="50000"/>
                </a:schemeClr>
              </a:solidFill>
            </a:endParaRPr>
          </a:p>
        </p:txBody>
      </p:sp>
      <p:sp>
        <p:nvSpPr>
          <p:cNvPr id="36" name="TextBox 35"/>
          <p:cNvSpPr txBox="1"/>
          <p:nvPr/>
        </p:nvSpPr>
        <p:spPr>
          <a:xfrm>
            <a:off x="323528" y="5733256"/>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8" name="TextBox 37"/>
          <p:cNvSpPr txBox="1"/>
          <p:nvPr/>
        </p:nvSpPr>
        <p:spPr>
          <a:xfrm>
            <a:off x="7164288" y="6516052"/>
            <a:ext cx="936104" cy="369332"/>
          </a:xfrm>
          <a:prstGeom prst="rect">
            <a:avLst/>
          </a:prstGeom>
          <a:noFill/>
        </p:spPr>
        <p:txBody>
          <a:bodyPr wrap="square" rtlCol="0">
            <a:spAutoFit/>
          </a:bodyPr>
          <a:lstStyle/>
          <a:p>
            <a:r>
              <a:rPr lang="en-CA" dirty="0" smtClean="0"/>
              <a:t>80-82</a:t>
            </a:r>
            <a:endParaRPr lang="en-CA" dirty="0"/>
          </a:p>
        </p:txBody>
      </p:sp>
      <p:sp>
        <p:nvSpPr>
          <p:cNvPr id="39" name="Title 4"/>
          <p:cNvSpPr txBox="1">
            <a:spLocks/>
          </p:cNvSpPr>
          <p:nvPr/>
        </p:nvSpPr>
        <p:spPr bwMode="auto">
          <a:xfrm>
            <a:off x="1475656" y="2204864"/>
            <a:ext cx="6217920" cy="1371600"/>
          </a:xfrm>
          <a:prstGeom prst="rect">
            <a:avLst/>
          </a:prstGeom>
          <a:solidFill>
            <a:schemeClr val="tx1"/>
          </a:solidFill>
          <a:ln w="9525">
            <a:noFill/>
            <a:miter lim="800000"/>
            <a:headEnd/>
            <a:tailEnd/>
          </a:ln>
        </p:spPr>
        <p:txBody>
          <a:bodyPr/>
          <a:lstStyle/>
          <a:p>
            <a:pPr algn="ctr"/>
            <a:r>
              <a:rPr lang="en-CA" sz="2800" b="1" dirty="0" smtClean="0">
                <a:solidFill>
                  <a:srgbClr val="FF0000"/>
                </a:solidFill>
                <a:latin typeface="SutonnyMJ" pitchFamily="2" charset="0"/>
                <a:cs typeface="SutonnyMJ" pitchFamily="2" charset="0"/>
              </a:rPr>
              <a:t>80-82. </a:t>
            </a:r>
            <a:r>
              <a:rPr lang="en-US" sz="2800" b="1" dirty="0" err="1" smtClean="0">
                <a:solidFill>
                  <a:srgbClr val="FF0000"/>
                </a:solidFill>
                <a:latin typeface="SutonnyMJ" pitchFamily="2" charset="0"/>
                <a:cs typeface="SutonnyMJ" pitchFamily="2" charset="0"/>
              </a:rPr>
              <a:t>cweÎM‡bi</a:t>
            </a:r>
            <a:r>
              <a:rPr lang="en-US" sz="2800" b="1" dirty="0" smtClean="0">
                <a:solidFill>
                  <a:srgbClr val="FF0000"/>
                </a:solidFill>
                <a:latin typeface="SutonnyMJ" pitchFamily="2" charset="0"/>
                <a:cs typeface="SutonnyMJ" pitchFamily="2" charset="0"/>
              </a:rPr>
              <a:t> </a:t>
            </a:r>
            <a:r>
              <a:rPr lang="en-US" sz="2800" b="1" dirty="0" err="1" smtClean="0">
                <a:solidFill>
                  <a:schemeClr val="accent1"/>
                </a:solidFill>
                <a:latin typeface="SutonnyMJ" pitchFamily="2" charset="0"/>
                <a:cs typeface="SutonnyMJ" pitchFamily="2" charset="0"/>
              </a:rPr>
              <a:t>mncÖRv</a:t>
            </a:r>
            <a:r>
              <a:rPr lang="en-US" sz="2800" b="1" dirty="0" smtClean="0">
                <a:solidFill>
                  <a:srgbClr val="FF0000"/>
                </a:solidFill>
                <a:latin typeface="SutonnyMJ" pitchFamily="2" charset="0"/>
                <a:cs typeface="SutonnyMJ" pitchFamily="2" charset="0"/>
              </a:rPr>
              <a:t>, Ck¦‡ii </a:t>
            </a:r>
            <a:r>
              <a:rPr lang="en-US" sz="2800" b="1" dirty="0" err="1" smtClean="0">
                <a:solidFill>
                  <a:srgbClr val="FF0000"/>
                </a:solidFill>
                <a:latin typeface="SutonnyMJ" pitchFamily="2" charset="0"/>
                <a:cs typeface="SutonnyMJ" pitchFamily="2" charset="0"/>
              </a:rPr>
              <a:t>evwUi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jvK</a:t>
            </a:r>
            <a:endParaRPr lang="en-US" sz="2800" b="1" dirty="0" smtClean="0">
              <a:solidFill>
                <a:srgbClr val="FF0000"/>
              </a:solidFill>
              <a:latin typeface="SutonnyMJ" pitchFamily="2" charset="0"/>
              <a:cs typeface="SutonnyMJ" pitchFamily="2" charset="0"/>
            </a:endParaRPr>
          </a:p>
          <a:p>
            <a:pPr algn="ctr"/>
            <a:r>
              <a:rPr lang="en-US" sz="2800" b="1" dirty="0" err="1" smtClean="0">
                <a:solidFill>
                  <a:srgbClr val="FF0000"/>
                </a:solidFill>
                <a:latin typeface="SutonnyMJ" pitchFamily="2" charset="0"/>
                <a:cs typeface="SutonnyMJ" pitchFamily="2" charset="0"/>
              </a:rPr>
              <a:t>ab¨ev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cÖfz</a:t>
            </a:r>
            <a:r>
              <a:rPr lang="en-US" sz="2800" b="1" dirty="0" smtClean="0">
                <a:solidFill>
                  <a:srgbClr val="FF0000"/>
                </a:solidFill>
                <a:latin typeface="SutonnyMJ" pitchFamily="2" charset="0"/>
                <a:cs typeface="SutonnyMJ" pitchFamily="2" charset="0"/>
              </a:rPr>
              <a:t>!</a:t>
            </a:r>
            <a:endParaRPr lang="en-CA" sz="2800" b="1" kern="0" dirty="0">
              <a:solidFill>
                <a:srgbClr val="FF0000"/>
              </a:solidFill>
              <a:latin typeface="SutonnyMJ" pitchFamily="2" charset="0"/>
              <a:cs typeface="SutonnyMJ" pitchFamily="2" charset="0"/>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1115616" y="188640"/>
            <a:ext cx="7200800" cy="6571109"/>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000" b="1" dirty="0" smtClean="0">
              <a:solidFill>
                <a:schemeClr val="bg1"/>
              </a:solidFill>
            </a:endParaRPr>
          </a:p>
          <a:p>
            <a:pPr algn="ctr"/>
            <a:endParaRPr lang="en-US" sz="1000" b="1" dirty="0" smtClean="0">
              <a:solidFill>
                <a:schemeClr val="bg1"/>
              </a:solidFill>
            </a:endParaRPr>
          </a:p>
          <a:p>
            <a:pPr algn="ctr">
              <a:defRPr/>
            </a:pPr>
            <a:endParaRPr lang="en-US" dirty="0"/>
          </a:p>
        </p:txBody>
      </p:sp>
      <p:sp>
        <p:nvSpPr>
          <p:cNvPr id="5123" name="Title 3"/>
          <p:cNvSpPr>
            <a:spLocks noGrp="1"/>
          </p:cNvSpPr>
          <p:nvPr>
            <p:ph type="title"/>
          </p:nvPr>
        </p:nvSpPr>
        <p:spPr>
          <a:xfrm>
            <a:off x="1619672" y="197768"/>
            <a:ext cx="6336704" cy="1143000"/>
          </a:xfrm>
        </p:spPr>
        <p:txBody>
          <a:bodyPr>
            <a:normAutofit/>
          </a:bodyPr>
          <a:lstStyle/>
          <a:p>
            <a:r>
              <a:rPr lang="en-US" sz="4800" b="1" dirty="0" smtClean="0">
                <a:solidFill>
                  <a:schemeClr val="bg1"/>
                </a:solidFill>
                <a:latin typeface="Calibri" pitchFamily="34" charset="0"/>
              </a:rPr>
              <a:t>in Christ</a:t>
            </a:r>
          </a:p>
        </p:txBody>
      </p:sp>
      <p:sp>
        <p:nvSpPr>
          <p:cNvPr id="5124" name="Text Box 3"/>
          <p:cNvSpPr txBox="1">
            <a:spLocks noChangeArrowheads="1"/>
          </p:cNvSpPr>
          <p:nvPr/>
        </p:nvSpPr>
        <p:spPr bwMode="auto">
          <a:xfrm>
            <a:off x="1259632" y="764704"/>
            <a:ext cx="6956425" cy="5386090"/>
          </a:xfrm>
          <a:prstGeom prst="rect">
            <a:avLst/>
          </a:prstGeom>
          <a:noFill/>
          <a:ln w="9525">
            <a:noFill/>
            <a:miter lim="800000"/>
            <a:headEnd/>
            <a:tailEnd/>
          </a:ln>
        </p:spPr>
        <p:txBody>
          <a:bodyPr>
            <a:spAutoFit/>
          </a:bodyPr>
          <a:lstStyle/>
          <a:p>
            <a:pPr algn="ctr"/>
            <a:endParaRPr lang="en-US" sz="1200" b="1" dirty="0" smtClean="0">
              <a:latin typeface="Calibri" pitchFamily="34" charset="0"/>
            </a:endParaRPr>
          </a:p>
          <a:p>
            <a:pPr algn="ctr"/>
            <a:endParaRPr lang="en-US" sz="1200" b="1" dirty="0" smtClean="0">
              <a:latin typeface="Calibri" pitchFamily="34" charset="0"/>
            </a:endParaRPr>
          </a:p>
          <a:p>
            <a:pPr algn="ctr"/>
            <a:r>
              <a:rPr lang="en-US" sz="3200" b="1" dirty="0" smtClean="0">
                <a:latin typeface="Calibri" pitchFamily="34" charset="0"/>
              </a:rPr>
              <a:t>members of Christ’s body</a:t>
            </a:r>
          </a:p>
          <a:p>
            <a:pPr algn="ctr"/>
            <a:r>
              <a:rPr lang="en-US" sz="3200" b="1" dirty="0" smtClean="0">
                <a:latin typeface="Calibri" pitchFamily="34" charset="0"/>
              </a:rPr>
              <a:t>brothers and sisters</a:t>
            </a:r>
          </a:p>
          <a:p>
            <a:pPr algn="ctr"/>
            <a:endParaRPr lang="en-US" sz="800" b="1" dirty="0" smtClean="0">
              <a:solidFill>
                <a:schemeClr val="bg1"/>
              </a:solidFill>
              <a:latin typeface="Calibri" pitchFamily="34" charset="0"/>
            </a:endParaRPr>
          </a:p>
          <a:p>
            <a:pPr algn="ctr"/>
            <a:r>
              <a:rPr lang="en-US" sz="3200" b="1" dirty="0" smtClean="0">
                <a:solidFill>
                  <a:schemeClr val="bg1"/>
                </a:solidFill>
                <a:latin typeface="Calibri" pitchFamily="34" charset="0"/>
              </a:rPr>
              <a:t>branches in Christ’s vine</a:t>
            </a:r>
          </a:p>
          <a:p>
            <a:pPr algn="ctr"/>
            <a:endParaRPr lang="en-US" sz="800" b="1" dirty="0" smtClean="0">
              <a:latin typeface="Calibri" pitchFamily="34" charset="0"/>
            </a:endParaRPr>
          </a:p>
          <a:p>
            <a:pPr algn="ctr"/>
            <a:r>
              <a:rPr lang="en-US" sz="3200" b="1" dirty="0" smtClean="0">
                <a:latin typeface="Calibri" pitchFamily="34" charset="0"/>
              </a:rPr>
              <a:t>a chosen race, </a:t>
            </a:r>
          </a:p>
          <a:p>
            <a:pPr algn="ctr"/>
            <a:r>
              <a:rPr lang="en-US" sz="3200" b="1" dirty="0" smtClean="0">
                <a:latin typeface="Calibri" pitchFamily="34" charset="0"/>
              </a:rPr>
              <a:t>royal priesthood, holy nation, </a:t>
            </a:r>
          </a:p>
          <a:p>
            <a:pPr algn="ctr"/>
            <a:r>
              <a:rPr lang="en-US" sz="3200" b="1" dirty="0" smtClean="0">
                <a:latin typeface="Calibri" pitchFamily="34" charset="0"/>
              </a:rPr>
              <a:t>God’s possession, God’s people </a:t>
            </a:r>
          </a:p>
          <a:p>
            <a:pPr algn="ctr"/>
            <a:endParaRPr lang="en-US" sz="800" b="1" dirty="0" smtClean="0">
              <a:solidFill>
                <a:schemeClr val="bg1"/>
              </a:solidFill>
              <a:latin typeface="Calibri" pitchFamily="34" charset="0"/>
            </a:endParaRPr>
          </a:p>
          <a:p>
            <a:pPr algn="ctr"/>
            <a:r>
              <a:rPr lang="en-US" sz="3200" b="1" dirty="0" smtClean="0">
                <a:solidFill>
                  <a:schemeClr val="bg1"/>
                </a:solidFill>
                <a:latin typeface="Calibri" pitchFamily="34" charset="0"/>
              </a:rPr>
              <a:t>fellow citizens with the </a:t>
            </a:r>
            <a:r>
              <a:rPr lang="en-US" sz="3200" b="1" dirty="0" smtClean="0">
                <a:latin typeface="Calibri" pitchFamily="34" charset="0"/>
              </a:rPr>
              <a:t>saints</a:t>
            </a:r>
            <a:r>
              <a:rPr lang="en-US" sz="3200" b="1" dirty="0" smtClean="0">
                <a:solidFill>
                  <a:schemeClr val="bg1"/>
                </a:solidFill>
                <a:latin typeface="Calibri" pitchFamily="34" charset="0"/>
              </a:rPr>
              <a:t> </a:t>
            </a:r>
          </a:p>
          <a:p>
            <a:pPr algn="ctr"/>
            <a:r>
              <a:rPr lang="en-US" sz="3200" b="1" dirty="0" smtClean="0">
                <a:solidFill>
                  <a:schemeClr val="bg1"/>
                </a:solidFill>
                <a:latin typeface="Calibri" pitchFamily="34" charset="0"/>
              </a:rPr>
              <a:t>and members of God’s household</a:t>
            </a:r>
          </a:p>
          <a:p>
            <a:pPr algn="ctr"/>
            <a:endParaRPr lang="en-US" sz="800" b="1" dirty="0" smtClean="0">
              <a:solidFill>
                <a:schemeClr val="bg1"/>
              </a:solidFill>
              <a:latin typeface="Calibri" pitchFamily="34" charset="0"/>
            </a:endParaRPr>
          </a:p>
          <a:p>
            <a:pPr algn="ctr"/>
            <a:endParaRPr lang="en-CA" sz="3200" b="1" dirty="0" smtClean="0">
              <a:solidFill>
                <a:schemeClr val="bg1"/>
              </a:solidFill>
              <a:latin typeface="Calibri" pitchFamily="34" charset="0"/>
            </a:endParaRPr>
          </a:p>
        </p:txBody>
      </p:sp>
      <p:sp>
        <p:nvSpPr>
          <p:cNvPr id="6" name="Right Arrow 5"/>
          <p:cNvSpPr/>
          <p:nvPr/>
        </p:nvSpPr>
        <p:spPr>
          <a:xfrm>
            <a:off x="539552" y="1268760"/>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4"/>
          <p:cNvSpPr txBox="1">
            <a:spLocks noChangeArrowheads="1"/>
          </p:cNvSpPr>
          <p:nvPr/>
        </p:nvSpPr>
        <p:spPr bwMode="auto">
          <a:xfrm>
            <a:off x="35496" y="476672"/>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8" name="TextBox 5"/>
          <p:cNvSpPr txBox="1">
            <a:spLocks noChangeArrowheads="1"/>
          </p:cNvSpPr>
          <p:nvPr/>
        </p:nvSpPr>
        <p:spPr bwMode="auto">
          <a:xfrm>
            <a:off x="1043608" y="5661248"/>
            <a:ext cx="7344816" cy="954107"/>
          </a:xfrm>
          <a:prstGeom prst="rect">
            <a:avLst/>
          </a:prstGeom>
          <a:solidFill>
            <a:srgbClr val="7030A0"/>
          </a:solidFill>
          <a:ln w="9525">
            <a:noFill/>
            <a:miter lim="800000"/>
            <a:headEnd/>
            <a:tailEnd/>
          </a:ln>
        </p:spPr>
        <p:txBody>
          <a:bodyPr wrap="square">
            <a:spAutoFit/>
          </a:bodyPr>
          <a:lstStyle/>
          <a:p>
            <a:pPr algn="ctr"/>
            <a:r>
              <a:rPr lang="en-CA" sz="2800" b="1" dirty="0" smtClean="0">
                <a:latin typeface="Calibri" pitchFamily="34" charset="0"/>
              </a:rPr>
              <a:t>Thank you for the body of Christ riches</a:t>
            </a:r>
          </a:p>
          <a:p>
            <a:pPr algn="ctr"/>
            <a:r>
              <a:rPr lang="en-CA" sz="2800" b="1" dirty="0" smtClean="0">
                <a:latin typeface="Calibri" pitchFamily="34" charset="0"/>
              </a:rPr>
              <a:t>provided for us by Christ’s death!</a:t>
            </a:r>
            <a:endParaRPr lang="en-CA" sz="2800" b="1" dirty="0">
              <a:latin typeface="Calibri" pitchFamily="34" charset="0"/>
            </a:endParaRPr>
          </a:p>
        </p:txBody>
      </p:sp>
      <p:sp>
        <p:nvSpPr>
          <p:cNvPr id="9" name="Text Box 4"/>
          <p:cNvSpPr txBox="1">
            <a:spLocks noChangeArrowheads="1"/>
          </p:cNvSpPr>
          <p:nvPr/>
        </p:nvSpPr>
        <p:spPr bwMode="auto">
          <a:xfrm>
            <a:off x="7092280" y="44624"/>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72-82</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2554545"/>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give us these gifts? </a:t>
            </a:r>
          </a:p>
          <a:p>
            <a:pPr algn="ctr"/>
            <a:r>
              <a:rPr lang="en-CA" sz="3200" dirty="0" smtClean="0">
                <a:latin typeface="Calibri" pitchFamily="34" charset="0"/>
                <a:cs typeface="Calibri" pitchFamily="34" charset="0"/>
              </a:rPr>
              <a:t>Has anyone else died as God’s once-for-all sacrifice for sin?  Is anyone else the infinite </a:t>
            </a:r>
          </a:p>
          <a:p>
            <a:pPr algn="ctr"/>
            <a:r>
              <a:rPr lang="en-CA" sz="3200" dirty="0" smtClean="0">
                <a:latin typeface="Calibri" pitchFamily="34" charset="0"/>
                <a:cs typeface="Calibri" pitchFamily="34" charset="0"/>
              </a:rPr>
              <a:t>Son of God, our resurrected Messiah and Lord,</a:t>
            </a:r>
          </a:p>
          <a:p>
            <a:pPr algn="ctr"/>
            <a:r>
              <a:rPr lang="en-CA" sz="3200" dirty="0" smtClean="0">
                <a:latin typeface="Calibri" pitchFamily="34" charset="0"/>
                <a:cs typeface="Calibri" pitchFamily="34" charset="0"/>
              </a:rPr>
              <a:t>who provides in himself all we need in God?</a:t>
            </a:r>
            <a:endParaRPr lang="en-CA" sz="3200" dirty="0">
              <a:latin typeface="Calibri" pitchFamily="34" charset="0"/>
              <a:cs typeface="Calibri" pitchFamily="34" charset="0"/>
            </a:endParaRPr>
          </a:p>
        </p:txBody>
      </p:sp>
      <p:sp>
        <p:nvSpPr>
          <p:cNvPr id="17" name="Rectangle 16"/>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603194"/>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29" name="Title 1"/>
          <p:cNvSpPr txBox="1">
            <a:spLocks/>
          </p:cNvSpPr>
          <p:nvPr/>
        </p:nvSpPr>
        <p:spPr>
          <a:xfrm>
            <a:off x="0" y="5517232"/>
            <a:ext cx="9144000" cy="1368152"/>
          </a:xfrm>
          <a:prstGeom prst="rect">
            <a:avLst/>
          </a:prstGeom>
          <a:solidFill>
            <a:schemeClr val="bg1"/>
          </a:solidFill>
        </p:spPr>
        <p:txBody>
          <a:bodyPr>
            <a:noAutofit/>
          </a:bodyPr>
          <a:lstStyle/>
          <a:p>
            <a:pPr lvl="0" algn="ctr" eaLnBrk="0" hangingPunct="0">
              <a:defRPr/>
            </a:pPr>
            <a:r>
              <a:rPr lang="en-US" sz="2600" spc="-20" dirty="0" smtClean="0">
                <a:latin typeface="Calibri" pitchFamily="34" charset="0"/>
                <a:cs typeface="Calibri" pitchFamily="34" charset="0"/>
              </a:rPr>
              <a:t>Joy and satisfaction are in Christ, not beauty, music, smart-phones, sports, cars, money, friends, romance, sex, food, drinking parties, homes or jobs!  Jesus had supreme joy without sex or money!</a:t>
            </a:r>
            <a:endParaRPr kumimoji="0" lang="en-US" sz="26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31" name="TextBox 30"/>
          <p:cNvSpPr txBox="1"/>
          <p:nvPr/>
        </p:nvSpPr>
        <p:spPr>
          <a:xfrm>
            <a:off x="251520" y="3934797"/>
            <a:ext cx="3960440" cy="646331"/>
          </a:xfrm>
          <a:prstGeom prst="rect">
            <a:avLst/>
          </a:prstGeom>
          <a:noFill/>
        </p:spPr>
        <p:txBody>
          <a:bodyPr wrap="square" rtlCol="0">
            <a:spAutoFit/>
          </a:bodyPr>
          <a:lstStyle/>
          <a:p>
            <a:pPr algn="ctr"/>
            <a:r>
              <a:rPr lang="en-CA" b="1" dirty="0" smtClean="0"/>
              <a:t>God’s completely different way </a:t>
            </a:r>
          </a:p>
          <a:p>
            <a:pPr algn="ctr"/>
            <a:r>
              <a:rPr lang="en-CA" b="1" dirty="0" smtClean="0"/>
              <a:t>to deepest joy and satisfaction</a:t>
            </a:r>
            <a:endParaRPr lang="en-CA" b="1" dirty="0"/>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43000" y="-1143000"/>
            <a:ext cx="6858000" cy="9144000"/>
          </a:xfrm>
          <a:prstGeom prst="rect">
            <a:avLst/>
          </a:prstGeom>
        </p:spPr>
      </p:pic>
      <p:sp>
        <p:nvSpPr>
          <p:cNvPr id="5" name="TextBox 4"/>
          <p:cNvSpPr txBox="1"/>
          <p:nvPr/>
        </p:nvSpPr>
        <p:spPr>
          <a:xfrm>
            <a:off x="1331640" y="5517232"/>
            <a:ext cx="3096344" cy="923330"/>
          </a:xfrm>
          <a:prstGeom prst="rect">
            <a:avLst/>
          </a:prstGeom>
          <a:noFill/>
        </p:spPr>
        <p:txBody>
          <a:bodyPr wrap="square" rtlCol="0">
            <a:spAutoFit/>
          </a:bodyPr>
          <a:lstStyle/>
          <a:p>
            <a:pPr algn="ctr"/>
            <a:r>
              <a:rPr lang="en-CA" dirty="0" smtClean="0">
                <a:solidFill>
                  <a:srgbClr val="FF0000"/>
                </a:solidFill>
              </a:rPr>
              <a:t>I am </a:t>
            </a:r>
          </a:p>
          <a:p>
            <a:pPr algn="ctr"/>
            <a:r>
              <a:rPr lang="en-CA" dirty="0" smtClean="0">
                <a:solidFill>
                  <a:srgbClr val="FF0000"/>
                </a:solidFill>
              </a:rPr>
              <a:t>the righteousness of God</a:t>
            </a:r>
          </a:p>
          <a:p>
            <a:pPr algn="ctr"/>
            <a:r>
              <a:rPr lang="en-CA" dirty="0" smtClean="0">
                <a:solidFill>
                  <a:srgbClr val="FF0000"/>
                </a:solidFill>
              </a:rPr>
              <a:t>justification</a:t>
            </a:r>
            <a:endParaRPr lang="en-CA" dirty="0">
              <a:solidFill>
                <a:srgbClr val="FF0000"/>
              </a:solidFill>
            </a:endParaRPr>
          </a:p>
        </p:txBody>
      </p:sp>
      <p:sp>
        <p:nvSpPr>
          <p:cNvPr id="9" name="TextBox 8"/>
          <p:cNvSpPr txBox="1"/>
          <p:nvPr/>
        </p:nvSpPr>
        <p:spPr>
          <a:xfrm>
            <a:off x="7848872" y="766445"/>
            <a:ext cx="1475656" cy="923330"/>
          </a:xfrm>
          <a:prstGeom prst="rect">
            <a:avLst/>
          </a:prstGeom>
          <a:noFill/>
        </p:spPr>
        <p:txBody>
          <a:bodyPr wrap="square" rtlCol="0">
            <a:spAutoFit/>
          </a:bodyPr>
          <a:lstStyle/>
          <a:p>
            <a:pPr algn="ctr"/>
            <a:r>
              <a:rPr lang="en-CA" dirty="0" smtClean="0"/>
              <a:t>I am </a:t>
            </a:r>
          </a:p>
          <a:p>
            <a:pPr algn="ctr"/>
            <a:r>
              <a:rPr lang="en-CA" dirty="0" smtClean="0"/>
              <a:t>peace </a:t>
            </a:r>
          </a:p>
          <a:p>
            <a:pPr algn="ctr"/>
            <a:r>
              <a:rPr lang="en-CA" dirty="0" smtClean="0"/>
              <a:t>with God</a:t>
            </a:r>
            <a:endParaRPr lang="en-CA"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dirty="0" smtClean="0">
                <a:solidFill>
                  <a:srgbClr val="FF0000"/>
                </a:solidFill>
              </a:rPr>
              <a:t>I am</a:t>
            </a:r>
          </a:p>
          <a:p>
            <a:pPr algn="ctr"/>
            <a:r>
              <a:rPr lang="en-CA" dirty="0" smtClean="0">
                <a:solidFill>
                  <a:srgbClr val="FF0000"/>
                </a:solidFill>
              </a:rPr>
              <a:t>at-one-</a:t>
            </a:r>
            <a:r>
              <a:rPr lang="en-CA" dirty="0" err="1" smtClean="0">
                <a:solidFill>
                  <a:srgbClr val="FF0000"/>
                </a:solidFill>
              </a:rPr>
              <a:t>ment</a:t>
            </a:r>
            <a:r>
              <a:rPr lang="en-CA" dirty="0" smtClean="0">
                <a:solidFill>
                  <a:srgbClr val="FF0000"/>
                </a:solidFill>
              </a:rPr>
              <a:t> with the Lord</a:t>
            </a:r>
          </a:p>
          <a:p>
            <a:pPr algn="ctr"/>
            <a:r>
              <a:rPr lang="en-CA" dirty="0" smtClean="0">
                <a:solidFill>
                  <a:srgbClr val="FF0000"/>
                </a:solidFill>
              </a:rPr>
              <a:t>God’s wrath turned away </a:t>
            </a:r>
          </a:p>
        </p:txBody>
      </p:sp>
      <p:sp>
        <p:nvSpPr>
          <p:cNvPr id="11" name="TextBox 10"/>
          <p:cNvSpPr txBox="1"/>
          <p:nvPr/>
        </p:nvSpPr>
        <p:spPr>
          <a:xfrm>
            <a:off x="-1353502" y="1844824"/>
            <a:ext cx="4032448" cy="1200329"/>
          </a:xfrm>
          <a:prstGeom prst="rect">
            <a:avLst/>
          </a:prstGeom>
          <a:noFill/>
        </p:spPr>
        <p:txBody>
          <a:bodyPr wrap="square" rtlCol="0">
            <a:spAutoFit/>
          </a:bodyPr>
          <a:lstStyle/>
          <a:p>
            <a:pPr algn="ctr"/>
            <a:r>
              <a:rPr lang="en-CA" dirty="0" smtClean="0"/>
              <a:t>I am </a:t>
            </a:r>
          </a:p>
          <a:p>
            <a:pPr algn="ctr"/>
            <a:r>
              <a:rPr lang="en-CA" dirty="0" smtClean="0"/>
              <a:t> ransom</a:t>
            </a:r>
          </a:p>
          <a:p>
            <a:pPr algn="ctr"/>
            <a:r>
              <a:rPr lang="en-CA" dirty="0" smtClean="0"/>
              <a:t>and </a:t>
            </a:r>
          </a:p>
          <a:p>
            <a:pPr algn="ctr"/>
            <a:r>
              <a:rPr lang="en-CA" dirty="0" smtClean="0"/>
              <a:t>redemption</a:t>
            </a:r>
            <a:endParaRPr lang="en-CA" dirty="0"/>
          </a:p>
        </p:txBody>
      </p:sp>
      <p:sp>
        <p:nvSpPr>
          <p:cNvPr id="12" name="TextBox 11"/>
          <p:cNvSpPr txBox="1"/>
          <p:nvPr/>
        </p:nvSpPr>
        <p:spPr>
          <a:xfrm>
            <a:off x="2987824" y="404664"/>
            <a:ext cx="1800200" cy="923330"/>
          </a:xfrm>
          <a:prstGeom prst="rect">
            <a:avLst/>
          </a:prstGeom>
          <a:noFill/>
        </p:spPr>
        <p:txBody>
          <a:bodyPr wrap="square" rtlCol="0">
            <a:spAutoFit/>
          </a:bodyPr>
          <a:lstStyle/>
          <a:p>
            <a:pPr algn="ctr"/>
            <a:r>
              <a:rPr lang="en-CA" dirty="0" smtClean="0"/>
              <a:t> I am reconciliation</a:t>
            </a:r>
          </a:p>
          <a:p>
            <a:pPr algn="ctr"/>
            <a:r>
              <a:rPr lang="en-CA" dirty="0" smtClean="0"/>
              <a:t>to God</a:t>
            </a:r>
            <a:endParaRPr lang="en-CA" dirty="0"/>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dirty="0" smtClean="0"/>
              <a:t>I am</a:t>
            </a:r>
          </a:p>
          <a:p>
            <a:pPr algn="ctr"/>
            <a:r>
              <a:rPr lang="en-CA" dirty="0" smtClean="0"/>
              <a:t>eternal</a:t>
            </a:r>
          </a:p>
          <a:p>
            <a:pPr algn="ctr"/>
            <a:r>
              <a:rPr lang="en-CA" dirty="0" smtClean="0"/>
              <a:t> life</a:t>
            </a:r>
            <a:endParaRPr lang="en-CA" dirty="0"/>
          </a:p>
        </p:txBody>
      </p:sp>
      <p:sp>
        <p:nvSpPr>
          <p:cNvPr id="15" name="TextBox 14"/>
          <p:cNvSpPr txBox="1"/>
          <p:nvPr/>
        </p:nvSpPr>
        <p:spPr>
          <a:xfrm>
            <a:off x="7668344" y="3212976"/>
            <a:ext cx="1440160" cy="2031325"/>
          </a:xfrm>
          <a:prstGeom prst="rect">
            <a:avLst/>
          </a:prstGeom>
          <a:noFill/>
        </p:spPr>
        <p:txBody>
          <a:bodyPr wrap="square" rtlCol="0">
            <a:spAutoFit/>
          </a:bodyPr>
          <a:lstStyle/>
          <a:p>
            <a:pPr algn="ctr"/>
            <a:r>
              <a:rPr lang="en-CA" dirty="0" smtClean="0">
                <a:solidFill>
                  <a:srgbClr val="0000FF"/>
                </a:solidFill>
              </a:rPr>
              <a:t>I am deliverance from darkness</a:t>
            </a:r>
          </a:p>
          <a:p>
            <a:pPr algn="ctr"/>
            <a:r>
              <a:rPr lang="en-CA" dirty="0" smtClean="0">
                <a:solidFill>
                  <a:srgbClr val="0000FF"/>
                </a:solidFill>
              </a:rPr>
              <a:t>into the kingdom of God’s Son</a:t>
            </a:r>
            <a:endParaRPr lang="en-CA" dirty="0">
              <a:solidFill>
                <a:srgbClr val="0000FF"/>
              </a:solidFill>
            </a:endParaRPr>
          </a:p>
        </p:txBody>
      </p:sp>
      <p:sp>
        <p:nvSpPr>
          <p:cNvPr id="16" name="TextBox 15"/>
          <p:cNvSpPr txBox="1"/>
          <p:nvPr/>
        </p:nvSpPr>
        <p:spPr>
          <a:xfrm>
            <a:off x="4716016" y="179348"/>
            <a:ext cx="3240360" cy="369332"/>
          </a:xfrm>
          <a:prstGeom prst="rect">
            <a:avLst/>
          </a:prstGeom>
          <a:noFill/>
        </p:spPr>
        <p:txBody>
          <a:bodyPr wrap="square" rtlCol="0">
            <a:spAutoFit/>
          </a:bodyPr>
          <a:lstStyle/>
          <a:p>
            <a:pPr algn="ctr"/>
            <a:r>
              <a:rPr lang="en-CA" dirty="0" smtClean="0">
                <a:solidFill>
                  <a:srgbClr val="0000FF"/>
                </a:solidFill>
              </a:rPr>
              <a:t>I am fullness in God</a:t>
            </a:r>
            <a:endParaRPr lang="en-CA" dirty="0">
              <a:solidFill>
                <a:srgbClr val="0000FF"/>
              </a:solidFill>
            </a:endParaRPr>
          </a:p>
        </p:txBody>
      </p:sp>
      <p:sp>
        <p:nvSpPr>
          <p:cNvPr id="19" name="TextBox 18"/>
          <p:cNvSpPr txBox="1"/>
          <p:nvPr/>
        </p:nvSpPr>
        <p:spPr>
          <a:xfrm rot="16200000">
            <a:off x="-391906" y="5518103"/>
            <a:ext cx="1512168" cy="646331"/>
          </a:xfrm>
          <a:prstGeom prst="rect">
            <a:avLst/>
          </a:prstGeom>
          <a:noFill/>
        </p:spPr>
        <p:txBody>
          <a:bodyPr wrap="square" rtlCol="0">
            <a:spAutoFit/>
          </a:bodyPr>
          <a:lstStyle/>
          <a:p>
            <a:pPr algn="ctr"/>
            <a:r>
              <a:rPr lang="en-CA" dirty="0" smtClean="0">
                <a:solidFill>
                  <a:srgbClr val="FFFF00"/>
                </a:solidFill>
              </a:rPr>
              <a:t>I am forgiveness</a:t>
            </a:r>
            <a:endParaRPr lang="en-CA" dirty="0">
              <a:solidFill>
                <a:srgbClr val="FFFF00"/>
              </a:solidFill>
            </a:endParaRPr>
          </a:p>
        </p:txBody>
      </p:sp>
      <p:sp>
        <p:nvSpPr>
          <p:cNvPr id="18" name="Title 1"/>
          <p:cNvSpPr txBox="1">
            <a:spLocks/>
          </p:cNvSpPr>
          <p:nvPr/>
        </p:nvSpPr>
        <p:spPr bwMode="auto">
          <a:xfrm rot="19958346">
            <a:off x="1493356" y="1980310"/>
            <a:ext cx="6473064" cy="2286000"/>
          </a:xfrm>
          <a:prstGeom prst="rect">
            <a:avLst/>
          </a:prstGeom>
          <a:solidFill>
            <a:srgbClr val="FF00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kern="0" dirty="0" smtClean="0">
                <a:solidFill>
                  <a:schemeClr val="bg1"/>
                </a:solidFill>
                <a:latin typeface="Arial Black" pitchFamily="34" charset="0"/>
                <a:ea typeface="+mj-ea"/>
                <a:cs typeface="+mj-cs"/>
              </a:rPr>
              <a:t>J</a:t>
            </a:r>
            <a:r>
              <a:rPr lang="en-CA" sz="2800" kern="0" noProof="0" dirty="0" err="1" smtClean="0">
                <a:solidFill>
                  <a:schemeClr val="bg1"/>
                </a:solidFill>
                <a:latin typeface="Arial Black" pitchFamily="34" charset="0"/>
                <a:ea typeface="+mj-ea"/>
                <a:cs typeface="+mj-cs"/>
              </a:rPr>
              <a:t>oy</a:t>
            </a:r>
            <a:r>
              <a:rPr lang="en-CA" sz="2800" kern="0" noProof="0" dirty="0" smtClean="0">
                <a:solidFill>
                  <a:schemeClr val="bg1"/>
                </a:solidFill>
                <a:latin typeface="Arial Black" pitchFamily="34" charset="0"/>
                <a:ea typeface="+mj-ea"/>
                <a:cs typeface="+mj-cs"/>
              </a:rPr>
              <a:t> and satisfaction are in God</a:t>
            </a:r>
            <a:r>
              <a:rPr lang="en-CA" sz="2800" kern="0" dirty="0" smtClean="0">
                <a:solidFill>
                  <a:schemeClr val="bg1"/>
                </a:solidFill>
                <a:latin typeface="Arial Black" pitchFamily="34" charset="0"/>
                <a:ea typeface="+mj-ea"/>
                <a:cs typeface="+mj-cs"/>
              </a:rPr>
              <a:t>. Open Christ’s gifts to enjoy the Lord by faith </a:t>
            </a:r>
            <a:r>
              <a:rPr lang="en-CA" sz="2800" kern="0" noProof="0" dirty="0" smtClean="0">
                <a:solidFill>
                  <a:schemeClr val="bg1"/>
                </a:solidFill>
                <a:latin typeface="Arial Black" pitchFamily="34" charset="0"/>
                <a:ea typeface="+mj-ea"/>
                <a:cs typeface="+mj-cs"/>
              </a:rPr>
              <a:t>in God’s promises expressed in praise!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0" i="0" u="none" strike="noStrike" kern="0" cap="none" spc="0" normalizeH="0" baseline="0" dirty="0" smtClean="0">
                <a:ln>
                  <a:noFill/>
                </a:ln>
                <a:solidFill>
                  <a:schemeClr val="bg1"/>
                </a:solidFill>
                <a:effectLst/>
                <a:uLnTx/>
                <a:uFillTx/>
                <a:latin typeface="Arial Black" pitchFamily="34" charset="0"/>
                <a:ea typeface="+mj-ea"/>
                <a:cs typeface="+mj-cs"/>
              </a:rPr>
              <a:t>Promises - Faith - Praise</a:t>
            </a:r>
            <a:endParaRPr kumimoji="0" lang="en-CA" sz="2800" b="0" i="0" u="none" strike="noStrike" kern="0" cap="none" spc="0" normalizeH="0" baseline="0" noProof="0" dirty="0">
              <a:ln>
                <a:noFill/>
              </a:ln>
              <a:solidFill>
                <a:schemeClr val="bg1"/>
              </a:solidFill>
              <a:effectLst/>
              <a:uLnTx/>
              <a:uFillTx/>
              <a:latin typeface="Arial Black" pitchFamily="34" charset="0"/>
              <a:ea typeface="+mj-ea"/>
              <a:cs typeface="+mj-cs"/>
            </a:endParaRPr>
          </a:p>
        </p:txBody>
      </p:sp>
      <p:sp>
        <p:nvSpPr>
          <p:cNvPr id="20" name="TextBox 19"/>
          <p:cNvSpPr txBox="1"/>
          <p:nvPr/>
        </p:nvSpPr>
        <p:spPr>
          <a:xfrm>
            <a:off x="860480" y="260648"/>
            <a:ext cx="2343368" cy="1477328"/>
          </a:xfrm>
          <a:prstGeom prst="rect">
            <a:avLst/>
          </a:prstGeom>
          <a:noFill/>
        </p:spPr>
        <p:txBody>
          <a:bodyPr wrap="square" rtlCol="0">
            <a:spAutoFit/>
          </a:bodyPr>
          <a:lstStyle/>
          <a:p>
            <a:pPr algn="ctr"/>
            <a:r>
              <a:rPr lang="en-CA" dirty="0" smtClean="0"/>
              <a:t>I am </a:t>
            </a:r>
          </a:p>
          <a:p>
            <a:pPr algn="ctr"/>
            <a:r>
              <a:rPr lang="en-CA" dirty="0" smtClean="0"/>
              <a:t>God blessing</a:t>
            </a:r>
          </a:p>
          <a:p>
            <a:pPr algn="ctr"/>
            <a:r>
              <a:rPr lang="en-CA" dirty="0" smtClean="0"/>
              <a:t>you with </a:t>
            </a:r>
          </a:p>
          <a:p>
            <a:pPr algn="ctr"/>
            <a:r>
              <a:rPr lang="en-CA" dirty="0" smtClean="0"/>
              <a:t>every spiritual blessing</a:t>
            </a:r>
            <a:endParaRPr lang="en-CA" dirty="0"/>
          </a:p>
        </p:txBody>
      </p:sp>
    </p:spTree>
    <p:extLst>
      <p:ext uri="{BB962C8B-B14F-4D97-AF65-F5344CB8AC3E}">
        <p14:creationId xmlns="" xmlns:p14="http://schemas.microsoft.com/office/powerpoint/2010/main" val="379158180"/>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027"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6" name="Oval 2"/>
          <p:cNvSpPr>
            <a:spLocks noChangeArrowheads="1"/>
          </p:cNvSpPr>
          <p:nvPr/>
        </p:nvSpPr>
        <p:spPr bwMode="auto">
          <a:xfrm>
            <a:off x="35496" y="412576"/>
            <a:ext cx="7132320" cy="6309360"/>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29" name="Text Box 5"/>
          <p:cNvSpPr txBox="1">
            <a:spLocks noChangeArrowheads="1"/>
          </p:cNvSpPr>
          <p:nvPr/>
        </p:nvSpPr>
        <p:spPr bwMode="auto">
          <a:xfrm>
            <a:off x="-36512" y="717079"/>
            <a:ext cx="7200800"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propitiation, sin atoned, wrath turned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ambassadors    eternal life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the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Christ our High Priest intercedes as mediator                     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crucified and buried with Christ                                                                                      raised and alive with Christ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one with Christ                                                                                                                                      seated with Christ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hidden with Christ in God                                                                                                                        old self crucified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new self created                                                                                                                                           set free from sin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instrument for righteousness                                                                                               under Christ, abundant grace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married to Christ                                                                                               under law of the Spirit</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rivers of living water of Spirit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immersed in the Spirit                                                                                                                 given, receive, have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comes on, falls on us                                                                                                             anointed with the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born of the Spirit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of truth helps, teaches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leads us			      	                             Spirit sanctifies 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adopted as sons, Spirit sent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the Spirit fills us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resurrection body like Jesus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                                     every tear wiped away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loved and saved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10" name="Rectangle 9"/>
          <p:cNvSpPr/>
          <p:nvPr/>
        </p:nvSpPr>
        <p:spPr>
          <a:xfrm>
            <a:off x="3525024" y="2993504"/>
            <a:ext cx="182880" cy="1371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246120"/>
            <a:ext cx="914400" cy="182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857520" y="2780928"/>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4067944" y="2780928"/>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857520" y="4149080"/>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081656" y="4162792"/>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2018 </a:t>
            </a:r>
            <a:endParaRPr lang="en-CA" sz="1200" dirty="0">
              <a:solidFill>
                <a:schemeClr val="bg1"/>
              </a:solidFill>
              <a:latin typeface="Arial Narrow" pitchFamily="34" charset="0"/>
            </a:endParaRPr>
          </a:p>
        </p:txBody>
      </p:sp>
      <p:sp>
        <p:nvSpPr>
          <p:cNvPr id="18" name="TextBox 17"/>
          <p:cNvSpPr txBox="1"/>
          <p:nvPr/>
        </p:nvSpPr>
        <p:spPr>
          <a:xfrm>
            <a:off x="2627784" y="375047"/>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19" name="Title 3"/>
          <p:cNvSpPr txBox="1">
            <a:spLocks/>
          </p:cNvSpPr>
          <p:nvPr/>
        </p:nvSpPr>
        <p:spPr>
          <a:xfrm>
            <a:off x="7164288" y="0"/>
            <a:ext cx="2016224" cy="6858000"/>
          </a:xfrm>
          <a:prstGeom prst="rect">
            <a:avLst/>
          </a:prstGeom>
          <a:solidFill>
            <a:schemeClr val="bg1"/>
          </a:solidFill>
        </p:spPr>
        <p:txBody>
          <a:bodyPr/>
          <a:lstStyle/>
          <a:p>
            <a:pPr marL="0" marR="0" lvl="0" indent="0" algn="ctr" defTabSz="914400" rtl="0" eaLnBrk="0" fontAlgn="base" latinLnBrk="0" hangingPunct="0">
              <a:lnSpc>
                <a:spcPts val="3600"/>
              </a:lnSpc>
              <a:spcBef>
                <a:spcPct val="0"/>
              </a:spcBef>
              <a:spcAft>
                <a:spcPct val="0"/>
              </a:spcAft>
              <a:buClrTx/>
              <a:buSzTx/>
              <a:buFontTx/>
              <a:buNone/>
              <a:tabLst/>
              <a:defRPr/>
            </a:pPr>
            <a:endPar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endParaRPr>
          </a:p>
          <a:p>
            <a:pPr marL="0" marR="0" lvl="0" indent="0" algn="ctr" defTabSz="914400" rtl="0" eaLnBrk="0" fontAlgn="base" latinLnBrk="0" hangingPunct="0">
              <a:lnSpc>
                <a:spcPts val="3600"/>
              </a:lnSpc>
              <a:spcBef>
                <a:spcPct val="0"/>
              </a:spcBef>
              <a:spcAft>
                <a:spcPct val="0"/>
              </a:spcAft>
              <a:buClrTx/>
              <a:buSzTx/>
              <a:buFontTx/>
              <a:buNone/>
              <a:tabLst/>
              <a:defRPr/>
            </a:pPr>
            <a: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t>It is finished! Will you joyfully draw on the many riches of </a:t>
            </a:r>
            <a:b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t>God’s grace </a:t>
            </a:r>
            <a:b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t>in Christ given </a:t>
            </a:r>
            <a:b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t>the moment we receive salvation in Christ?</a:t>
            </a:r>
            <a:endParaRPr kumimoji="0" lang="en-US" altLang="ko-KR" sz="2600" b="1" i="0" u="none" strike="noStrike" kern="0" cap="none" spc="0" normalizeH="0" baseline="0" noProof="0" dirty="0">
              <a:ln>
                <a:noFill/>
              </a:ln>
              <a:solidFill>
                <a:srgbClr val="FFFF00"/>
              </a:solidFill>
              <a:effectLst/>
              <a:uLnTx/>
              <a:uFillTx/>
              <a:latin typeface="Calibri" pitchFamily="34" charset="0"/>
              <a:ea typeface="굴림" pitchFamily="34" charset="-127"/>
              <a:cs typeface="+mj-cs"/>
            </a:endParaRPr>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429000"/>
            <a:ext cx="9144000" cy="1143000"/>
          </a:xfrm>
        </p:spPr>
        <p:txBody>
          <a:bodyPr/>
          <a:lstStyle/>
          <a:p>
            <a:r>
              <a:rPr lang="en-US" sz="4000" b="1" dirty="0" err="1" smtClean="0">
                <a:solidFill>
                  <a:srgbClr val="FFFF00"/>
                </a:solidFill>
                <a:latin typeface="SutonnyMJ" pitchFamily="2" charset="0"/>
                <a:cs typeface="SutonnyMJ" pitchFamily="2" charset="0"/>
              </a:rPr>
              <a:t>Lªx‡ó‡Z</a:t>
            </a:r>
            <a:r>
              <a:rPr lang="en-US" sz="4000" b="1" dirty="0" smtClean="0">
                <a:solidFill>
                  <a:srgbClr val="FFFF00"/>
                </a:solidFill>
                <a:latin typeface="SutonnyMJ" pitchFamily="2" charset="0"/>
                <a:cs typeface="SutonnyMJ" pitchFamily="2" charset="0"/>
              </a:rPr>
              <a:t> Ck¦‡ii †`</a:t>
            </a:r>
            <a:r>
              <a:rPr lang="en-US" sz="4000" b="1" dirty="0" err="1" smtClean="0">
                <a:solidFill>
                  <a:srgbClr val="FFFF00"/>
                </a:solidFill>
                <a:latin typeface="SutonnyMJ" pitchFamily="2" charset="0"/>
                <a:cs typeface="SutonnyMJ" pitchFamily="2" charset="0"/>
              </a:rPr>
              <a:t>Iqv</a:t>
            </a:r>
            <a:r>
              <a:rPr lang="en-US" sz="4000" b="1" dirty="0" smtClean="0">
                <a:solidFill>
                  <a:srgbClr val="FFFF00"/>
                </a:solidFill>
                <a:latin typeface="SutonnyMJ" pitchFamily="2" charset="0"/>
                <a:cs typeface="SutonnyMJ" pitchFamily="2" charset="0"/>
              </a:rPr>
              <a:t> </a:t>
            </a:r>
            <a:r>
              <a:rPr lang="en-US" sz="4000" b="1" dirty="0" err="1" smtClean="0">
                <a:solidFill>
                  <a:srgbClr val="FFFF00"/>
                </a:solidFill>
                <a:latin typeface="SutonnyMJ" pitchFamily="2" charset="0"/>
                <a:cs typeface="SutonnyMJ" pitchFamily="2" charset="0"/>
              </a:rPr>
              <a:t>Avb</a:t>
            </a:r>
            <a:r>
              <a:rPr lang="en-US" sz="4000" b="1" dirty="0" smtClean="0">
                <a:solidFill>
                  <a:srgbClr val="FFFF00"/>
                </a:solidFill>
                <a:latin typeface="SutonnyMJ" pitchFamily="2" charset="0"/>
                <a:cs typeface="SutonnyMJ" pitchFamily="2" charset="0"/>
              </a:rPr>
              <a:t>›`</a:t>
            </a:r>
            <a:r>
              <a:rPr lang="en-US" sz="3200" dirty="0" smtClean="0">
                <a:solidFill>
                  <a:srgbClr val="FFFF00"/>
                </a:solidFill>
                <a:latin typeface="SutonnyMJ" pitchFamily="2" charset="0"/>
                <a:cs typeface="SutonnyMJ" pitchFamily="2" charset="0"/>
              </a:rPr>
              <a:t/>
            </a:r>
            <a:br>
              <a:rPr lang="en-US" sz="3200" dirty="0" smtClean="0">
                <a:solidFill>
                  <a:srgbClr val="FFFF00"/>
                </a:solidFill>
                <a:latin typeface="SutonnyMJ" pitchFamily="2" charset="0"/>
                <a:cs typeface="SutonnyMJ" pitchFamily="2" charset="0"/>
              </a:rPr>
            </a:br>
            <a:r>
              <a:rPr lang="en-US" sz="3200" dirty="0" err="1" smtClean="0">
                <a:solidFill>
                  <a:srgbClr val="FFFF00"/>
                </a:solidFill>
                <a:latin typeface="SutonnyMJ" pitchFamily="2" charset="0"/>
                <a:cs typeface="SutonnyMJ" pitchFamily="2" charset="0"/>
              </a:rPr>
              <a:t>cÖfz</a:t>
            </a:r>
            <a:r>
              <a:rPr lang="en-US" sz="3200" dirty="0" smtClean="0">
                <a:solidFill>
                  <a:srgbClr val="FFFF00"/>
                </a:solidFill>
                <a:latin typeface="SutonnyMJ" pitchFamily="2" charset="0"/>
                <a:cs typeface="SutonnyMJ" pitchFamily="2" charset="0"/>
              </a:rPr>
              <a:t> </a:t>
            </a:r>
            <a:r>
              <a:rPr lang="en-US" sz="3200" dirty="0" err="1" smtClean="0">
                <a:solidFill>
                  <a:srgbClr val="FFFF00"/>
                </a:solidFill>
                <a:latin typeface="SutonnyMJ" pitchFamily="2" charset="0"/>
                <a:cs typeface="SutonnyMJ" pitchFamily="2" charset="0"/>
              </a:rPr>
              <a:t>hxï</a:t>
            </a:r>
            <a:r>
              <a:rPr lang="en-US" sz="3200" dirty="0" smtClean="0">
                <a:solidFill>
                  <a:srgbClr val="FFFF00"/>
                </a:solidFill>
                <a:latin typeface="SutonnyMJ" pitchFamily="2" charset="0"/>
                <a:cs typeface="SutonnyMJ" pitchFamily="2" charset="0"/>
              </a:rPr>
              <a:t> </a:t>
            </a:r>
            <a:r>
              <a:rPr lang="en-US" sz="3200" dirty="0" err="1" smtClean="0">
                <a:solidFill>
                  <a:srgbClr val="FFFF00"/>
                </a:solidFill>
                <a:latin typeface="SutonnyMJ" pitchFamily="2" charset="0"/>
                <a:cs typeface="SutonnyMJ" pitchFamily="2" charset="0"/>
              </a:rPr>
              <a:t>Lªx‡ói</a:t>
            </a:r>
            <a:r>
              <a:rPr lang="en-US" sz="3200" dirty="0" smtClean="0">
                <a:solidFill>
                  <a:srgbClr val="FFFF00"/>
                </a:solidFill>
                <a:latin typeface="SutonnyMJ" pitchFamily="2" charset="0"/>
                <a:cs typeface="SutonnyMJ" pitchFamily="2" charset="0"/>
              </a:rPr>
              <a:t> µ</a:t>
            </a:r>
            <a:r>
              <a:rPr lang="en-US" sz="3200" dirty="0" err="1" smtClean="0">
                <a:solidFill>
                  <a:srgbClr val="FFFF00"/>
                </a:solidFill>
                <a:latin typeface="SutonnyMJ" pitchFamily="2" charset="0"/>
                <a:cs typeface="SutonnyMJ" pitchFamily="2" charset="0"/>
              </a:rPr>
              <a:t>kv‡ivcb</a:t>
            </a:r>
            <a:r>
              <a:rPr lang="en-US" sz="3200" dirty="0" smtClean="0">
                <a:solidFill>
                  <a:srgbClr val="FFFF00"/>
                </a:solidFill>
                <a:latin typeface="SutonnyMJ" pitchFamily="2" charset="0"/>
                <a:cs typeface="SutonnyMJ" pitchFamily="2" charset="0"/>
              </a:rPr>
              <a:t> </a:t>
            </a:r>
            <a:r>
              <a:rPr lang="en-US" sz="3200" dirty="0" err="1" smtClean="0">
                <a:solidFill>
                  <a:srgbClr val="FFFF00"/>
                </a:solidFill>
                <a:latin typeface="SutonnyMJ" pitchFamily="2" charset="0"/>
                <a:cs typeface="SutonnyMJ" pitchFamily="2" charset="0"/>
              </a:rPr>
              <a:t>Ges</a:t>
            </a:r>
            <a:r>
              <a:rPr lang="en-US" sz="3200" dirty="0" smtClean="0">
                <a:solidFill>
                  <a:srgbClr val="FFFF00"/>
                </a:solidFill>
                <a:latin typeface="SutonnyMJ" pitchFamily="2" charset="0"/>
                <a:cs typeface="SutonnyMJ" pitchFamily="2" charset="0"/>
              </a:rPr>
              <a:t> </a:t>
            </a:r>
            <a:r>
              <a:rPr lang="en-US" sz="3200" dirty="0" err="1" smtClean="0">
                <a:solidFill>
                  <a:srgbClr val="FFFF00"/>
                </a:solidFill>
                <a:latin typeface="SutonnyMJ" pitchFamily="2" charset="0"/>
                <a:cs typeface="SutonnyMJ" pitchFamily="2" charset="0"/>
              </a:rPr>
              <a:t>cybiæÌvb</a:t>
            </a:r>
            <a:r>
              <a:rPr lang="en-US" sz="3200" dirty="0" smtClean="0">
                <a:solidFill>
                  <a:srgbClr val="FFFF00"/>
                </a:solidFill>
                <a:latin typeface="SutonnyMJ" pitchFamily="2" charset="0"/>
                <a:cs typeface="SutonnyMJ" pitchFamily="2" charset="0"/>
              </a:rPr>
              <a:t> </a:t>
            </a:r>
            <a:r>
              <a:rPr lang="en-US" sz="3200" dirty="0" err="1" smtClean="0">
                <a:solidFill>
                  <a:srgbClr val="FFFF00"/>
                </a:solidFill>
                <a:latin typeface="SutonnyMJ" pitchFamily="2" charset="0"/>
                <a:cs typeface="SutonnyMJ" pitchFamily="2" charset="0"/>
              </a:rPr>
              <a:t>Øviv</a:t>
            </a:r>
            <a:r>
              <a:rPr lang="en-US" sz="3200" dirty="0" smtClean="0">
                <a:solidFill>
                  <a:srgbClr val="FFFF00"/>
                </a:solidFill>
                <a:latin typeface="SutonnyMJ" pitchFamily="2" charset="0"/>
                <a:cs typeface="SutonnyMJ" pitchFamily="2" charset="0"/>
              </a:rPr>
              <a:t> </a:t>
            </a:r>
            <a:r>
              <a:rPr lang="en-US" sz="3200" dirty="0" err="1" smtClean="0">
                <a:solidFill>
                  <a:srgbClr val="FFFF00"/>
                </a:solidFill>
                <a:latin typeface="SutonnyMJ" pitchFamily="2" charset="0"/>
                <a:cs typeface="SutonnyMJ" pitchFamily="2" charset="0"/>
              </a:rPr>
              <a:t>Avgv‡`i</a:t>
            </a:r>
            <a:r>
              <a:rPr lang="en-US" sz="3200" dirty="0" smtClean="0">
                <a:solidFill>
                  <a:srgbClr val="FFFF00"/>
                </a:solidFill>
                <a:latin typeface="SutonnyMJ" pitchFamily="2" charset="0"/>
                <a:cs typeface="SutonnyMJ" pitchFamily="2" charset="0"/>
              </a:rPr>
              <a:t> </a:t>
            </a:r>
            <a:r>
              <a:rPr lang="en-US" sz="3200" dirty="0" err="1" smtClean="0">
                <a:solidFill>
                  <a:srgbClr val="FFFF00"/>
                </a:solidFill>
                <a:latin typeface="SutonnyMJ" pitchFamily="2" charset="0"/>
                <a:cs typeface="SutonnyMJ" pitchFamily="2" charset="0"/>
              </a:rPr>
              <a:t>cÖvß</a:t>
            </a:r>
            <a:r>
              <a:rPr lang="en-US" sz="3200" dirty="0" smtClean="0">
                <a:solidFill>
                  <a:srgbClr val="FFFF00"/>
                </a:solidFill>
                <a:latin typeface="SutonnyMJ" pitchFamily="2" charset="0"/>
                <a:cs typeface="SutonnyMJ" pitchFamily="2" charset="0"/>
              </a:rPr>
              <a:t> 100wU </a:t>
            </a:r>
            <a:r>
              <a:rPr lang="en-US" sz="3200" dirty="0" err="1" smtClean="0">
                <a:solidFill>
                  <a:srgbClr val="FFFF00"/>
                </a:solidFill>
                <a:latin typeface="SutonnyMJ" pitchFamily="2" charset="0"/>
                <a:cs typeface="SutonnyMJ" pitchFamily="2" charset="0"/>
              </a:rPr>
              <a:t>Avb</a:t>
            </a:r>
            <a:r>
              <a:rPr lang="en-US" sz="3200" dirty="0" smtClean="0">
                <a:solidFill>
                  <a:srgbClr val="FFFF00"/>
                </a:solidFill>
                <a:latin typeface="SutonnyMJ" pitchFamily="2" charset="0"/>
                <a:cs typeface="SutonnyMJ" pitchFamily="2" charset="0"/>
              </a:rPr>
              <a:t>‡›`</a:t>
            </a:r>
            <a:r>
              <a:rPr lang="en-US" sz="3200" dirty="0" err="1" smtClean="0">
                <a:solidFill>
                  <a:srgbClr val="FFFF00"/>
                </a:solidFill>
                <a:latin typeface="SutonnyMJ" pitchFamily="2" charset="0"/>
                <a:cs typeface="SutonnyMJ" pitchFamily="2" charset="0"/>
              </a:rPr>
              <a:t>i</a:t>
            </a:r>
            <a:r>
              <a:rPr lang="en-US" sz="3200" dirty="0" smtClean="0">
                <a:solidFill>
                  <a:srgbClr val="FFFF00"/>
                </a:solidFill>
                <a:latin typeface="SutonnyMJ" pitchFamily="2" charset="0"/>
                <a:cs typeface="SutonnyMJ" pitchFamily="2" charset="0"/>
              </a:rPr>
              <a:t> </a:t>
            </a:r>
            <a:r>
              <a:rPr lang="en-US" sz="3200" dirty="0" err="1" smtClean="0">
                <a:solidFill>
                  <a:srgbClr val="FFFF00"/>
                </a:solidFill>
                <a:latin typeface="SutonnyMJ" pitchFamily="2" charset="0"/>
                <a:cs typeface="SutonnyMJ" pitchFamily="2" charset="0"/>
              </a:rPr>
              <a:t>Dcnvimg~n</a:t>
            </a:r>
            <a:r>
              <a:rPr lang="en-US" sz="3200" b="1" dirty="0" smtClean="0">
                <a:solidFill>
                  <a:srgbClr val="FFFF00"/>
                </a:solidFill>
                <a:latin typeface="Calibri" pitchFamily="34" charset="0"/>
                <a:cs typeface="Calibri" pitchFamily="34" charset="0"/>
              </a:rPr>
              <a:t/>
            </a:r>
            <a:br>
              <a:rPr lang="en-US" sz="32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3200" b="1" dirty="0" smtClean="0">
                <a:solidFill>
                  <a:schemeClr val="tx1"/>
                </a:solidFill>
                <a:latin typeface="SutonnyMJ" pitchFamily="2" charset="0"/>
                <a:cs typeface="SutonnyMJ" pitchFamily="2" charset="0"/>
              </a:rPr>
              <a:t>‡h </a:t>
            </a:r>
            <a:r>
              <a:rPr lang="en-US" sz="3200" b="1" dirty="0" err="1" smtClean="0">
                <a:solidFill>
                  <a:schemeClr val="tx1"/>
                </a:solidFill>
                <a:latin typeface="SutonnyMJ" pitchFamily="2" charset="0"/>
                <a:cs typeface="SutonnyMJ" pitchFamily="2" charset="0"/>
              </a:rPr>
              <a:t>mKj</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Dcnvi</a:t>
            </a:r>
            <a:r>
              <a:rPr lang="en-US" sz="3200" b="1" dirty="0" smtClean="0">
                <a:solidFill>
                  <a:schemeClr val="tx1"/>
                </a:solidFill>
                <a:latin typeface="SutonnyMJ" pitchFamily="2" charset="0"/>
                <a:cs typeface="SutonnyMJ" pitchFamily="2" charset="0"/>
              </a:rPr>
              <a:t> wfw³g~j `„p </a:t>
            </a:r>
            <a:r>
              <a:rPr lang="en-US" sz="3200" b="1" dirty="0" err="1" smtClean="0">
                <a:solidFill>
                  <a:schemeClr val="tx1"/>
                </a:solidFill>
                <a:latin typeface="SutonnyMJ" pitchFamily="2" charset="0"/>
                <a:cs typeface="SutonnyMJ" pitchFamily="2" charset="0"/>
              </a:rPr>
              <a:t>K‡i</a:t>
            </a:r>
            <a:r>
              <a:rPr lang="en-US" sz="3200" dirty="0" smtClean="0">
                <a:solidFill>
                  <a:schemeClr val="tx1"/>
                </a:solidFill>
                <a:latin typeface="SutonnyMJ" pitchFamily="2" charset="0"/>
                <a:cs typeface="SutonnyMJ" pitchFamily="2" charset="0"/>
              </a:rPr>
              <a:t> 1-14</a:t>
            </a:r>
            <a:r>
              <a:rPr lang="en-US" sz="3200" b="1" dirty="0" smtClean="0">
                <a:solidFill>
                  <a:schemeClr val="tx1"/>
                </a:solidFill>
                <a:latin typeface="Calibri" pitchFamily="34" charset="0"/>
                <a:cs typeface="Calibri" pitchFamily="34" charset="0"/>
              </a:rPr>
              <a:t/>
            </a:r>
            <a:br>
              <a:rPr lang="en-US" sz="3200" b="1" dirty="0" smtClean="0">
                <a:solidFill>
                  <a:schemeClr val="tx1"/>
                </a:solidFill>
                <a:latin typeface="Calibri" pitchFamily="34" charset="0"/>
                <a:cs typeface="Calibri" pitchFamily="34" charset="0"/>
              </a:rPr>
            </a:br>
            <a:r>
              <a:rPr lang="en-US" sz="3200" b="1" dirty="0" err="1" smtClean="0">
                <a:solidFill>
                  <a:schemeClr val="tx1"/>
                </a:solidFill>
                <a:latin typeface="SutonnyMJ" pitchFamily="2" charset="0"/>
                <a:cs typeface="SutonnyMJ" pitchFamily="2" charset="0"/>
              </a:rPr>
              <a:t>wcZv</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cyÎ</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Ges</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cweÎ</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AvZ¥vi</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mv</a:t>
            </a:r>
            <a:r>
              <a:rPr lang="en-US" sz="3200" b="1" dirty="0" smtClean="0">
                <a:solidFill>
                  <a:schemeClr val="tx1"/>
                </a:solidFill>
                <a:latin typeface="SutonnyMJ" pitchFamily="2" charset="0"/>
                <a:cs typeface="SutonnyMJ" pitchFamily="2" charset="0"/>
              </a:rPr>
              <a:t>‡_ hy³ </a:t>
            </a:r>
            <a:r>
              <a:rPr lang="en-US" sz="3200" b="1" dirty="0" err="1" smtClean="0">
                <a:solidFill>
                  <a:schemeClr val="tx1"/>
                </a:solidFill>
                <a:latin typeface="SutonnyMJ" pitchFamily="2" charset="0"/>
                <a:cs typeface="SutonnyMJ" pitchFamily="2" charset="0"/>
              </a:rPr>
              <a:t>Dcnvi</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mg~n</a:t>
            </a:r>
            <a:r>
              <a:rPr lang="en-US" sz="3200" dirty="0" smtClean="0">
                <a:solidFill>
                  <a:schemeClr val="tx1"/>
                </a:solidFill>
                <a:latin typeface="SutonnyMJ" pitchFamily="2" charset="0"/>
                <a:cs typeface="SutonnyMJ" pitchFamily="2" charset="0"/>
              </a:rPr>
              <a:t> </a:t>
            </a:r>
            <a:r>
              <a:rPr lang="en-US" sz="3200" b="1" spc="-10" dirty="0" smtClean="0">
                <a:solidFill>
                  <a:schemeClr val="tx1"/>
                </a:solidFill>
                <a:latin typeface="SutonnyMJ" pitchFamily="2" charset="0"/>
                <a:cs typeface="SutonnyMJ" pitchFamily="2" charset="0"/>
              </a:rPr>
              <a:t>15-23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SutonnyMJ" pitchFamily="2" charset="0"/>
                <a:cs typeface="SutonnyMJ" pitchFamily="2" charset="0"/>
              </a:rPr>
              <a:t>Ck¦‡ii </a:t>
            </a:r>
            <a:r>
              <a:rPr lang="en-US" sz="3200" b="1" dirty="0" err="1" smtClean="0">
                <a:solidFill>
                  <a:schemeClr val="tx1"/>
                </a:solidFill>
                <a:latin typeface="SutonnyMJ" pitchFamily="2" charset="0"/>
                <a:cs typeface="SutonnyMJ" pitchFamily="2" charset="0"/>
              </a:rPr>
              <a:t>AbyMÖn-wmsnvm‡bi</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mvg‡b</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Rxe‡bi</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Dcnvi</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mg~n</a:t>
            </a:r>
            <a:r>
              <a:rPr lang="en-US" sz="3200" dirty="0" smtClean="0">
                <a:solidFill>
                  <a:schemeClr val="tx1"/>
                </a:solidFill>
                <a:latin typeface="SutonnyMJ" pitchFamily="2" charset="0"/>
                <a:cs typeface="SutonnyMJ" pitchFamily="2" charset="0"/>
              </a:rPr>
              <a:t> </a:t>
            </a:r>
            <a:r>
              <a:rPr lang="en-US" sz="3200" b="1" dirty="0" smtClean="0">
                <a:solidFill>
                  <a:schemeClr val="tx1"/>
                </a:solidFill>
                <a:latin typeface="SutonnyMJ" pitchFamily="2" charset="0"/>
                <a:cs typeface="SutonnyMJ" pitchFamily="2" charset="0"/>
              </a:rPr>
              <a:t>24-31</a:t>
            </a:r>
            <a:r>
              <a:rPr lang="en-US" sz="3200" b="1" dirty="0" smtClean="0">
                <a:solidFill>
                  <a:schemeClr val="tx1"/>
                </a:solidFill>
                <a:latin typeface="Calibri" pitchFamily="34" charset="0"/>
                <a:cs typeface="Calibri" pitchFamily="34" charset="0"/>
              </a:rPr>
              <a:t/>
            </a:r>
            <a:br>
              <a:rPr lang="en-US" sz="3200" b="1" dirty="0" smtClean="0">
                <a:solidFill>
                  <a:schemeClr val="tx1"/>
                </a:solidFill>
                <a:latin typeface="Calibri" pitchFamily="34" charset="0"/>
                <a:cs typeface="Calibri" pitchFamily="34" charset="0"/>
              </a:rPr>
            </a:br>
            <a:r>
              <a:rPr lang="en-US" sz="3200" b="1" dirty="0" smtClean="0">
                <a:latin typeface="SutonnyMJ" pitchFamily="2" charset="0"/>
                <a:cs typeface="SutonnyMJ" pitchFamily="2" charset="0"/>
              </a:rPr>
              <a:t>‡h </a:t>
            </a:r>
            <a:r>
              <a:rPr lang="en-US" sz="3200" b="1" dirty="0" err="1" smtClean="0">
                <a:latin typeface="SutonnyMJ" pitchFamily="2" charset="0"/>
                <a:cs typeface="SutonnyMJ" pitchFamily="2" charset="0"/>
              </a:rPr>
              <a:t>mKj</a:t>
            </a:r>
            <a:r>
              <a:rPr lang="en-US" sz="3200" b="1" dirty="0" smtClean="0">
                <a:latin typeface="SutonnyMJ" pitchFamily="2" charset="0"/>
                <a:cs typeface="SutonnyMJ" pitchFamily="2" charset="0"/>
              </a:rPr>
              <a:t> </a:t>
            </a:r>
            <a:r>
              <a:rPr lang="en-US" sz="3200" b="1" dirty="0" err="1" smtClean="0">
                <a:latin typeface="SutonnyMJ" pitchFamily="2" charset="0"/>
                <a:cs typeface="SutonnyMJ" pitchFamily="2" charset="0"/>
              </a:rPr>
              <a:t>Dcnvi</a:t>
            </a:r>
            <a:r>
              <a:rPr lang="en-US" sz="3200" b="1" dirty="0" smtClean="0">
                <a:latin typeface="SutonnyMJ" pitchFamily="2" charset="0"/>
                <a:cs typeface="SutonnyMJ" pitchFamily="2" charset="0"/>
              </a:rPr>
              <a:t> </a:t>
            </a:r>
            <a:r>
              <a:rPr lang="en-US" sz="3200" b="1" dirty="0" err="1" smtClean="0">
                <a:latin typeface="SutonnyMJ" pitchFamily="2" charset="0"/>
                <a:cs typeface="SutonnyMJ" pitchFamily="2" charset="0"/>
              </a:rPr>
              <a:t>mg~n</a:t>
            </a:r>
            <a:r>
              <a:rPr lang="en-US" sz="3200" b="1" dirty="0" smtClean="0">
                <a:latin typeface="SutonnyMJ" pitchFamily="2" charset="0"/>
                <a:cs typeface="SutonnyMJ" pitchFamily="2" charset="0"/>
              </a:rPr>
              <a:t> </a:t>
            </a:r>
            <a:r>
              <a:rPr lang="en-US" sz="3200" b="1" dirty="0" err="1" smtClean="0">
                <a:latin typeface="SutonnyMJ" pitchFamily="2" charset="0"/>
                <a:cs typeface="SutonnyMJ" pitchFamily="2" charset="0"/>
              </a:rPr>
              <a:t>cvc</a:t>
            </a:r>
            <a:r>
              <a:rPr lang="en-US" sz="3200" b="1" dirty="0" smtClean="0">
                <a:latin typeface="SutonnyMJ" pitchFamily="2" charset="0"/>
                <a:cs typeface="SutonnyMJ" pitchFamily="2" charset="0"/>
              </a:rPr>
              <a:t> †_‡K g~³ K‡I</a:t>
            </a:r>
            <a:r>
              <a:rPr lang="en-US" sz="3200" dirty="0" smtClean="0">
                <a:latin typeface="SutonnyMJ" pitchFamily="2" charset="0"/>
                <a:cs typeface="SutonnyMJ" pitchFamily="2" charset="0"/>
              </a:rPr>
              <a:t> </a:t>
            </a:r>
            <a:r>
              <a:rPr lang="en-US" sz="3200" b="1" dirty="0" smtClean="0">
                <a:solidFill>
                  <a:schemeClr val="tx1"/>
                </a:solidFill>
                <a:latin typeface="SutonnyMJ" pitchFamily="2" charset="0"/>
                <a:cs typeface="SutonnyMJ" pitchFamily="2" charset="0"/>
              </a:rPr>
              <a:t>32-48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err="1" smtClean="0">
                <a:solidFill>
                  <a:schemeClr val="tx1"/>
                </a:solidFill>
                <a:latin typeface="SutonnyMJ" pitchFamily="2" charset="0"/>
                <a:cs typeface="SutonnyMJ" pitchFamily="2" charset="0"/>
              </a:rPr>
              <a:t>cweÎ</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AvZ¥vi</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Rxe‡bi</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cÖvß</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Dcnvi</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mg~n</a:t>
            </a:r>
            <a:r>
              <a:rPr lang="en-US" sz="3200" dirty="0" smtClean="0">
                <a:solidFill>
                  <a:schemeClr val="tx1"/>
                </a:solidFill>
                <a:latin typeface="SutonnyMJ" pitchFamily="2" charset="0"/>
                <a:cs typeface="SutonnyMJ" pitchFamily="2" charset="0"/>
              </a:rPr>
              <a:t> </a:t>
            </a:r>
            <a:r>
              <a:rPr lang="en-US" sz="3200" b="1" dirty="0" smtClean="0">
                <a:solidFill>
                  <a:schemeClr val="tx1"/>
                </a:solidFill>
                <a:latin typeface="SutonnyMJ" pitchFamily="2" charset="0"/>
                <a:cs typeface="SutonnyMJ" pitchFamily="2" charset="0"/>
              </a:rPr>
              <a:t>48-71 </a:t>
            </a:r>
            <a:r>
              <a:rPr lang="en-US" sz="3200" b="1" dirty="0" smtClean="0">
                <a:solidFill>
                  <a:schemeClr val="tx1"/>
                </a:solidFill>
                <a:latin typeface="Calibri" pitchFamily="34" charset="0"/>
                <a:cs typeface="Calibri" pitchFamily="34" charset="0"/>
              </a:rPr>
              <a:t/>
            </a:r>
            <a:br>
              <a:rPr lang="en-US" sz="3200" b="1" dirty="0" smtClean="0">
                <a:solidFill>
                  <a:schemeClr val="tx1"/>
                </a:solidFill>
                <a:latin typeface="Calibri" pitchFamily="34" charset="0"/>
                <a:cs typeface="Calibri" pitchFamily="34" charset="0"/>
              </a:rPr>
            </a:br>
            <a:r>
              <a:rPr lang="en-US" sz="3200" b="1" dirty="0" err="1" smtClean="0">
                <a:solidFill>
                  <a:schemeClr val="tx1"/>
                </a:solidFill>
                <a:latin typeface="SutonnyMJ" pitchFamily="2" charset="0"/>
                <a:cs typeface="SutonnyMJ" pitchFamily="2" charset="0"/>
              </a:rPr>
              <a:t>Lªx‡ói</a:t>
            </a:r>
            <a:r>
              <a:rPr lang="en-US" sz="3200" b="1" dirty="0" smtClean="0">
                <a:solidFill>
                  <a:schemeClr val="tx1"/>
                </a:solidFill>
                <a:latin typeface="SutonnyMJ" pitchFamily="2" charset="0"/>
                <a:cs typeface="SutonnyMJ" pitchFamily="2" charset="0"/>
              </a:rPr>
              <a:t> †`n nevi </a:t>
            </a:r>
            <a:r>
              <a:rPr lang="en-US" sz="3200" b="1" dirty="0" err="1" smtClean="0">
                <a:solidFill>
                  <a:schemeClr val="tx1"/>
                </a:solidFill>
                <a:latin typeface="SutonnyMJ" pitchFamily="2" charset="0"/>
                <a:cs typeface="SutonnyMJ" pitchFamily="2" charset="0"/>
              </a:rPr>
              <a:t>Rb</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Dcnvi</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mg~n</a:t>
            </a:r>
            <a:r>
              <a:rPr lang="en-US" sz="3200" dirty="0" smtClean="0">
                <a:solidFill>
                  <a:schemeClr val="tx1"/>
                </a:solidFill>
                <a:latin typeface="SutonnyMJ" pitchFamily="2" charset="0"/>
                <a:cs typeface="SutonnyMJ" pitchFamily="2" charset="0"/>
              </a:rPr>
              <a:t> </a:t>
            </a:r>
            <a:r>
              <a:rPr lang="en-US" sz="3200" b="1" dirty="0" smtClean="0">
                <a:solidFill>
                  <a:schemeClr val="tx1"/>
                </a:solidFill>
                <a:latin typeface="SutonnyMJ" pitchFamily="2" charset="0"/>
                <a:cs typeface="SutonnyMJ" pitchFamily="2" charset="0"/>
              </a:rPr>
              <a:t>72-82 </a:t>
            </a:r>
            <a:r>
              <a:rPr lang="en-US" sz="3200" dirty="0" smtClean="0">
                <a:solidFill>
                  <a:schemeClr val="tx1"/>
                </a:solidFill>
                <a:latin typeface="SutonnyMJ" pitchFamily="2" charset="0"/>
                <a:cs typeface="SutonnyMJ" pitchFamily="2" charset="0"/>
              </a:rPr>
              <a:t/>
            </a:r>
            <a:br>
              <a:rPr lang="en-US" sz="3200" dirty="0" smtClean="0">
                <a:solidFill>
                  <a:schemeClr val="tx1"/>
                </a:solidFill>
                <a:latin typeface="SutonnyMJ" pitchFamily="2" charset="0"/>
                <a:cs typeface="SutonnyMJ" pitchFamily="2" charset="0"/>
              </a:rPr>
            </a:br>
            <a:r>
              <a:rPr lang="en-US" sz="3200" b="1" dirty="0" err="1" smtClean="0">
                <a:solidFill>
                  <a:srgbClr val="66FF33"/>
                </a:solidFill>
                <a:latin typeface="SutonnyMJ" pitchFamily="2" charset="0"/>
                <a:cs typeface="SutonnyMJ" pitchFamily="2" charset="0"/>
              </a:rPr>
              <a:t>fwel¨Z</a:t>
            </a:r>
            <a:r>
              <a:rPr lang="en-US" sz="3200" b="1" dirty="0" smtClean="0">
                <a:solidFill>
                  <a:srgbClr val="66FF33"/>
                </a:solidFill>
                <a:latin typeface="SutonnyMJ" pitchFamily="2" charset="0"/>
                <a:cs typeface="SutonnyMJ" pitchFamily="2" charset="0"/>
              </a:rPr>
              <a:t> †</a:t>
            </a:r>
            <a:r>
              <a:rPr lang="en-US" sz="3200" b="1" dirty="0" err="1" smtClean="0">
                <a:solidFill>
                  <a:srgbClr val="66FF33"/>
                </a:solidFill>
                <a:latin typeface="SutonnyMJ" pitchFamily="2" charset="0"/>
                <a:cs typeface="SutonnyMJ" pitchFamily="2" charset="0"/>
              </a:rPr>
              <a:t>MŠi‡ei</a:t>
            </a:r>
            <a:r>
              <a:rPr lang="en-US" sz="3200" b="1" dirty="0" smtClean="0">
                <a:solidFill>
                  <a:srgbClr val="66FF33"/>
                </a:solidFill>
                <a:latin typeface="SutonnyMJ" pitchFamily="2" charset="0"/>
                <a:cs typeface="SutonnyMJ" pitchFamily="2" charset="0"/>
              </a:rPr>
              <a:t> </a:t>
            </a:r>
            <a:r>
              <a:rPr lang="en-US" sz="3200" b="1" dirty="0" err="1" smtClean="0">
                <a:solidFill>
                  <a:srgbClr val="66FF33"/>
                </a:solidFill>
                <a:latin typeface="SutonnyMJ" pitchFamily="2" charset="0"/>
                <a:cs typeface="SutonnyMJ" pitchFamily="2" charset="0"/>
              </a:rPr>
              <a:t>Dcnvi</a:t>
            </a:r>
            <a:r>
              <a:rPr lang="en-US" sz="3200" b="1" dirty="0" smtClean="0">
                <a:solidFill>
                  <a:srgbClr val="66FF33"/>
                </a:solidFill>
                <a:latin typeface="SutonnyMJ" pitchFamily="2" charset="0"/>
                <a:cs typeface="SutonnyMJ" pitchFamily="2" charset="0"/>
              </a:rPr>
              <a:t> </a:t>
            </a:r>
            <a:r>
              <a:rPr lang="en-US" sz="3200" b="1" dirty="0" err="1" smtClean="0">
                <a:solidFill>
                  <a:srgbClr val="66FF33"/>
                </a:solidFill>
                <a:latin typeface="SutonnyMJ" pitchFamily="2" charset="0"/>
                <a:cs typeface="SutonnyMJ" pitchFamily="2" charset="0"/>
              </a:rPr>
              <a:t>mg~n</a:t>
            </a:r>
            <a:r>
              <a:rPr lang="en-US" sz="3200" dirty="0" smtClean="0">
                <a:solidFill>
                  <a:srgbClr val="66FF33"/>
                </a:solidFill>
                <a:latin typeface="SutonnyMJ" pitchFamily="2" charset="0"/>
                <a:cs typeface="SutonnyMJ" pitchFamily="2" charset="0"/>
              </a:rPr>
              <a:t> </a:t>
            </a:r>
            <a:r>
              <a:rPr lang="en-US" sz="3200" b="1" dirty="0" smtClean="0">
                <a:solidFill>
                  <a:srgbClr val="66FF33"/>
                </a:solidFill>
                <a:latin typeface="SutonnyMJ" pitchFamily="2" charset="0"/>
                <a:cs typeface="SutonnyMJ" pitchFamily="2" charset="0"/>
              </a:rPr>
              <a:t>83-97</a:t>
            </a:r>
            <a:r>
              <a:rPr lang="en-CA" sz="3200" dirty="0" smtClean="0">
                <a:solidFill>
                  <a:schemeClr val="tx1"/>
                </a:solidFill>
                <a:latin typeface="SutonnyMJ" pitchFamily="2" charset="0"/>
                <a:cs typeface="SutonnyMJ" pitchFamily="2" charset="0"/>
              </a:rPr>
              <a:t/>
            </a:r>
            <a:br>
              <a:rPr lang="en-CA" sz="3200" dirty="0" smtClean="0">
                <a:solidFill>
                  <a:schemeClr val="tx1"/>
                </a:solidFill>
                <a:latin typeface="SutonnyMJ" pitchFamily="2" charset="0"/>
                <a:cs typeface="SutonnyMJ" pitchFamily="2" charset="0"/>
              </a:rPr>
            </a:br>
            <a:r>
              <a:rPr lang="en-US" sz="3200" b="1" dirty="0" smtClean="0">
                <a:latin typeface="SutonnyMJ" pitchFamily="2" charset="0"/>
                <a:cs typeface="SutonnyMJ" pitchFamily="2" charset="0"/>
              </a:rPr>
              <a:t>‡h </a:t>
            </a:r>
            <a:r>
              <a:rPr lang="en-US" sz="3200" b="1" dirty="0" err="1" smtClean="0">
                <a:latin typeface="SutonnyMJ" pitchFamily="2" charset="0"/>
                <a:cs typeface="SutonnyMJ" pitchFamily="2" charset="0"/>
              </a:rPr>
              <a:t>wZbwU</a:t>
            </a:r>
            <a:r>
              <a:rPr lang="en-US" sz="3200" b="1" dirty="0" smtClean="0">
                <a:latin typeface="SutonnyMJ" pitchFamily="2" charset="0"/>
                <a:cs typeface="SutonnyMJ" pitchFamily="2" charset="0"/>
              </a:rPr>
              <a:t> </a:t>
            </a:r>
            <a:r>
              <a:rPr lang="en-US" sz="3200" b="1" dirty="0" err="1" smtClean="0">
                <a:latin typeface="SutonnyMJ" pitchFamily="2" charset="0"/>
                <a:cs typeface="SutonnyMJ" pitchFamily="2" charset="0"/>
              </a:rPr>
              <a:t>Dcnvi</a:t>
            </a:r>
            <a:r>
              <a:rPr lang="en-US" sz="3200" b="1" dirty="0" smtClean="0">
                <a:latin typeface="SutonnyMJ" pitchFamily="2" charset="0"/>
                <a:cs typeface="SutonnyMJ" pitchFamily="2" charset="0"/>
              </a:rPr>
              <a:t> mg~‡n </a:t>
            </a:r>
            <a:r>
              <a:rPr lang="en-US" sz="3200" b="1" dirty="0" err="1" smtClean="0">
                <a:latin typeface="SutonnyMJ" pitchFamily="2" charset="0"/>
                <a:cs typeface="SutonnyMJ" pitchFamily="2" charset="0"/>
              </a:rPr>
              <a:t>Ab¨vb</a:t>
            </a:r>
            <a:r>
              <a:rPr lang="en-US" sz="3200" b="1" dirty="0" smtClean="0">
                <a:latin typeface="SutonnyMJ" pitchFamily="2" charset="0"/>
                <a:cs typeface="SutonnyMJ" pitchFamily="2" charset="0"/>
              </a:rPr>
              <a:t>¨ me </a:t>
            </a:r>
            <a:r>
              <a:rPr lang="en-US" sz="3200" b="1" dirty="0" err="1" smtClean="0">
                <a:latin typeface="SutonnyMJ" pitchFamily="2" charset="0"/>
                <a:cs typeface="SutonnyMJ" pitchFamily="2" charset="0"/>
              </a:rPr>
              <a:t>Dcnvi</a:t>
            </a:r>
            <a:r>
              <a:rPr lang="en-US" sz="3200" b="1" dirty="0" smtClean="0">
                <a:latin typeface="SutonnyMJ" pitchFamily="2" charset="0"/>
                <a:cs typeface="SutonnyMJ" pitchFamily="2" charset="0"/>
              </a:rPr>
              <a:t> ¸‡</a:t>
            </a:r>
            <a:r>
              <a:rPr lang="en-US" sz="3200" b="1" dirty="0" err="1" smtClean="0">
                <a:latin typeface="SutonnyMJ" pitchFamily="2" charset="0"/>
                <a:cs typeface="SutonnyMJ" pitchFamily="2" charset="0"/>
              </a:rPr>
              <a:t>jv</a:t>
            </a:r>
            <a:r>
              <a:rPr lang="en-US" sz="3200" b="1" dirty="0" smtClean="0">
                <a:latin typeface="SutonnyMJ" pitchFamily="2" charset="0"/>
                <a:cs typeface="SutonnyMJ" pitchFamily="2" charset="0"/>
              </a:rPr>
              <a:t> AšÍ©f~³</a:t>
            </a:r>
            <a:r>
              <a:rPr lang="en-US" sz="3200" dirty="0" smtClean="0">
                <a:latin typeface="SutonnyMJ" pitchFamily="2" charset="0"/>
                <a:cs typeface="SutonnyMJ" pitchFamily="2" charset="0"/>
              </a:rPr>
              <a:t> </a:t>
            </a:r>
            <a:r>
              <a:rPr lang="en-US" sz="3200" b="1" dirty="0" smtClean="0">
                <a:solidFill>
                  <a:schemeClr val="tx1"/>
                </a:solidFill>
                <a:latin typeface="SutonnyMJ" pitchFamily="2" charset="0"/>
                <a:cs typeface="SutonnyMJ" pitchFamily="2" charset="0"/>
              </a:rPr>
              <a:t>98-100 </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solidFill>
                  <a:srgbClr val="FF0000"/>
                </a:solidFill>
                <a:latin typeface="Calibri" pitchFamily="34" charset="0"/>
                <a:cs typeface="Calibri" pitchFamily="34" charset="0"/>
              </a:rPr>
              <a:t>Use “search” on your smart-phone</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1400" b="1" dirty="0" smtClean="0">
                <a:latin typeface="+mn-lt"/>
              </a:rPr>
              <a:t/>
            </a:r>
            <a:br>
              <a:rPr lang="en-US" sz="1400" b="1" dirty="0" smtClean="0">
                <a:latin typeface="+mn-lt"/>
              </a:rPr>
            </a:br>
            <a:r>
              <a:rPr lang="en-CA" sz="3200" dirty="0" smtClean="0"/>
              <a:t/>
            </a:r>
            <a:br>
              <a:rPr lang="en-CA" sz="3200" dirty="0" smtClean="0"/>
            </a:br>
            <a:endParaRPr lang="en-CA" sz="3200" dirty="0"/>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1907704" y="98251"/>
            <a:ext cx="7056784" cy="6715125"/>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000" b="1" dirty="0" smtClean="0">
              <a:solidFill>
                <a:schemeClr val="bg1"/>
              </a:solidFill>
            </a:endParaRPr>
          </a:p>
          <a:p>
            <a:pPr algn="ctr"/>
            <a:endParaRPr lang="en-US" sz="1000" b="1" dirty="0" smtClean="0">
              <a:solidFill>
                <a:schemeClr val="bg1"/>
              </a:solidFill>
            </a:endParaRPr>
          </a:p>
          <a:p>
            <a:pPr algn="ctr">
              <a:defRPr/>
            </a:pPr>
            <a:endParaRPr lang="en-US" dirty="0"/>
          </a:p>
        </p:txBody>
      </p:sp>
      <p:sp>
        <p:nvSpPr>
          <p:cNvPr id="5123" name="Title 3"/>
          <p:cNvSpPr>
            <a:spLocks noGrp="1"/>
          </p:cNvSpPr>
          <p:nvPr>
            <p:ph type="title"/>
          </p:nvPr>
        </p:nvSpPr>
        <p:spPr>
          <a:xfrm>
            <a:off x="2267744" y="-27384"/>
            <a:ext cx="6336704" cy="1143000"/>
          </a:xfrm>
        </p:spPr>
        <p:txBody>
          <a:bodyPr>
            <a:normAutofit/>
          </a:bodyPr>
          <a:lstStyle/>
          <a:p>
            <a:r>
              <a:rPr lang="en-US" sz="4800" b="1" dirty="0" smtClean="0">
                <a:solidFill>
                  <a:schemeClr val="bg1"/>
                </a:solidFill>
                <a:latin typeface="Calibri" pitchFamily="34" charset="0"/>
              </a:rPr>
              <a:t>in Christ</a:t>
            </a:r>
          </a:p>
        </p:txBody>
      </p:sp>
      <p:sp>
        <p:nvSpPr>
          <p:cNvPr id="5125" name="TextBox 5"/>
          <p:cNvSpPr txBox="1">
            <a:spLocks noChangeArrowheads="1"/>
          </p:cNvSpPr>
          <p:nvPr/>
        </p:nvSpPr>
        <p:spPr bwMode="auto">
          <a:xfrm>
            <a:off x="144017" y="2204864"/>
            <a:ext cx="2483767" cy="4401205"/>
          </a:xfrm>
          <a:prstGeom prst="rect">
            <a:avLst/>
          </a:prstGeom>
          <a:noFill/>
          <a:ln w="9525">
            <a:noFill/>
            <a:miter lim="800000"/>
            <a:headEnd/>
            <a:tailEnd/>
          </a:ln>
        </p:spPr>
        <p:txBody>
          <a:bodyPr wrap="square">
            <a:spAutoFit/>
          </a:bodyPr>
          <a:lstStyle/>
          <a:p>
            <a:r>
              <a:rPr lang="en-CA" sz="2800" b="1" dirty="0" smtClean="0">
                <a:latin typeface="Calibri" pitchFamily="34" charset="0"/>
              </a:rPr>
              <a:t>Lord, thank you that </a:t>
            </a:r>
          </a:p>
          <a:p>
            <a:r>
              <a:rPr lang="en-CA" sz="2800" b="1" dirty="0" smtClean="0">
                <a:latin typeface="Calibri" pitchFamily="34" charset="0"/>
              </a:rPr>
              <a:t>Jesus died </a:t>
            </a:r>
          </a:p>
          <a:p>
            <a:r>
              <a:rPr lang="en-CA" sz="2800" b="1" dirty="0" smtClean="0">
                <a:latin typeface="Calibri" pitchFamily="34" charset="0"/>
              </a:rPr>
              <a:t>to give us </a:t>
            </a:r>
          </a:p>
          <a:p>
            <a:r>
              <a:rPr lang="en-CA" sz="2800" b="1" dirty="0" smtClean="0">
                <a:latin typeface="Calibri" pitchFamily="34" charset="0"/>
              </a:rPr>
              <a:t>riches of </a:t>
            </a:r>
          </a:p>
          <a:p>
            <a:r>
              <a:rPr lang="en-CA" sz="2800" b="1" dirty="0" smtClean="0">
                <a:latin typeface="Calibri" pitchFamily="34" charset="0"/>
              </a:rPr>
              <a:t>future glory with you!</a:t>
            </a:r>
          </a:p>
          <a:p>
            <a:r>
              <a:rPr lang="en-CA" sz="2800" b="1" dirty="0" smtClean="0">
                <a:latin typeface="Calibri" pitchFamily="34" charset="0"/>
              </a:rPr>
              <a:t>Only your glory can satisfy our deep longings! </a:t>
            </a:r>
            <a:endParaRPr lang="en-CA" sz="2800" b="1" dirty="0">
              <a:latin typeface="Calibri" pitchFamily="34" charset="0"/>
            </a:endParaRPr>
          </a:p>
        </p:txBody>
      </p:sp>
      <p:sp>
        <p:nvSpPr>
          <p:cNvPr id="6" name="Right Arrow 5"/>
          <p:cNvSpPr/>
          <p:nvPr/>
        </p:nvSpPr>
        <p:spPr>
          <a:xfrm>
            <a:off x="1115616" y="1268760"/>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4"/>
          <p:cNvSpPr txBox="1">
            <a:spLocks noChangeArrowheads="1"/>
          </p:cNvSpPr>
          <p:nvPr/>
        </p:nvSpPr>
        <p:spPr bwMode="auto">
          <a:xfrm>
            <a:off x="611460" y="476672"/>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8" name="Text Box 3"/>
          <p:cNvSpPr txBox="1">
            <a:spLocks noChangeArrowheads="1"/>
          </p:cNvSpPr>
          <p:nvPr/>
        </p:nvSpPr>
        <p:spPr bwMode="auto">
          <a:xfrm>
            <a:off x="2411759" y="692696"/>
            <a:ext cx="6048673" cy="6031138"/>
          </a:xfrm>
          <a:prstGeom prst="rect">
            <a:avLst/>
          </a:prstGeom>
          <a:noFill/>
          <a:ln w="9525">
            <a:noFill/>
            <a:miter lim="800000"/>
            <a:headEnd/>
            <a:tailEnd/>
          </a:ln>
        </p:spPr>
        <p:txBody>
          <a:bodyPr wrap="square">
            <a:spAutoFit/>
          </a:bodyPr>
          <a:lstStyle/>
          <a:p>
            <a:pPr algn="ctr">
              <a:spcAft>
                <a:spcPts val="300"/>
              </a:spcAft>
            </a:pPr>
            <a:r>
              <a:rPr lang="en-US" sz="1200" b="1" dirty="0">
                <a:solidFill>
                  <a:schemeClr val="bg1"/>
                </a:solidFill>
                <a:latin typeface="Calibri" pitchFamily="34" charset="0"/>
              </a:rPr>
              <a:t> </a:t>
            </a:r>
          </a:p>
          <a:p>
            <a:pPr algn="ctr">
              <a:lnSpc>
                <a:spcPts val="2700"/>
              </a:lnSpc>
              <a:spcAft>
                <a:spcPts val="300"/>
              </a:spcAft>
            </a:pPr>
            <a:r>
              <a:rPr lang="en-US" sz="3200" b="1" dirty="0">
                <a:solidFill>
                  <a:schemeClr val="bg1"/>
                </a:solidFill>
                <a:latin typeface="Calibri" pitchFamily="34" charset="0"/>
              </a:rPr>
              <a:t>citizenship in heaven</a:t>
            </a:r>
          </a:p>
          <a:p>
            <a:pPr algn="ctr">
              <a:lnSpc>
                <a:spcPts val="2700"/>
              </a:lnSpc>
              <a:spcAft>
                <a:spcPts val="300"/>
              </a:spcAft>
            </a:pPr>
            <a:r>
              <a:rPr lang="en-US" sz="3200" b="1" dirty="0">
                <a:latin typeface="Calibri" pitchFamily="34" charset="0"/>
              </a:rPr>
              <a:t>hope of glory</a:t>
            </a:r>
          </a:p>
          <a:p>
            <a:pPr algn="ctr">
              <a:lnSpc>
                <a:spcPts val="2700"/>
              </a:lnSpc>
              <a:spcAft>
                <a:spcPts val="300"/>
              </a:spcAft>
            </a:pPr>
            <a:r>
              <a:rPr lang="en-US" sz="3200" b="1" dirty="0">
                <a:solidFill>
                  <a:schemeClr val="bg1"/>
                </a:solidFill>
                <a:latin typeface="Calibri" pitchFamily="34" charset="0"/>
              </a:rPr>
              <a:t>inheritance, </a:t>
            </a:r>
            <a:r>
              <a:rPr lang="en-US" sz="3200" b="1" dirty="0" smtClean="0">
                <a:solidFill>
                  <a:schemeClr val="bg1"/>
                </a:solidFill>
                <a:latin typeface="Calibri" pitchFamily="34" charset="0"/>
              </a:rPr>
              <a:t>heirs, fellow heirs</a:t>
            </a:r>
            <a:endParaRPr lang="en-US" sz="3200" b="1" dirty="0">
              <a:solidFill>
                <a:schemeClr val="bg1"/>
              </a:solidFill>
              <a:latin typeface="Calibri" pitchFamily="34" charset="0"/>
            </a:endParaRPr>
          </a:p>
          <a:p>
            <a:pPr algn="ctr">
              <a:lnSpc>
                <a:spcPts val="2700"/>
              </a:lnSpc>
              <a:spcAft>
                <a:spcPts val="300"/>
              </a:spcAft>
            </a:pPr>
            <a:r>
              <a:rPr lang="en-US" sz="3200" b="1" dirty="0">
                <a:latin typeface="Calibri" pitchFamily="34" charset="0"/>
              </a:rPr>
              <a:t>with Christ at </a:t>
            </a:r>
            <a:r>
              <a:rPr lang="en-US" sz="3200" b="1" dirty="0" smtClean="0">
                <a:latin typeface="Calibri" pitchFamily="34" charset="0"/>
              </a:rPr>
              <a:t>death</a:t>
            </a:r>
          </a:p>
          <a:p>
            <a:pPr algn="ctr">
              <a:lnSpc>
                <a:spcPts val="2700"/>
              </a:lnSpc>
              <a:spcAft>
                <a:spcPts val="300"/>
              </a:spcAft>
            </a:pPr>
            <a:r>
              <a:rPr lang="en-US" sz="3200" b="1" dirty="0" smtClean="0">
                <a:solidFill>
                  <a:schemeClr val="bg1"/>
                </a:solidFill>
                <a:latin typeface="Calibri" pitchFamily="34" charset="0"/>
              </a:rPr>
              <a:t>made perfect</a:t>
            </a:r>
            <a:endParaRPr lang="en-CA" sz="3200" b="1" dirty="0">
              <a:solidFill>
                <a:schemeClr val="bg1"/>
              </a:solidFill>
              <a:latin typeface="Calibri" pitchFamily="34" charset="0"/>
            </a:endParaRPr>
          </a:p>
          <a:p>
            <a:pPr algn="ctr">
              <a:lnSpc>
                <a:spcPts val="2700"/>
              </a:lnSpc>
              <a:spcAft>
                <a:spcPts val="300"/>
              </a:spcAft>
            </a:pPr>
            <a:r>
              <a:rPr lang="en-US" sz="3200" b="1" dirty="0" smtClean="0">
                <a:latin typeface="Calibri" pitchFamily="34" charset="0"/>
              </a:rPr>
              <a:t>glorified to be like Jesus</a:t>
            </a:r>
          </a:p>
          <a:p>
            <a:pPr algn="ctr">
              <a:lnSpc>
                <a:spcPts val="2700"/>
              </a:lnSpc>
              <a:spcAft>
                <a:spcPts val="300"/>
              </a:spcAft>
            </a:pPr>
            <a:r>
              <a:rPr lang="en-US" sz="3200" b="1" dirty="0" smtClean="0">
                <a:solidFill>
                  <a:schemeClr val="bg1"/>
                </a:solidFill>
                <a:latin typeface="Calibri" pitchFamily="34" charset="0"/>
              </a:rPr>
              <a:t>brought </a:t>
            </a:r>
            <a:r>
              <a:rPr lang="en-US" sz="3200" b="1" dirty="0">
                <a:solidFill>
                  <a:schemeClr val="bg1"/>
                </a:solidFill>
                <a:latin typeface="Calibri" pitchFamily="34" charset="0"/>
              </a:rPr>
              <a:t>to the heavenly kingdom                                 </a:t>
            </a:r>
            <a:r>
              <a:rPr lang="en-US" sz="3200" b="1" dirty="0" smtClean="0">
                <a:latin typeface="Calibri" pitchFamily="34" charset="0"/>
              </a:rPr>
              <a:t>enter the joy of the Lord</a:t>
            </a:r>
          </a:p>
          <a:p>
            <a:pPr algn="ctr">
              <a:lnSpc>
                <a:spcPts val="2700"/>
              </a:lnSpc>
              <a:spcAft>
                <a:spcPts val="300"/>
              </a:spcAft>
            </a:pPr>
            <a:r>
              <a:rPr lang="en-US" sz="3200" b="1" dirty="0" smtClean="0">
                <a:solidFill>
                  <a:schemeClr val="bg1"/>
                </a:solidFill>
                <a:latin typeface="Calibri" pitchFamily="34" charset="0"/>
              </a:rPr>
              <a:t>delivered from the wrath to come</a:t>
            </a:r>
          </a:p>
          <a:p>
            <a:pPr algn="ctr">
              <a:lnSpc>
                <a:spcPts val="2700"/>
              </a:lnSpc>
              <a:spcAft>
                <a:spcPts val="300"/>
              </a:spcAft>
            </a:pPr>
            <a:r>
              <a:rPr lang="en-US" sz="3200" b="1" dirty="0" smtClean="0">
                <a:latin typeface="Calibri" pitchFamily="34" charset="0"/>
              </a:rPr>
              <a:t>God’s </a:t>
            </a:r>
            <a:r>
              <a:rPr lang="en-US" sz="3200" b="1" dirty="0">
                <a:latin typeface="Calibri" pitchFamily="34" charset="0"/>
              </a:rPr>
              <a:t>good work completed               </a:t>
            </a:r>
            <a:r>
              <a:rPr lang="en-US" sz="3200" b="1" dirty="0">
                <a:solidFill>
                  <a:schemeClr val="bg1"/>
                </a:solidFill>
                <a:latin typeface="Calibri" pitchFamily="34" charset="0"/>
              </a:rPr>
              <a:t>                                                  </a:t>
            </a:r>
            <a:endParaRPr lang="en-CA" sz="3200" b="1" dirty="0">
              <a:solidFill>
                <a:schemeClr val="bg1"/>
              </a:solidFill>
              <a:latin typeface="Calibri" pitchFamily="34" charset="0"/>
            </a:endParaRPr>
          </a:p>
          <a:p>
            <a:pPr algn="ctr">
              <a:lnSpc>
                <a:spcPts val="2700"/>
              </a:lnSpc>
              <a:spcAft>
                <a:spcPts val="300"/>
              </a:spcAft>
            </a:pPr>
            <a:r>
              <a:rPr lang="en-US" sz="3200" b="1" dirty="0" smtClean="0">
                <a:solidFill>
                  <a:schemeClr val="bg1"/>
                </a:solidFill>
                <a:latin typeface="Calibri" pitchFamily="34" charset="0"/>
              </a:rPr>
              <a:t>resurrection </a:t>
            </a:r>
            <a:r>
              <a:rPr lang="en-US" sz="3200" b="1" dirty="0">
                <a:solidFill>
                  <a:schemeClr val="bg1"/>
                </a:solidFill>
                <a:latin typeface="Calibri" pitchFamily="34" charset="0"/>
              </a:rPr>
              <a:t>body</a:t>
            </a:r>
            <a:endParaRPr lang="en-CA" sz="3200" b="1" dirty="0">
              <a:solidFill>
                <a:schemeClr val="bg1"/>
              </a:solidFill>
              <a:latin typeface="Calibri" pitchFamily="34" charset="0"/>
            </a:endParaRPr>
          </a:p>
          <a:p>
            <a:pPr algn="ctr">
              <a:lnSpc>
                <a:spcPts val="2700"/>
              </a:lnSpc>
              <a:spcAft>
                <a:spcPts val="300"/>
              </a:spcAft>
            </a:pPr>
            <a:r>
              <a:rPr lang="en-US" sz="3200" b="1" dirty="0">
                <a:latin typeface="Calibri" pitchFamily="34" charset="0"/>
              </a:rPr>
              <a:t>married to the Lamb    </a:t>
            </a:r>
            <a:endParaRPr lang="en-US" sz="3200" b="1" dirty="0" smtClean="0">
              <a:latin typeface="Calibri" pitchFamily="34" charset="0"/>
            </a:endParaRPr>
          </a:p>
          <a:p>
            <a:pPr algn="ctr">
              <a:lnSpc>
                <a:spcPts val="2700"/>
              </a:lnSpc>
              <a:spcAft>
                <a:spcPts val="300"/>
              </a:spcAft>
            </a:pPr>
            <a:r>
              <a:rPr lang="en-US" sz="3200" b="1" dirty="0" smtClean="0">
                <a:solidFill>
                  <a:schemeClr val="bg1"/>
                </a:solidFill>
                <a:latin typeface="Calibri" pitchFamily="34" charset="0"/>
              </a:rPr>
              <a:t>every </a:t>
            </a:r>
            <a:r>
              <a:rPr lang="en-US" sz="3200" b="1" dirty="0">
                <a:solidFill>
                  <a:schemeClr val="bg1"/>
                </a:solidFill>
                <a:latin typeface="Calibri" pitchFamily="34" charset="0"/>
              </a:rPr>
              <a:t>tear wiped away</a:t>
            </a:r>
            <a:endParaRPr lang="en-CA" sz="3200" b="1" dirty="0">
              <a:solidFill>
                <a:schemeClr val="bg1"/>
              </a:solidFill>
              <a:latin typeface="Calibri" pitchFamily="34" charset="0"/>
            </a:endParaRPr>
          </a:p>
          <a:p>
            <a:pPr algn="ctr">
              <a:lnSpc>
                <a:spcPts val="2700"/>
              </a:lnSpc>
              <a:spcAft>
                <a:spcPts val="300"/>
              </a:spcAft>
            </a:pPr>
            <a:r>
              <a:rPr lang="en-US" sz="3200" b="1" dirty="0">
                <a:latin typeface="Calibri" pitchFamily="34" charset="0"/>
              </a:rPr>
              <a:t> see God’s </a:t>
            </a:r>
            <a:r>
              <a:rPr lang="en-US" sz="3200" b="1" dirty="0" smtClean="0">
                <a:latin typeface="Calibri" pitchFamily="34" charset="0"/>
              </a:rPr>
              <a:t>face</a:t>
            </a:r>
          </a:p>
          <a:p>
            <a:pPr algn="ctr">
              <a:lnSpc>
                <a:spcPts val="2700"/>
              </a:lnSpc>
              <a:spcAft>
                <a:spcPts val="300"/>
              </a:spcAft>
            </a:pPr>
            <a:r>
              <a:rPr lang="en-US" sz="3200" b="1" dirty="0" smtClean="0">
                <a:solidFill>
                  <a:schemeClr val="bg1"/>
                </a:solidFill>
                <a:latin typeface="Calibri" pitchFamily="34" charset="0"/>
              </a:rPr>
              <a:t>reign forever</a:t>
            </a:r>
            <a:endParaRPr lang="en-CA" sz="3200" b="1" dirty="0">
              <a:solidFill>
                <a:schemeClr val="bg1"/>
              </a:solidFill>
              <a:latin typeface="Calibri" pitchFamily="34" charset="0"/>
            </a:endParaRPr>
          </a:p>
        </p:txBody>
      </p:sp>
      <p:sp>
        <p:nvSpPr>
          <p:cNvPr id="9"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83-97</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6" name="Explosion 1 25"/>
          <p:cNvSpPr/>
          <p:nvPr/>
        </p:nvSpPr>
        <p:spPr>
          <a:xfrm>
            <a:off x="6228184" y="44624"/>
            <a:ext cx="1584176" cy="1584176"/>
          </a:xfrm>
          <a:prstGeom prst="irregularSeal1">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Explosion 1 24"/>
          <p:cNvSpPr/>
          <p:nvPr/>
        </p:nvSpPr>
        <p:spPr>
          <a:xfrm>
            <a:off x="6228184" y="1988840"/>
            <a:ext cx="1584176" cy="1584176"/>
          </a:xfrm>
          <a:prstGeom prst="irregularSeal1">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218" name="Title 1"/>
          <p:cNvSpPr>
            <a:spLocks noGrp="1"/>
          </p:cNvSpPr>
          <p:nvPr>
            <p:ph type="title"/>
          </p:nvPr>
        </p:nvSpPr>
        <p:spPr>
          <a:xfrm>
            <a:off x="519113" y="4733925"/>
            <a:ext cx="8013700" cy="1143000"/>
          </a:xfrm>
        </p:spPr>
        <p:txBody>
          <a:bodyPr/>
          <a:lstStyle/>
          <a:p>
            <a:r>
              <a:rPr lang="en-US" sz="2800" b="1" dirty="0" err="1" smtClean="0">
                <a:solidFill>
                  <a:schemeClr val="bg1"/>
                </a:solidFill>
                <a:latin typeface="SutonnyMJ" pitchFamily="2" charset="0"/>
                <a:cs typeface="SutonnyMJ" pitchFamily="2" charset="0"/>
              </a:rPr>
              <a:t>wdwj</a:t>
            </a:r>
            <a:r>
              <a:rPr lang="en-US" sz="2800" b="1" dirty="0" smtClean="0">
                <a:solidFill>
                  <a:schemeClr val="bg1"/>
                </a:solidFill>
                <a:latin typeface="SutonnyMJ" pitchFamily="2" charset="0"/>
                <a:cs typeface="SutonnyMJ" pitchFamily="2" charset="0"/>
              </a:rPr>
              <a:t>: 3:20; </a:t>
            </a:r>
            <a:br>
              <a:rPr lang="en-US" sz="2800" b="1" dirty="0" smtClean="0">
                <a:solidFill>
                  <a:schemeClr val="bg1"/>
                </a:solidFill>
                <a:latin typeface="SutonnyMJ" pitchFamily="2" charset="0"/>
                <a:cs typeface="SutonnyMJ" pitchFamily="2" charset="0"/>
              </a:rPr>
            </a:br>
            <a:r>
              <a:rPr lang="en-US" sz="2800" b="1" dirty="0" err="1" smtClean="0">
                <a:solidFill>
                  <a:schemeClr val="bg1"/>
                </a:solidFill>
                <a:latin typeface="SutonnyMJ" pitchFamily="2" charset="0"/>
                <a:cs typeface="SutonnyMJ" pitchFamily="2" charset="0"/>
              </a:rPr>
              <a:t>Beªxq</a:t>
            </a:r>
            <a:r>
              <a:rPr lang="en-US" sz="2800" b="1" dirty="0" smtClean="0">
                <a:solidFill>
                  <a:schemeClr val="bg1"/>
                </a:solidFill>
                <a:latin typeface="SutonnyMJ" pitchFamily="2" charset="0"/>
                <a:cs typeface="SutonnyMJ" pitchFamily="2" charset="0"/>
              </a:rPr>
              <a:t>: 12:23; </a:t>
            </a:r>
            <a:endParaRPr lang="en-CA" sz="2800" b="1" dirty="0" smtClean="0">
              <a:solidFill>
                <a:schemeClr val="bg1"/>
              </a:solidFill>
              <a:latin typeface="SutonnyMJ" pitchFamily="2" charset="0"/>
              <a:cs typeface="SutonnyMJ" pitchFamily="2" charset="0"/>
            </a:endParaRPr>
          </a:p>
        </p:txBody>
      </p:sp>
      <p:pic>
        <p:nvPicPr>
          <p:cNvPr id="9219" name="Picture 2" descr="abroad,atlases,destinations,documents,Fotolia,geography,holidays,international,maps,overseas,passports,Photographs,planning,travels,vacations,worlds"/>
          <p:cNvPicPr>
            <a:picLocks noChangeAspect="1" noChangeArrowheads="1"/>
          </p:cNvPicPr>
          <p:nvPr/>
        </p:nvPicPr>
        <p:blipFill>
          <a:blip r:embed="rId2" cstate="print"/>
          <a:srcRect t="23260" b="18587"/>
          <a:stretch>
            <a:fillRect/>
          </a:stretch>
        </p:blipFill>
        <p:spPr bwMode="auto">
          <a:xfrm>
            <a:off x="-17783" y="-27384"/>
            <a:ext cx="5741911" cy="3566160"/>
          </a:xfrm>
          <a:prstGeom prst="rect">
            <a:avLst/>
          </a:prstGeom>
          <a:noFill/>
          <a:ln w="9525">
            <a:noFill/>
            <a:miter lim="800000"/>
            <a:headEnd/>
            <a:tailEnd/>
          </a:ln>
        </p:spPr>
      </p:pic>
      <p:sp>
        <p:nvSpPr>
          <p:cNvPr id="4" name="TextBox 3"/>
          <p:cNvSpPr txBox="1"/>
          <p:nvPr/>
        </p:nvSpPr>
        <p:spPr>
          <a:xfrm rot="19560000">
            <a:off x="2479050" y="1444194"/>
            <a:ext cx="2313432" cy="1463040"/>
          </a:xfrm>
          <a:prstGeom prst="rect">
            <a:avLst/>
          </a:prstGeom>
          <a:solidFill>
            <a:schemeClr val="bg1"/>
          </a:solidFill>
        </p:spPr>
        <p:txBody>
          <a:bodyPr wrap="square">
            <a:spAutoFit/>
          </a:bodyPr>
          <a:lstStyle/>
          <a:p>
            <a:pPr algn="ctr">
              <a:defRPr/>
            </a:pPr>
            <a:r>
              <a:rPr lang="en-CA" sz="2400" b="1" cap="all" dirty="0"/>
              <a:t>Citizens of heaven</a:t>
            </a:r>
          </a:p>
          <a:p>
            <a:pPr algn="ctr">
              <a:defRPr/>
            </a:pPr>
            <a:endParaRPr lang="en-CA" sz="2000" b="1" cap="all" dirty="0"/>
          </a:p>
          <a:p>
            <a:pPr algn="ctr">
              <a:defRPr/>
            </a:pPr>
            <a:r>
              <a:rPr lang="en-CA" sz="2400" b="1" cap="all" dirty="0"/>
              <a:t>  </a:t>
            </a:r>
            <a:r>
              <a:rPr lang="en-CA" sz="2400" b="1" cap="all" dirty="0" smtClean="0"/>
              <a:t> Passport </a:t>
            </a:r>
            <a:r>
              <a:rPr lang="en-CA" sz="2400" b="1" i="1" cap="all" dirty="0" smtClean="0"/>
              <a:t>  </a:t>
            </a:r>
            <a:endParaRPr lang="en-CA" sz="2400" b="1" i="1" cap="all" dirty="0"/>
          </a:p>
        </p:txBody>
      </p:sp>
      <p:sp>
        <p:nvSpPr>
          <p:cNvPr id="9222" name="TextBox 5"/>
          <p:cNvSpPr txBox="1">
            <a:spLocks noChangeArrowheads="1"/>
          </p:cNvSpPr>
          <p:nvPr/>
        </p:nvSpPr>
        <p:spPr bwMode="auto">
          <a:xfrm>
            <a:off x="2484438" y="3500438"/>
            <a:ext cx="2808287" cy="646112"/>
          </a:xfrm>
          <a:prstGeom prst="rect">
            <a:avLst/>
          </a:prstGeom>
          <a:solidFill>
            <a:srgbClr val="FFFF00"/>
          </a:solidFill>
          <a:ln w="9525">
            <a:noFill/>
            <a:miter lim="800000"/>
            <a:headEnd/>
            <a:tailEnd/>
          </a:ln>
        </p:spPr>
        <p:txBody>
          <a:bodyPr>
            <a:spAutoFit/>
          </a:bodyPr>
          <a:lstStyle/>
          <a:p>
            <a:r>
              <a:rPr lang="en-CA"/>
              <a:t>                                         </a:t>
            </a:r>
          </a:p>
          <a:p>
            <a:endParaRPr lang="en-CA"/>
          </a:p>
        </p:txBody>
      </p:sp>
      <p:sp>
        <p:nvSpPr>
          <p:cNvPr id="7" name="TextBox 6"/>
          <p:cNvSpPr txBox="1"/>
          <p:nvPr/>
        </p:nvSpPr>
        <p:spPr>
          <a:xfrm>
            <a:off x="2627784" y="188640"/>
            <a:ext cx="3456384" cy="215444"/>
          </a:xfrm>
          <a:prstGeom prst="rect">
            <a:avLst/>
          </a:prstGeom>
          <a:noFill/>
        </p:spPr>
        <p:txBody>
          <a:bodyPr wrap="square" rtlCol="0">
            <a:spAutoFit/>
          </a:bodyPr>
          <a:lstStyle/>
          <a:p>
            <a:pPr algn="ctr"/>
            <a:r>
              <a:rPr lang="en-CA" sz="800" dirty="0" smtClean="0">
                <a:solidFill>
                  <a:schemeClr val="tx1">
                    <a:lumMod val="65000"/>
                  </a:schemeClr>
                </a:solidFill>
              </a:rPr>
              <a:t>Microsoft clip art © 2013   Microsoft Corporation. </a:t>
            </a:r>
            <a:endParaRPr lang="en-CA" sz="800" dirty="0">
              <a:solidFill>
                <a:schemeClr val="tx1">
                  <a:lumMod val="65000"/>
                </a:schemeClr>
              </a:solidFill>
            </a:endParaRPr>
          </a:p>
        </p:txBody>
      </p:sp>
      <p:sp>
        <p:nvSpPr>
          <p:cNvPr id="10" name="TextBox 9"/>
          <p:cNvSpPr txBox="1"/>
          <p:nvPr/>
        </p:nvSpPr>
        <p:spPr>
          <a:xfrm>
            <a:off x="6588224" y="476672"/>
            <a:ext cx="864096" cy="707886"/>
          </a:xfrm>
          <a:prstGeom prst="rect">
            <a:avLst/>
          </a:prstGeom>
          <a:noFill/>
        </p:spPr>
        <p:txBody>
          <a:bodyPr wrap="square" rtlCol="0">
            <a:spAutoFit/>
          </a:bodyPr>
          <a:lstStyle/>
          <a:p>
            <a:pPr algn="ctr">
              <a:lnSpc>
                <a:spcPts val="2400"/>
              </a:lnSpc>
            </a:pPr>
            <a:r>
              <a:rPr lang="en-CA" sz="2400" b="1" dirty="0" smtClean="0">
                <a:solidFill>
                  <a:schemeClr val="bg1"/>
                </a:solidFill>
              </a:rPr>
              <a:t>The Lord</a:t>
            </a:r>
            <a:endParaRPr lang="en-CA" sz="2400" b="1" dirty="0">
              <a:solidFill>
                <a:schemeClr val="bg1"/>
              </a:solidFill>
            </a:endParaRPr>
          </a:p>
        </p:txBody>
      </p:sp>
      <p:pic>
        <p:nvPicPr>
          <p:cNvPr id="11" name="Picture 10" descr="angry-face-01s.gif"/>
          <p:cNvPicPr>
            <a:picLocks noChangeAspect="1"/>
          </p:cNvPicPr>
          <p:nvPr/>
        </p:nvPicPr>
        <p:blipFill>
          <a:blip r:embed="rId3" cstate="print"/>
          <a:stretch>
            <a:fillRect/>
          </a:stretch>
        </p:blipFill>
        <p:spPr>
          <a:xfrm>
            <a:off x="8028384" y="404664"/>
            <a:ext cx="864096" cy="864096"/>
          </a:xfrm>
          <a:prstGeom prst="ellipse">
            <a:avLst/>
          </a:prstGeom>
        </p:spPr>
      </p:pic>
      <p:sp>
        <p:nvSpPr>
          <p:cNvPr id="9221" name="TextBox 4"/>
          <p:cNvSpPr txBox="1">
            <a:spLocks noChangeArrowheads="1"/>
          </p:cNvSpPr>
          <p:nvPr/>
        </p:nvSpPr>
        <p:spPr bwMode="auto">
          <a:xfrm>
            <a:off x="467544" y="3501008"/>
            <a:ext cx="4846320" cy="954107"/>
          </a:xfrm>
          <a:prstGeom prst="rect">
            <a:avLst/>
          </a:prstGeom>
          <a:solidFill>
            <a:schemeClr val="tx1"/>
          </a:solidFill>
          <a:ln w="9525">
            <a:noFill/>
            <a:miter lim="800000"/>
            <a:headEnd/>
            <a:tailEnd/>
          </a:ln>
        </p:spPr>
        <p:txBody>
          <a:bodyPr wrap="square">
            <a:spAutoFit/>
          </a:bodyPr>
          <a:lstStyle/>
          <a:p>
            <a:pPr algn="ctr"/>
            <a:r>
              <a:rPr lang="en-CA" sz="2800" b="1" spc="-20" dirty="0" smtClean="0">
                <a:solidFill>
                  <a:srgbClr val="FF0000"/>
                </a:solidFill>
                <a:latin typeface="SutonnyMJ" pitchFamily="2" charset="0"/>
                <a:cs typeface="SutonnyMJ" pitchFamily="2" charset="0"/>
              </a:rPr>
              <a:t>83. </a:t>
            </a:r>
            <a:r>
              <a:rPr lang="en-US" sz="2800" b="1" dirty="0" smtClean="0">
                <a:solidFill>
                  <a:srgbClr val="FF0000"/>
                </a:solidFill>
                <a:latin typeface="SutonnyMJ" pitchFamily="2" charset="0"/>
                <a:cs typeface="SutonnyMJ" pitchFamily="2" charset="0"/>
              </a:rPr>
              <a:t>¯^</a:t>
            </a:r>
            <a:r>
              <a:rPr lang="en-US" sz="2800" b="1" dirty="0" err="1" smtClean="0">
                <a:solidFill>
                  <a:srgbClr val="FF0000"/>
                </a:solidFill>
                <a:latin typeface="SutonnyMJ" pitchFamily="2" charset="0"/>
                <a:cs typeface="SutonnyMJ" pitchFamily="2" charset="0"/>
              </a:rPr>
              <a:t>M©cyixi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cÖRv</a:t>
            </a:r>
            <a:r>
              <a:rPr lang="en-US" sz="2800" b="1" dirty="0" smtClean="0">
                <a:solidFill>
                  <a:srgbClr val="FF0000"/>
                </a:solidFill>
                <a:latin typeface="SutonnyMJ" pitchFamily="2" charset="0"/>
                <a:cs typeface="SutonnyMJ" pitchFamily="2" charset="0"/>
              </a:rPr>
              <a:t>| </a:t>
            </a:r>
            <a:endParaRPr lang="en-CA" sz="2800" b="1" spc="-20" dirty="0" smtClean="0">
              <a:solidFill>
                <a:srgbClr val="FF0000"/>
              </a:solidFill>
              <a:latin typeface="SutonnyMJ" pitchFamily="2" charset="0"/>
              <a:cs typeface="SutonnyMJ" pitchFamily="2" charset="0"/>
            </a:endParaRPr>
          </a:p>
          <a:p>
            <a:pPr algn="ctr"/>
            <a:r>
              <a:rPr lang="en-US" sz="2800" b="1" dirty="0" err="1" smtClean="0">
                <a:solidFill>
                  <a:srgbClr val="FF0000"/>
                </a:solidFill>
                <a:latin typeface="SutonnyMJ" pitchFamily="2" charset="0"/>
                <a:cs typeface="SutonnyMJ" pitchFamily="2" charset="0"/>
              </a:rPr>
              <a:t>ab¨ev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cÖfz</a:t>
            </a:r>
            <a:r>
              <a:rPr lang="en-US" sz="2800" b="1" dirty="0" smtClean="0">
                <a:solidFill>
                  <a:srgbClr val="FF0000"/>
                </a:solidFill>
                <a:latin typeface="SutonnyMJ" pitchFamily="2" charset="0"/>
                <a:cs typeface="SutonnyMJ" pitchFamily="2" charset="0"/>
              </a:rPr>
              <a:t>!</a:t>
            </a:r>
            <a:endParaRPr lang="en-CA" sz="2800" b="1" kern="0" dirty="0">
              <a:solidFill>
                <a:srgbClr val="FF0000"/>
              </a:solidFill>
              <a:latin typeface="SutonnyMJ" pitchFamily="2" charset="0"/>
              <a:cs typeface="SutonnyMJ" pitchFamily="2" charset="0"/>
            </a:endParaRPr>
          </a:p>
        </p:txBody>
      </p:sp>
      <p:sp>
        <p:nvSpPr>
          <p:cNvPr id="13" name="TextBox 12"/>
          <p:cNvSpPr txBox="1"/>
          <p:nvPr/>
        </p:nvSpPr>
        <p:spPr>
          <a:xfrm>
            <a:off x="5927536" y="3471391"/>
            <a:ext cx="3108960" cy="461665"/>
          </a:xfrm>
          <a:prstGeom prst="rect">
            <a:avLst/>
          </a:prstGeom>
          <a:noFill/>
        </p:spPr>
        <p:txBody>
          <a:bodyPr wrap="square" rtlCol="0">
            <a:spAutoFit/>
          </a:bodyPr>
          <a:lstStyle/>
          <a:p>
            <a:pPr algn="ctr"/>
            <a:r>
              <a:rPr lang="en-CA" sz="2400" b="1" spc="-30" dirty="0" smtClean="0">
                <a:solidFill>
                  <a:schemeClr val="bg1"/>
                </a:solidFill>
                <a:latin typeface="Calibri" pitchFamily="34" charset="0"/>
                <a:cs typeface="Calibri" pitchFamily="34" charset="0"/>
              </a:rPr>
              <a:t>“You have citizenship!”</a:t>
            </a:r>
            <a:endParaRPr lang="en-CA" sz="2400" b="1" spc="-30" dirty="0">
              <a:solidFill>
                <a:schemeClr val="bg1"/>
              </a:solidFill>
              <a:latin typeface="Calibri" pitchFamily="34" charset="0"/>
              <a:cs typeface="Calibri" pitchFamily="34" charset="0"/>
            </a:endParaRPr>
          </a:p>
        </p:txBody>
      </p:sp>
      <p:sp>
        <p:nvSpPr>
          <p:cNvPr id="14" name="Smiley Face 13"/>
          <p:cNvSpPr/>
          <p:nvPr/>
        </p:nvSpPr>
        <p:spPr>
          <a:xfrm>
            <a:off x="8180392" y="2160280"/>
            <a:ext cx="548640" cy="548640"/>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TextBox 14"/>
          <p:cNvSpPr txBox="1"/>
          <p:nvPr/>
        </p:nvSpPr>
        <p:spPr>
          <a:xfrm>
            <a:off x="8028384" y="332656"/>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2" name="Rectangle 21"/>
          <p:cNvSpPr/>
          <p:nvPr/>
        </p:nvSpPr>
        <p:spPr>
          <a:xfrm>
            <a:off x="8388424" y="2697480"/>
            <a:ext cx="137160" cy="73152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Rectangle 22"/>
          <p:cNvSpPr/>
          <p:nvPr/>
        </p:nvSpPr>
        <p:spPr>
          <a:xfrm flipH="1">
            <a:off x="8172400" y="2859792"/>
            <a:ext cx="548640" cy="137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TextBox 8"/>
          <p:cNvSpPr txBox="1">
            <a:spLocks noChangeArrowheads="1"/>
          </p:cNvSpPr>
          <p:nvPr/>
        </p:nvSpPr>
        <p:spPr bwMode="auto">
          <a:xfrm>
            <a:off x="7956376" y="11967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18" name="TextBox 17"/>
          <p:cNvSpPr txBox="1"/>
          <p:nvPr/>
        </p:nvSpPr>
        <p:spPr>
          <a:xfrm>
            <a:off x="8460432" y="6381328"/>
            <a:ext cx="576064" cy="369332"/>
          </a:xfrm>
          <a:prstGeom prst="rect">
            <a:avLst/>
          </a:prstGeom>
          <a:noFill/>
        </p:spPr>
        <p:txBody>
          <a:bodyPr wrap="square" rtlCol="0">
            <a:spAutoFit/>
          </a:bodyPr>
          <a:lstStyle/>
          <a:p>
            <a:pPr algn="ctr"/>
            <a:r>
              <a:rPr lang="en-CA" dirty="0" smtClean="0">
                <a:solidFill>
                  <a:schemeClr val="bg1"/>
                </a:solidFill>
              </a:rPr>
              <a:t>83</a:t>
            </a:r>
            <a:endParaRPr lang="en-CA" dirty="0">
              <a:solidFill>
                <a:schemeClr val="bg1"/>
              </a:solidFill>
            </a:endParaRPr>
          </a:p>
        </p:txBody>
      </p:sp>
      <p:sp>
        <p:nvSpPr>
          <p:cNvPr id="21" name="TextBox 20"/>
          <p:cNvSpPr txBox="1"/>
          <p:nvPr/>
        </p:nvSpPr>
        <p:spPr>
          <a:xfrm>
            <a:off x="6588224" y="2433082"/>
            <a:ext cx="864096" cy="707886"/>
          </a:xfrm>
          <a:prstGeom prst="rect">
            <a:avLst/>
          </a:prstGeom>
          <a:noFill/>
        </p:spPr>
        <p:txBody>
          <a:bodyPr wrap="square" rtlCol="0">
            <a:spAutoFit/>
          </a:bodyPr>
          <a:lstStyle/>
          <a:p>
            <a:pPr algn="ctr">
              <a:lnSpc>
                <a:spcPts val="2400"/>
              </a:lnSpc>
            </a:pPr>
            <a:r>
              <a:rPr lang="en-CA" sz="2400" b="1" dirty="0" smtClean="0">
                <a:solidFill>
                  <a:schemeClr val="bg1"/>
                </a:solidFill>
              </a:rPr>
              <a:t>The Lord</a:t>
            </a:r>
            <a:endParaRPr lang="en-CA" sz="2400" b="1" dirty="0">
              <a:solidFill>
                <a:schemeClr val="bg1"/>
              </a:solidFill>
            </a:endParaRPr>
          </a:p>
        </p:txBody>
      </p:sp>
      <p:sp>
        <p:nvSpPr>
          <p:cNvPr id="19" name="TextBox 18"/>
          <p:cNvSpPr txBox="1"/>
          <p:nvPr/>
        </p:nvSpPr>
        <p:spPr>
          <a:xfrm>
            <a:off x="5940152" y="1484784"/>
            <a:ext cx="2880320" cy="461665"/>
          </a:xfrm>
          <a:prstGeom prst="rect">
            <a:avLst/>
          </a:prstGeom>
          <a:noFill/>
        </p:spPr>
        <p:txBody>
          <a:bodyPr wrap="square" rtlCol="0">
            <a:spAutoFit/>
          </a:bodyPr>
          <a:lstStyle/>
          <a:p>
            <a:pPr algn="ctr"/>
            <a:r>
              <a:rPr lang="en-CA" sz="2400" b="1" dirty="0" smtClean="0">
                <a:solidFill>
                  <a:schemeClr val="bg1"/>
                </a:solidFill>
                <a:latin typeface="Calibri" pitchFamily="34" charset="0"/>
                <a:cs typeface="Calibri" pitchFamily="34" charset="0"/>
              </a:rPr>
              <a:t>“No citizenship!”</a:t>
            </a:r>
            <a:endParaRPr lang="en-CA" sz="24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pic>
        <p:nvPicPr>
          <p:cNvPr id="11266" name="Picture 2" descr="marriage to Lamb kootation.com.jpg"/>
          <p:cNvPicPr>
            <a:picLocks noChangeAspect="1"/>
          </p:cNvPicPr>
          <p:nvPr/>
        </p:nvPicPr>
        <p:blipFill>
          <a:blip r:embed="rId2" cstate="print"/>
          <a:srcRect r="16231"/>
          <a:stretch>
            <a:fillRect/>
          </a:stretch>
        </p:blipFill>
        <p:spPr bwMode="auto">
          <a:xfrm>
            <a:off x="34925" y="115888"/>
            <a:ext cx="4465067" cy="6569075"/>
          </a:xfrm>
          <a:prstGeom prst="rect">
            <a:avLst/>
          </a:prstGeom>
          <a:noFill/>
          <a:ln w="9525">
            <a:noFill/>
            <a:miter lim="800000"/>
            <a:headEnd/>
            <a:tailEnd/>
          </a:ln>
        </p:spPr>
      </p:pic>
      <p:sp>
        <p:nvSpPr>
          <p:cNvPr id="4" name="TextBox 6"/>
          <p:cNvSpPr txBox="1">
            <a:spLocks noChangeArrowheads="1"/>
          </p:cNvSpPr>
          <p:nvPr/>
        </p:nvSpPr>
        <p:spPr bwMode="auto">
          <a:xfrm>
            <a:off x="2051720" y="6124575"/>
            <a:ext cx="3095625" cy="400050"/>
          </a:xfrm>
          <a:prstGeom prst="rect">
            <a:avLst/>
          </a:prstGeom>
          <a:noFill/>
          <a:ln w="9525">
            <a:noFill/>
            <a:miter lim="800000"/>
            <a:headEnd/>
            <a:tailEnd/>
          </a:ln>
        </p:spPr>
        <p:txBody>
          <a:bodyPr>
            <a:spAutoFit/>
          </a:bodyPr>
          <a:lstStyle/>
          <a:p>
            <a:pPr algn="ctr">
              <a:defRPr/>
            </a:pPr>
            <a:r>
              <a:rPr lang="en-CA" sz="1000" dirty="0">
                <a:solidFill>
                  <a:schemeClr val="tx1">
                    <a:lumMod val="65000"/>
                  </a:schemeClr>
                </a:solidFill>
              </a:rPr>
              <a:t>various copies on internet, </a:t>
            </a:r>
          </a:p>
          <a:p>
            <a:pPr algn="ctr">
              <a:defRPr/>
            </a:pPr>
            <a:r>
              <a:rPr lang="en-CA" sz="1000" dirty="0">
                <a:solidFill>
                  <a:schemeClr val="tx1">
                    <a:lumMod val="65000"/>
                  </a:schemeClr>
                </a:solidFill>
              </a:rPr>
              <a:t>original source unknown</a:t>
            </a:r>
          </a:p>
        </p:txBody>
      </p:sp>
      <p:sp>
        <p:nvSpPr>
          <p:cNvPr id="5" name="Title 1"/>
          <p:cNvSpPr txBox="1">
            <a:spLocks/>
          </p:cNvSpPr>
          <p:nvPr/>
        </p:nvSpPr>
        <p:spPr bwMode="auto">
          <a:xfrm>
            <a:off x="5076825" y="2708920"/>
            <a:ext cx="3959225" cy="1143000"/>
          </a:xfrm>
          <a:prstGeom prst="rect">
            <a:avLst/>
          </a:prstGeom>
          <a:noFill/>
          <a:ln w="9525">
            <a:noFill/>
            <a:miter lim="800000"/>
            <a:headEnd/>
            <a:tailEnd/>
          </a:ln>
        </p:spPr>
        <p:txBody>
          <a:bodyPr anchor="ctr"/>
          <a:lstStyle/>
          <a:p>
            <a:pPr algn="ctr"/>
            <a:endParaRPr lang="en-CA" sz="2800" b="1" dirty="0">
              <a:solidFill>
                <a:schemeClr val="bg1"/>
              </a:solidFill>
              <a:latin typeface="SutonnyMJ" pitchFamily="2" charset="0"/>
              <a:cs typeface="SutonnyMJ" pitchFamily="2" charset="0"/>
            </a:endParaRPr>
          </a:p>
          <a:p>
            <a:pPr algn="ctr"/>
            <a:r>
              <a:rPr lang="en-US" sz="2800" b="1" dirty="0" smtClean="0">
                <a:solidFill>
                  <a:schemeClr val="bg1"/>
                </a:solidFill>
                <a:latin typeface="SutonnyMJ" pitchFamily="2" charset="0"/>
                <a:cs typeface="SutonnyMJ" pitchFamily="2" charset="0"/>
              </a:rPr>
              <a:t>†iv: 5:2; </a:t>
            </a:r>
          </a:p>
          <a:p>
            <a:pPr algn="ctr"/>
            <a:r>
              <a:rPr lang="en-US" sz="2800" b="1" dirty="0" smtClean="0">
                <a:solidFill>
                  <a:schemeClr val="bg1"/>
                </a:solidFill>
                <a:latin typeface="SutonnyMJ" pitchFamily="2" charset="0"/>
                <a:cs typeface="SutonnyMJ" pitchFamily="2" charset="0"/>
              </a:rPr>
              <a:t>†iv 15:13; </a:t>
            </a:r>
          </a:p>
          <a:p>
            <a:pPr algn="ctr"/>
            <a:r>
              <a:rPr lang="en-US" sz="2800" b="1" dirty="0" err="1" smtClean="0">
                <a:solidFill>
                  <a:schemeClr val="bg1"/>
                </a:solidFill>
                <a:latin typeface="SutonnyMJ" pitchFamily="2" charset="0"/>
                <a:cs typeface="SutonnyMJ" pitchFamily="2" charset="0"/>
              </a:rPr>
              <a:t>Kj</a:t>
            </a:r>
            <a:r>
              <a:rPr lang="en-US" sz="2800" b="1" dirty="0" smtClean="0">
                <a:solidFill>
                  <a:schemeClr val="bg1"/>
                </a:solidFill>
                <a:latin typeface="SutonnyMJ" pitchFamily="2" charset="0"/>
                <a:cs typeface="SutonnyMJ" pitchFamily="2" charset="0"/>
              </a:rPr>
              <a:t>: 1:27</a:t>
            </a:r>
            <a:endParaRPr lang="en-CA" sz="2800" b="1" dirty="0">
              <a:solidFill>
                <a:schemeClr val="bg1"/>
              </a:solidFill>
              <a:latin typeface="SutonnyMJ" pitchFamily="2" charset="0"/>
              <a:cs typeface="SutonnyMJ" pitchFamily="2" charset="0"/>
            </a:endParaRPr>
          </a:p>
          <a:p>
            <a:pPr algn="ctr"/>
            <a:r>
              <a:rPr lang="en-US" sz="2800" b="1" dirty="0">
                <a:solidFill>
                  <a:schemeClr val="bg1"/>
                </a:solidFill>
                <a:latin typeface="SutonnyMJ" pitchFamily="2" charset="0"/>
                <a:cs typeface="SutonnyMJ" pitchFamily="2" charset="0"/>
              </a:rPr>
              <a:t> </a:t>
            </a:r>
            <a:endParaRPr lang="en-CA" sz="2800" b="1" dirty="0">
              <a:solidFill>
                <a:schemeClr val="bg1"/>
              </a:solidFill>
              <a:latin typeface="SutonnyMJ" pitchFamily="2" charset="0"/>
              <a:cs typeface="SutonnyMJ" pitchFamily="2" charset="0"/>
            </a:endParaRPr>
          </a:p>
        </p:txBody>
      </p:sp>
      <p:sp>
        <p:nvSpPr>
          <p:cNvPr id="6" name="TextBox 5"/>
          <p:cNvSpPr txBox="1"/>
          <p:nvPr/>
        </p:nvSpPr>
        <p:spPr>
          <a:xfrm>
            <a:off x="5292080" y="692696"/>
            <a:ext cx="3291840" cy="1384995"/>
          </a:xfrm>
          <a:prstGeom prst="rect">
            <a:avLst/>
          </a:prstGeom>
          <a:solidFill>
            <a:schemeClr val="tx1"/>
          </a:solidFill>
        </p:spPr>
        <p:txBody>
          <a:bodyPr wrap="square" rtlCol="0">
            <a:spAutoFit/>
          </a:bodyPr>
          <a:lstStyle/>
          <a:p>
            <a:pPr algn="ctr"/>
            <a:r>
              <a:rPr lang="en-CA" sz="2800" b="1" dirty="0" smtClean="0">
                <a:solidFill>
                  <a:srgbClr val="FF0000"/>
                </a:solidFill>
                <a:latin typeface="SutonnyMJ" pitchFamily="2" charset="0"/>
                <a:cs typeface="SutonnyMJ" pitchFamily="2" charset="0"/>
              </a:rPr>
              <a:t>84. </a:t>
            </a:r>
            <a:r>
              <a:rPr lang="en-US" sz="2800" b="1" dirty="0" smtClean="0">
                <a:solidFill>
                  <a:srgbClr val="FF0000"/>
                </a:solidFill>
                <a:latin typeface="SutonnyMJ" pitchFamily="2" charset="0"/>
                <a:cs typeface="SutonnyMJ" pitchFamily="2" charset="0"/>
              </a:rPr>
              <a:t>Ck¦‡ii </a:t>
            </a:r>
            <a:r>
              <a:rPr lang="en-US" sz="2800" b="1" dirty="0" err="1" smtClean="0">
                <a:solidFill>
                  <a:srgbClr val="FF0000"/>
                </a:solidFill>
                <a:latin typeface="SutonnyMJ" pitchFamily="2" charset="0"/>
                <a:cs typeface="SutonnyMJ" pitchFamily="2" charset="0"/>
              </a:rPr>
              <a:t>cÖZv‡ci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cÖZ¨vkv</a:t>
            </a:r>
            <a:endParaRPr lang="en-CA" sz="2800" b="1" dirty="0" smtClean="0">
              <a:solidFill>
                <a:srgbClr val="FF0000"/>
              </a:solidFill>
              <a:latin typeface="SutonnyMJ" pitchFamily="2" charset="0"/>
              <a:cs typeface="SutonnyMJ" pitchFamily="2" charset="0"/>
            </a:endParaRPr>
          </a:p>
          <a:p>
            <a:pPr algn="ctr"/>
            <a:r>
              <a:rPr lang="en-CA" sz="2800" b="1" dirty="0" smtClean="0">
                <a:solidFill>
                  <a:srgbClr val="FF0000"/>
                </a:solidFill>
                <a:latin typeface="Calibri" pitchFamily="34" charset="0"/>
              </a:rPr>
              <a:t>Wonderful Lord!</a:t>
            </a:r>
            <a:endParaRPr lang="en-CA" dirty="0"/>
          </a:p>
        </p:txBody>
      </p:sp>
      <p:pic>
        <p:nvPicPr>
          <p:cNvPr id="8" name="Picture 7" descr="angry-face-01s.gif"/>
          <p:cNvPicPr>
            <a:picLocks noChangeAspect="1"/>
          </p:cNvPicPr>
          <p:nvPr/>
        </p:nvPicPr>
        <p:blipFill>
          <a:blip r:embed="rId3" cstate="print"/>
          <a:stretch>
            <a:fillRect/>
          </a:stretch>
        </p:blipFill>
        <p:spPr>
          <a:xfrm>
            <a:off x="8028384" y="5733256"/>
            <a:ext cx="864096" cy="864096"/>
          </a:xfrm>
          <a:prstGeom prst="ellipse">
            <a:avLst/>
          </a:prstGeom>
        </p:spPr>
      </p:pic>
      <p:sp>
        <p:nvSpPr>
          <p:cNvPr id="9" name="TextBox 8"/>
          <p:cNvSpPr txBox="1">
            <a:spLocks noChangeArrowheads="1"/>
          </p:cNvSpPr>
          <p:nvPr/>
        </p:nvSpPr>
        <p:spPr bwMode="auto">
          <a:xfrm>
            <a:off x="7956376" y="6525344"/>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75000"/>
                  </a:schemeClr>
                </a:solidFill>
              </a:rPr>
              <a:t>© </a:t>
            </a:r>
            <a:r>
              <a:rPr lang="en-CA" sz="800" dirty="0" smtClean="0">
                <a:solidFill>
                  <a:schemeClr val="tx1">
                    <a:lumMod val="75000"/>
                  </a:schemeClr>
                </a:solidFill>
              </a:rPr>
              <a:t>GospelGifs.com </a:t>
            </a:r>
            <a:endParaRPr lang="en-CA" sz="800" dirty="0">
              <a:solidFill>
                <a:schemeClr val="tx1">
                  <a:lumMod val="75000"/>
                </a:schemeClr>
              </a:solidFill>
            </a:endParaRPr>
          </a:p>
        </p:txBody>
      </p:sp>
      <p:sp>
        <p:nvSpPr>
          <p:cNvPr id="10" name="TextBox 9"/>
          <p:cNvSpPr txBox="1"/>
          <p:nvPr/>
        </p:nvSpPr>
        <p:spPr>
          <a:xfrm>
            <a:off x="8028384" y="5693186"/>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1" name="TextBox 10"/>
          <p:cNvSpPr txBox="1"/>
          <p:nvPr/>
        </p:nvSpPr>
        <p:spPr>
          <a:xfrm>
            <a:off x="179512" y="6165304"/>
            <a:ext cx="576064" cy="369332"/>
          </a:xfrm>
          <a:prstGeom prst="rect">
            <a:avLst/>
          </a:prstGeom>
          <a:noFill/>
        </p:spPr>
        <p:txBody>
          <a:bodyPr wrap="square" rtlCol="0">
            <a:spAutoFit/>
          </a:bodyPr>
          <a:lstStyle/>
          <a:p>
            <a:r>
              <a:rPr lang="en-CA" dirty="0" smtClean="0">
                <a:solidFill>
                  <a:schemeClr val="bg1"/>
                </a:solidFill>
              </a:rPr>
              <a:t>84</a:t>
            </a:r>
            <a:endParaRPr lang="en-CA" dirty="0">
              <a:solidFill>
                <a:schemeClr val="bg1"/>
              </a:solidFill>
            </a:endParaRPr>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052" name="Title 1"/>
          <p:cNvSpPr>
            <a:spLocks noGrp="1"/>
          </p:cNvSpPr>
          <p:nvPr>
            <p:ph type="title"/>
          </p:nvPr>
        </p:nvSpPr>
        <p:spPr>
          <a:xfrm>
            <a:off x="5867400" y="1196752"/>
            <a:ext cx="3025080" cy="2160240"/>
          </a:xfrm>
          <a:solidFill>
            <a:schemeClr val="tx1"/>
          </a:solidFill>
        </p:spPr>
        <p:txBody>
          <a:bodyPr/>
          <a:lstStyle/>
          <a:p>
            <a:r>
              <a:rPr lang="en-CA" sz="2800" b="1" dirty="0" smtClean="0">
                <a:solidFill>
                  <a:srgbClr val="FF0000"/>
                </a:solidFill>
                <a:latin typeface="SutonnyMJ" pitchFamily="2" charset="0"/>
                <a:cs typeface="SutonnyMJ" pitchFamily="2" charset="0"/>
              </a:rPr>
              <a:t>85. </a:t>
            </a:r>
            <a:r>
              <a:rPr lang="en-US" sz="2800" b="1" dirty="0" smtClean="0">
                <a:solidFill>
                  <a:srgbClr val="FF0000"/>
                </a:solidFill>
                <a:latin typeface="SutonnyMJ" pitchFamily="2" charset="0"/>
                <a:cs typeface="SutonnyMJ" pitchFamily="2" charset="0"/>
              </a:rPr>
              <a:t>Ck¦‡ii </a:t>
            </a:r>
            <a:r>
              <a:rPr lang="en-US" sz="2800" b="1" dirty="0" err="1" smtClean="0">
                <a:solidFill>
                  <a:srgbClr val="FF0000"/>
                </a:solidFill>
                <a:latin typeface="SutonnyMJ" pitchFamily="2" charset="0"/>
                <a:cs typeface="SutonnyMJ" pitchFamily="2" charset="0"/>
              </a:rPr>
              <a:t>mšÍvb</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vqv</a:t>
            </a:r>
            <a:r>
              <a:rPr lang="en-US" sz="2800" b="1" dirty="0" smtClean="0">
                <a:solidFill>
                  <a:srgbClr val="FF0000"/>
                </a:solidFill>
                <a:latin typeface="SutonnyMJ" pitchFamily="2" charset="0"/>
                <a:cs typeface="SutonnyMJ" pitchFamily="2" charset="0"/>
              </a:rPr>
              <a:t>` I </a:t>
            </a:r>
            <a:r>
              <a:rPr lang="en-US" sz="2800" b="1" dirty="0" err="1" smtClean="0">
                <a:solidFill>
                  <a:srgbClr val="FF0000"/>
                </a:solidFill>
                <a:latin typeface="SutonnyMJ" pitchFamily="2" charset="0"/>
                <a:cs typeface="SutonnyMJ" pitchFamily="2" charset="0"/>
              </a:rPr>
              <a:t>Lªx‡óimn-`vqv</a:t>
            </a:r>
            <a:r>
              <a:rPr lang="en-US" sz="2800" b="1" dirty="0" smtClean="0">
                <a:solidFill>
                  <a:srgbClr val="FF0000"/>
                </a:solidFill>
                <a:latin typeface="SutonnyMJ" pitchFamily="2" charset="0"/>
                <a:cs typeface="SutonnyMJ" pitchFamily="2" charset="0"/>
              </a:rPr>
              <a:t>`| </a:t>
            </a:r>
            <a:r>
              <a:rPr lang="en-CA" sz="2800" b="1" dirty="0" smtClean="0">
                <a:solidFill>
                  <a:srgbClr val="FF0000"/>
                </a:solidFill>
                <a:latin typeface="SutonnyMJ" pitchFamily="2" charset="0"/>
                <a:cs typeface="SutonnyMJ" pitchFamily="2" charset="0"/>
              </a:rPr>
              <a:t/>
            </a:r>
            <a:br>
              <a:rPr lang="en-CA" sz="2800" b="1" dirty="0" smtClean="0">
                <a:solidFill>
                  <a:srgbClr val="FF0000"/>
                </a:solidFill>
                <a:latin typeface="SutonnyMJ" pitchFamily="2" charset="0"/>
                <a:cs typeface="SutonnyMJ" pitchFamily="2" charset="0"/>
              </a:rPr>
            </a:br>
            <a:r>
              <a:rPr lang="en-US" sz="2800" b="1" dirty="0" err="1" smtClean="0">
                <a:solidFill>
                  <a:srgbClr val="FF0000"/>
                </a:solidFill>
                <a:latin typeface="SutonnyMJ" pitchFamily="2" charset="0"/>
                <a:cs typeface="SutonnyMJ" pitchFamily="2" charset="0"/>
              </a:rPr>
              <a:t>ab¨ev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cÖfz</a:t>
            </a:r>
            <a:r>
              <a:rPr lang="en-US" sz="2800" b="1" dirty="0" smtClean="0">
                <a:solidFill>
                  <a:srgbClr val="FF0000"/>
                </a:solidFill>
                <a:latin typeface="SutonnyMJ" pitchFamily="2" charset="0"/>
                <a:cs typeface="SutonnyMJ" pitchFamily="2" charset="0"/>
              </a:rPr>
              <a:t>!</a:t>
            </a:r>
            <a:endParaRPr lang="en-CA" sz="2800" b="1" dirty="0" smtClean="0">
              <a:solidFill>
                <a:srgbClr val="FF0000"/>
              </a:solidFill>
              <a:latin typeface="SutonnyMJ" pitchFamily="2" charset="0"/>
              <a:cs typeface="SutonnyMJ" pitchFamily="2" charset="0"/>
            </a:endParaRPr>
          </a:p>
        </p:txBody>
      </p:sp>
      <p:sp>
        <p:nvSpPr>
          <p:cNvPr id="2053"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CA"/>
          </a:p>
        </p:txBody>
      </p:sp>
      <p:graphicFrame>
        <p:nvGraphicFramePr>
          <p:cNvPr id="2050" name="Object 1"/>
          <p:cNvGraphicFramePr>
            <a:graphicFrameLocks noChangeAspect="1"/>
          </p:cNvGraphicFramePr>
          <p:nvPr/>
        </p:nvGraphicFramePr>
        <p:xfrm>
          <a:off x="34925" y="30163"/>
          <a:ext cx="5689600" cy="4262437"/>
        </p:xfrm>
        <a:graphic>
          <a:graphicData uri="http://schemas.openxmlformats.org/presentationml/2006/ole">
            <p:oleObj spid="_x0000_s8760340" name="Slide" r:id="rId3" imgW="4570378" imgH="3427559" progId="PowerPoint.Slide.12">
              <p:embed/>
            </p:oleObj>
          </a:graphicData>
        </a:graphic>
      </p:graphicFrame>
      <p:sp>
        <p:nvSpPr>
          <p:cNvPr id="2054" name="TextBox 4"/>
          <p:cNvSpPr txBox="1">
            <a:spLocks noChangeArrowheads="1"/>
          </p:cNvSpPr>
          <p:nvPr/>
        </p:nvSpPr>
        <p:spPr bwMode="auto">
          <a:xfrm>
            <a:off x="251792" y="4842445"/>
            <a:ext cx="7848600" cy="1384995"/>
          </a:xfrm>
          <a:prstGeom prst="rect">
            <a:avLst/>
          </a:prstGeom>
          <a:noFill/>
          <a:ln w="9525">
            <a:noFill/>
            <a:miter lim="800000"/>
            <a:headEnd/>
            <a:tailEnd/>
          </a:ln>
        </p:spPr>
        <p:txBody>
          <a:bodyPr>
            <a:spAutoFit/>
          </a:bodyPr>
          <a:lstStyle/>
          <a:p>
            <a:pPr algn="ctr"/>
            <a:r>
              <a:rPr lang="en-US" sz="2800" b="1" dirty="0" smtClean="0">
                <a:solidFill>
                  <a:schemeClr val="bg1"/>
                </a:solidFill>
                <a:latin typeface="SutonnyMJ" pitchFamily="2" charset="0"/>
                <a:cs typeface="SutonnyMJ" pitchFamily="2" charset="0"/>
              </a:rPr>
              <a:t>†iv: 8:17; 1 </a:t>
            </a:r>
            <a:r>
              <a:rPr lang="en-US" sz="2800" b="1" dirty="0" err="1" smtClean="0">
                <a:solidFill>
                  <a:schemeClr val="bg1"/>
                </a:solidFill>
                <a:latin typeface="SutonnyMJ" pitchFamily="2" charset="0"/>
                <a:cs typeface="SutonnyMJ" pitchFamily="2" charset="0"/>
              </a:rPr>
              <a:t>wcZi</a:t>
            </a:r>
            <a:r>
              <a:rPr lang="en-US" sz="2800" b="1" dirty="0" smtClean="0">
                <a:solidFill>
                  <a:schemeClr val="bg1"/>
                </a:solidFill>
                <a:latin typeface="SutonnyMJ" pitchFamily="2" charset="0"/>
                <a:cs typeface="SutonnyMJ" pitchFamily="2" charset="0"/>
              </a:rPr>
              <a:t> 1:4; </a:t>
            </a:r>
            <a:r>
              <a:rPr lang="en-US" sz="2800" b="1" dirty="0" err="1" smtClean="0">
                <a:solidFill>
                  <a:schemeClr val="bg1"/>
                </a:solidFill>
                <a:latin typeface="SutonnyMJ" pitchFamily="2" charset="0"/>
                <a:cs typeface="SutonnyMJ" pitchFamily="2" charset="0"/>
              </a:rPr>
              <a:t>gw</a:t>
            </a:r>
            <a:r>
              <a:rPr lang="en-US" sz="2800" b="1" dirty="0" smtClean="0">
                <a:solidFill>
                  <a:schemeClr val="bg1"/>
                </a:solidFill>
                <a:latin typeface="SutonnyMJ" pitchFamily="2" charset="0"/>
                <a:cs typeface="SutonnyMJ" pitchFamily="2" charset="0"/>
              </a:rPr>
              <a:t>_ 25:34; †</a:t>
            </a:r>
            <a:r>
              <a:rPr lang="en-US" sz="2800" b="1" dirty="0" err="1" smtClean="0">
                <a:solidFill>
                  <a:schemeClr val="bg1"/>
                </a:solidFill>
                <a:latin typeface="SutonnyMJ" pitchFamily="2" charset="0"/>
                <a:cs typeface="SutonnyMJ" pitchFamily="2" charset="0"/>
              </a:rPr>
              <a:t>cÖ</a:t>
            </a:r>
            <a:r>
              <a:rPr lang="en-US" sz="2800" b="1" dirty="0" smtClean="0">
                <a:solidFill>
                  <a:schemeClr val="bg1"/>
                </a:solidFill>
                <a:latin typeface="SutonnyMJ" pitchFamily="2" charset="0"/>
                <a:cs typeface="SutonnyMJ" pitchFamily="2" charset="0"/>
              </a:rPr>
              <a:t>: 20:32; </a:t>
            </a:r>
          </a:p>
          <a:p>
            <a:pPr algn="ctr"/>
            <a:r>
              <a:rPr lang="en-US" sz="2800" b="1" dirty="0" err="1" smtClean="0">
                <a:solidFill>
                  <a:schemeClr val="bg1"/>
                </a:solidFill>
                <a:latin typeface="SutonnyMJ" pitchFamily="2" charset="0"/>
                <a:cs typeface="SutonnyMJ" pitchFamily="2" charset="0"/>
              </a:rPr>
              <a:t>Bwd</a:t>
            </a:r>
            <a:r>
              <a:rPr lang="en-US" sz="2800" b="1" dirty="0" smtClean="0">
                <a:solidFill>
                  <a:schemeClr val="bg1"/>
                </a:solidFill>
                <a:latin typeface="SutonnyMJ" pitchFamily="2" charset="0"/>
                <a:cs typeface="SutonnyMJ" pitchFamily="2" charset="0"/>
              </a:rPr>
              <a:t>: 1:14,18; </a:t>
            </a:r>
            <a:r>
              <a:rPr lang="en-US" sz="2800" b="1" dirty="0" err="1" smtClean="0">
                <a:solidFill>
                  <a:schemeClr val="bg1"/>
                </a:solidFill>
                <a:latin typeface="SutonnyMJ" pitchFamily="2" charset="0"/>
                <a:cs typeface="SutonnyMJ" pitchFamily="2" charset="0"/>
              </a:rPr>
              <a:t>Kj</a:t>
            </a:r>
            <a:r>
              <a:rPr lang="en-US" sz="2800" b="1" dirty="0" smtClean="0">
                <a:solidFill>
                  <a:schemeClr val="bg1"/>
                </a:solidFill>
                <a:latin typeface="SutonnyMJ" pitchFamily="2" charset="0"/>
                <a:cs typeface="SutonnyMJ" pitchFamily="2" charset="0"/>
              </a:rPr>
              <a:t>: 1:12; </a:t>
            </a:r>
            <a:r>
              <a:rPr lang="en-US" sz="2800" b="1" dirty="0" err="1" smtClean="0">
                <a:solidFill>
                  <a:schemeClr val="bg1"/>
                </a:solidFill>
                <a:latin typeface="SutonnyMJ" pitchFamily="2" charset="0"/>
                <a:cs typeface="SutonnyMJ" pitchFamily="2" charset="0"/>
              </a:rPr>
              <a:t>Beªxq</a:t>
            </a:r>
            <a:r>
              <a:rPr lang="en-US" sz="2800" b="1" dirty="0" smtClean="0">
                <a:solidFill>
                  <a:schemeClr val="bg1"/>
                </a:solidFill>
                <a:latin typeface="SutonnyMJ" pitchFamily="2" charset="0"/>
                <a:cs typeface="SutonnyMJ" pitchFamily="2" charset="0"/>
              </a:rPr>
              <a:t> 9:15</a:t>
            </a:r>
          </a:p>
          <a:p>
            <a:pPr algn="ctr"/>
            <a:endParaRPr lang="en-CA" sz="2800" b="1" dirty="0">
              <a:solidFill>
                <a:schemeClr val="bg1"/>
              </a:solidFill>
              <a:latin typeface="SutonnyMJ" pitchFamily="2" charset="0"/>
              <a:cs typeface="SutonnyMJ" pitchFamily="2" charset="0"/>
            </a:endParaRPr>
          </a:p>
        </p:txBody>
      </p:sp>
      <p:pic>
        <p:nvPicPr>
          <p:cNvPr id="6" name="Picture 5" descr="angry-face-01s.gif"/>
          <p:cNvPicPr>
            <a:picLocks noChangeAspect="1"/>
          </p:cNvPicPr>
          <p:nvPr/>
        </p:nvPicPr>
        <p:blipFill>
          <a:blip r:embed="rId4" cstate="print"/>
          <a:stretch>
            <a:fillRect/>
          </a:stretch>
        </p:blipFill>
        <p:spPr>
          <a:xfrm>
            <a:off x="8028384" y="5733256"/>
            <a:ext cx="864096" cy="864096"/>
          </a:xfrm>
          <a:prstGeom prst="ellipse">
            <a:avLst/>
          </a:prstGeom>
        </p:spPr>
      </p:pic>
      <p:sp>
        <p:nvSpPr>
          <p:cNvPr id="7" name="TextBox 6"/>
          <p:cNvSpPr txBox="1"/>
          <p:nvPr/>
        </p:nvSpPr>
        <p:spPr>
          <a:xfrm>
            <a:off x="8028384" y="5693186"/>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8" name="TextBox 7"/>
          <p:cNvSpPr txBox="1">
            <a:spLocks noChangeArrowheads="1"/>
          </p:cNvSpPr>
          <p:nvPr/>
        </p:nvSpPr>
        <p:spPr bwMode="auto">
          <a:xfrm>
            <a:off x="7956376" y="6525344"/>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75000"/>
                  </a:schemeClr>
                </a:solidFill>
              </a:rPr>
              <a:t>© </a:t>
            </a:r>
            <a:r>
              <a:rPr lang="en-CA" sz="800" dirty="0" smtClean="0">
                <a:solidFill>
                  <a:schemeClr val="tx1">
                    <a:lumMod val="75000"/>
                  </a:schemeClr>
                </a:solidFill>
              </a:rPr>
              <a:t>GospelGifs.com </a:t>
            </a:r>
            <a:endParaRPr lang="en-CA" sz="800" dirty="0">
              <a:solidFill>
                <a:schemeClr val="tx1">
                  <a:lumMod val="75000"/>
                </a:schemeClr>
              </a:solidFill>
            </a:endParaRPr>
          </a:p>
        </p:txBody>
      </p:sp>
      <p:sp>
        <p:nvSpPr>
          <p:cNvPr id="9" name="Smiley Face 8"/>
          <p:cNvSpPr/>
          <p:nvPr/>
        </p:nvSpPr>
        <p:spPr>
          <a:xfrm>
            <a:off x="2555776" y="1196752"/>
            <a:ext cx="720080" cy="648072"/>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Box 9"/>
          <p:cNvSpPr txBox="1"/>
          <p:nvPr/>
        </p:nvSpPr>
        <p:spPr>
          <a:xfrm>
            <a:off x="35496" y="6444044"/>
            <a:ext cx="864096" cy="369332"/>
          </a:xfrm>
          <a:prstGeom prst="rect">
            <a:avLst/>
          </a:prstGeom>
          <a:noFill/>
        </p:spPr>
        <p:txBody>
          <a:bodyPr wrap="square" rtlCol="0">
            <a:spAutoFit/>
          </a:bodyPr>
          <a:lstStyle/>
          <a:p>
            <a:pPr algn="ctr"/>
            <a:r>
              <a:rPr lang="en-CA" dirty="0" smtClean="0">
                <a:solidFill>
                  <a:schemeClr val="bg1"/>
                </a:solidFill>
              </a:rPr>
              <a:t>85</a:t>
            </a:r>
            <a:endParaRPr lang="en-CA" dirty="0">
              <a:solidFill>
                <a:schemeClr val="bg1"/>
              </a:solidFill>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Picture 6" descr="657049.jpg"/>
          <p:cNvPicPr>
            <a:picLocks noChangeAspect="1"/>
          </p:cNvPicPr>
          <p:nvPr/>
        </p:nvPicPr>
        <p:blipFill>
          <a:blip r:embed="rId2" cstate="print"/>
          <a:srcRect b="4716"/>
          <a:stretch>
            <a:fillRect/>
          </a:stretch>
        </p:blipFill>
        <p:spPr>
          <a:xfrm>
            <a:off x="611560" y="0"/>
            <a:ext cx="7848873" cy="4449052"/>
          </a:xfrm>
          <a:prstGeom prst="rect">
            <a:avLst/>
          </a:prstGeom>
        </p:spPr>
      </p:pic>
      <p:sp>
        <p:nvSpPr>
          <p:cNvPr id="13315" name="Rectangle 3"/>
          <p:cNvSpPr>
            <a:spLocks noChangeArrowheads="1"/>
          </p:cNvSpPr>
          <p:nvPr/>
        </p:nvSpPr>
        <p:spPr bwMode="auto">
          <a:xfrm>
            <a:off x="217488" y="4940165"/>
            <a:ext cx="8926512" cy="523220"/>
          </a:xfrm>
          <a:prstGeom prst="rect">
            <a:avLst/>
          </a:prstGeom>
          <a:noFill/>
          <a:ln w="9525">
            <a:noFill/>
            <a:miter lim="800000"/>
            <a:headEnd/>
            <a:tailEnd/>
          </a:ln>
        </p:spPr>
        <p:txBody>
          <a:bodyPr wrap="square" anchor="ctr">
            <a:spAutoFit/>
          </a:bodyPr>
          <a:lstStyle/>
          <a:p>
            <a:pPr algn="ctr" eaLnBrk="0" hangingPunct="0"/>
            <a:r>
              <a:rPr lang="en-US" sz="2800" b="1" dirty="0" smtClean="0">
                <a:solidFill>
                  <a:schemeClr val="bg1"/>
                </a:solidFill>
                <a:latin typeface="SutonnyMJ" pitchFamily="2" charset="0"/>
                <a:cs typeface="SutonnyMJ" pitchFamily="2" charset="0"/>
              </a:rPr>
              <a:t> </a:t>
            </a:r>
            <a:r>
              <a:rPr lang="en-US" sz="2800" b="1" dirty="0" err="1" smtClean="0">
                <a:solidFill>
                  <a:schemeClr val="bg1"/>
                </a:solidFill>
                <a:latin typeface="SutonnyMJ" pitchFamily="2" charset="0"/>
                <a:cs typeface="SutonnyMJ" pitchFamily="2" charset="0"/>
              </a:rPr>
              <a:t>wdwj</a:t>
            </a:r>
            <a:r>
              <a:rPr lang="en-US" sz="2800" b="1" dirty="0" smtClean="0">
                <a:solidFill>
                  <a:schemeClr val="bg1"/>
                </a:solidFill>
                <a:latin typeface="SutonnyMJ" pitchFamily="2" charset="0"/>
                <a:cs typeface="SutonnyMJ" pitchFamily="2" charset="0"/>
              </a:rPr>
              <a:t>: 1:23; 2Kwi: 5:6-8;</a:t>
            </a:r>
            <a:endParaRPr lang="en-CA" sz="2800" b="1" dirty="0">
              <a:solidFill>
                <a:schemeClr val="bg1"/>
              </a:solidFill>
              <a:latin typeface="SutonnyMJ" pitchFamily="2" charset="0"/>
              <a:cs typeface="SutonnyMJ" pitchFamily="2" charset="0"/>
            </a:endParaRPr>
          </a:p>
        </p:txBody>
      </p:sp>
      <p:sp>
        <p:nvSpPr>
          <p:cNvPr id="13316" name="TextBox 3"/>
          <p:cNvSpPr txBox="1">
            <a:spLocks noChangeArrowheads="1"/>
          </p:cNvSpPr>
          <p:nvPr/>
        </p:nvSpPr>
        <p:spPr bwMode="auto">
          <a:xfrm>
            <a:off x="35496" y="115888"/>
            <a:ext cx="2664296" cy="954107"/>
          </a:xfrm>
          <a:prstGeom prst="rect">
            <a:avLst/>
          </a:prstGeom>
          <a:noFill/>
          <a:ln w="9525">
            <a:noFill/>
            <a:miter lim="800000"/>
            <a:headEnd/>
            <a:tailEnd/>
          </a:ln>
        </p:spPr>
        <p:txBody>
          <a:bodyPr wrap="square">
            <a:spAutoFit/>
          </a:bodyPr>
          <a:lstStyle/>
          <a:p>
            <a:pPr algn="ctr"/>
            <a:r>
              <a:rPr lang="en-CA" sz="2800" b="1" dirty="0" smtClean="0">
                <a:solidFill>
                  <a:srgbClr val="FF0000"/>
                </a:solidFill>
                <a:latin typeface="SutonnyMJ" pitchFamily="2" charset="0"/>
                <a:cs typeface="SutonnyMJ" pitchFamily="2" charset="0"/>
              </a:rPr>
              <a:t> 86. </a:t>
            </a:r>
            <a:r>
              <a:rPr lang="en-US" sz="2800" b="1" dirty="0" err="1" smtClean="0">
                <a:solidFill>
                  <a:srgbClr val="FF0000"/>
                </a:solidFill>
                <a:latin typeface="SutonnyMJ" pitchFamily="2" charset="0"/>
                <a:cs typeface="SutonnyMJ" pitchFamily="2" charset="0"/>
              </a:rPr>
              <a:t>g„Zz¨i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Lªx‡ó</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ms‡M</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Ae¯’vb</a:t>
            </a:r>
            <a:endParaRPr lang="en-CA" sz="2800" b="1" dirty="0">
              <a:solidFill>
                <a:srgbClr val="FF0000"/>
              </a:solidFill>
              <a:latin typeface="SutonnyMJ" pitchFamily="2" charset="0"/>
              <a:cs typeface="SutonnyMJ" pitchFamily="2" charset="0"/>
            </a:endParaRPr>
          </a:p>
        </p:txBody>
      </p:sp>
      <p:sp>
        <p:nvSpPr>
          <p:cNvPr id="8" name="TextBox 7"/>
          <p:cNvSpPr txBox="1"/>
          <p:nvPr/>
        </p:nvSpPr>
        <p:spPr>
          <a:xfrm>
            <a:off x="1043608" y="4334907"/>
            <a:ext cx="7056784" cy="246221"/>
          </a:xfrm>
          <a:prstGeom prst="rect">
            <a:avLst/>
          </a:prstGeom>
          <a:noFill/>
        </p:spPr>
        <p:txBody>
          <a:bodyPr wrap="square" rtlCol="0">
            <a:spAutoFit/>
          </a:bodyPr>
          <a:lstStyle/>
          <a:p>
            <a:pPr algn="ctr"/>
            <a:r>
              <a:rPr lang="en-CA" sz="1000" dirty="0" smtClean="0">
                <a:solidFill>
                  <a:schemeClr val="tx1">
                    <a:lumMod val="50000"/>
                  </a:schemeClr>
                </a:solidFill>
              </a:rPr>
              <a:t>© iclickart.co.kr with permission  from </a:t>
            </a:r>
            <a:r>
              <a:rPr lang="en-CA" sz="1000" dirty="0" err="1" smtClean="0">
                <a:solidFill>
                  <a:schemeClr val="tx1">
                    <a:lumMod val="50000"/>
                  </a:schemeClr>
                </a:solidFill>
              </a:rPr>
              <a:t>Iregihwek</a:t>
            </a:r>
            <a:r>
              <a:rPr lang="ko-KR" altLang="en-US" sz="1000" dirty="0" smtClean="0">
                <a:solidFill>
                  <a:schemeClr val="tx1">
                    <a:lumMod val="50000"/>
                  </a:schemeClr>
                </a:solidFill>
              </a:rPr>
              <a:t> </a:t>
            </a:r>
            <a:r>
              <a:rPr lang="en-CA" sz="1000" dirty="0" smtClean="0">
                <a:solidFill>
                  <a:schemeClr val="tx1">
                    <a:lumMod val="50000"/>
                  </a:schemeClr>
                </a:solidFill>
              </a:rPr>
              <a:t>print shop in </a:t>
            </a:r>
            <a:r>
              <a:rPr lang="en-CA" sz="1000" dirty="0" err="1" smtClean="0">
                <a:solidFill>
                  <a:schemeClr val="tx1">
                    <a:lumMod val="50000"/>
                  </a:schemeClr>
                </a:solidFill>
              </a:rPr>
              <a:t>Yeosu</a:t>
            </a:r>
            <a:r>
              <a:rPr lang="en-CA" sz="1000" dirty="0" smtClean="0">
                <a:solidFill>
                  <a:schemeClr val="tx1">
                    <a:lumMod val="50000"/>
                  </a:schemeClr>
                </a:solidFill>
              </a:rPr>
              <a:t>, South Korea</a:t>
            </a:r>
            <a:endParaRPr lang="en-CA" sz="1000" dirty="0">
              <a:solidFill>
                <a:schemeClr val="tx1">
                  <a:lumMod val="50000"/>
                </a:schemeClr>
              </a:solidFill>
            </a:endParaRPr>
          </a:p>
        </p:txBody>
      </p:sp>
      <p:pic>
        <p:nvPicPr>
          <p:cNvPr id="6" name="Picture 5" descr="angry-face-01s.gif"/>
          <p:cNvPicPr>
            <a:picLocks noChangeAspect="1"/>
          </p:cNvPicPr>
          <p:nvPr/>
        </p:nvPicPr>
        <p:blipFill>
          <a:blip r:embed="rId3" cstate="print"/>
          <a:stretch>
            <a:fillRect/>
          </a:stretch>
        </p:blipFill>
        <p:spPr>
          <a:xfrm>
            <a:off x="8172400" y="5877272"/>
            <a:ext cx="864096" cy="864096"/>
          </a:xfrm>
          <a:prstGeom prst="ellipse">
            <a:avLst/>
          </a:prstGeom>
        </p:spPr>
      </p:pic>
      <p:sp>
        <p:nvSpPr>
          <p:cNvPr id="9" name="TextBox 8"/>
          <p:cNvSpPr txBox="1">
            <a:spLocks noChangeArrowheads="1"/>
          </p:cNvSpPr>
          <p:nvPr/>
        </p:nvSpPr>
        <p:spPr bwMode="auto">
          <a:xfrm>
            <a:off x="8100392" y="659793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75000"/>
                  </a:schemeClr>
                </a:solidFill>
              </a:rPr>
              <a:t>© </a:t>
            </a:r>
            <a:r>
              <a:rPr lang="en-CA" sz="800" dirty="0" smtClean="0">
                <a:solidFill>
                  <a:schemeClr val="tx1">
                    <a:lumMod val="75000"/>
                  </a:schemeClr>
                </a:solidFill>
              </a:rPr>
              <a:t>GospelGifs.com </a:t>
            </a:r>
            <a:endParaRPr lang="en-CA" sz="800" dirty="0">
              <a:solidFill>
                <a:schemeClr val="tx1">
                  <a:lumMod val="75000"/>
                </a:schemeClr>
              </a:solidFill>
            </a:endParaRPr>
          </a:p>
        </p:txBody>
      </p:sp>
      <p:sp>
        <p:nvSpPr>
          <p:cNvPr id="10" name="TextBox 9"/>
          <p:cNvSpPr txBox="1"/>
          <p:nvPr/>
        </p:nvSpPr>
        <p:spPr>
          <a:xfrm>
            <a:off x="8172400" y="576519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1" name="TextBox 10"/>
          <p:cNvSpPr txBox="1"/>
          <p:nvPr/>
        </p:nvSpPr>
        <p:spPr>
          <a:xfrm>
            <a:off x="35496" y="6444044"/>
            <a:ext cx="576064" cy="369332"/>
          </a:xfrm>
          <a:prstGeom prst="rect">
            <a:avLst/>
          </a:prstGeom>
          <a:noFill/>
        </p:spPr>
        <p:txBody>
          <a:bodyPr wrap="square" rtlCol="0">
            <a:spAutoFit/>
          </a:bodyPr>
          <a:lstStyle/>
          <a:p>
            <a:pPr algn="ctr"/>
            <a:r>
              <a:rPr lang="en-CA" dirty="0" smtClean="0">
                <a:solidFill>
                  <a:schemeClr val="bg1"/>
                </a:solidFill>
              </a:rPr>
              <a:t>86</a:t>
            </a:r>
            <a:endParaRPr lang="en-CA" dirty="0">
              <a:solidFill>
                <a:schemeClr val="bg1"/>
              </a:solidFill>
            </a:endParaRPr>
          </a:p>
        </p:txBody>
      </p:sp>
      <p:sp>
        <p:nvSpPr>
          <p:cNvPr id="12" name="TextBox 3"/>
          <p:cNvSpPr txBox="1">
            <a:spLocks noChangeArrowheads="1"/>
          </p:cNvSpPr>
          <p:nvPr/>
        </p:nvSpPr>
        <p:spPr bwMode="auto">
          <a:xfrm>
            <a:off x="6300192" y="116632"/>
            <a:ext cx="2664296" cy="954107"/>
          </a:xfrm>
          <a:prstGeom prst="rect">
            <a:avLst/>
          </a:prstGeom>
          <a:noFill/>
          <a:ln w="9525">
            <a:noFill/>
            <a:miter lim="800000"/>
            <a:headEnd/>
            <a:tailEnd/>
          </a:ln>
        </p:spPr>
        <p:txBody>
          <a:bodyPr wrap="square">
            <a:spAutoFit/>
          </a:bodyPr>
          <a:lstStyle/>
          <a:p>
            <a:pPr algn="ctr"/>
            <a:r>
              <a:rPr lang="en-CA" sz="2800" b="1" dirty="0" err="1" smtClean="0">
                <a:solidFill>
                  <a:srgbClr val="FF0000"/>
                </a:solidFill>
                <a:latin typeface="SutonnyMJ" pitchFamily="2" charset="0"/>
                <a:cs typeface="SutonnyMJ" pitchFamily="2" charset="0"/>
              </a:rPr>
              <a:t>mKj</a:t>
            </a:r>
            <a:r>
              <a:rPr lang="en-CA" sz="2800" b="1" dirty="0" smtClean="0">
                <a:solidFill>
                  <a:srgbClr val="FF0000"/>
                </a:solidFill>
                <a:latin typeface="SutonnyMJ" pitchFamily="2" charset="0"/>
                <a:cs typeface="SutonnyMJ" pitchFamily="2" charset="0"/>
              </a:rPr>
              <a:t> </a:t>
            </a:r>
            <a:r>
              <a:rPr lang="en-CA" sz="2800" b="1" dirty="0" err="1" smtClean="0">
                <a:solidFill>
                  <a:srgbClr val="FF0000"/>
                </a:solidFill>
                <a:latin typeface="SutonnyMJ" pitchFamily="2" charset="0"/>
                <a:cs typeface="SutonnyMJ" pitchFamily="2" charset="0"/>
              </a:rPr>
              <a:t>cÖksmv</a:t>
            </a:r>
            <a:r>
              <a:rPr lang="en-CA" sz="2800" b="1" dirty="0" smtClean="0">
                <a:solidFill>
                  <a:srgbClr val="FF0000"/>
                </a:solidFill>
                <a:latin typeface="SutonnyMJ" pitchFamily="2" charset="0"/>
                <a:cs typeface="SutonnyMJ" pitchFamily="2" charset="0"/>
              </a:rPr>
              <a:t> †</a:t>
            </a:r>
            <a:r>
              <a:rPr lang="en-CA" sz="2800" b="1" dirty="0" err="1" smtClean="0">
                <a:solidFill>
                  <a:srgbClr val="FF0000"/>
                </a:solidFill>
                <a:latin typeface="SutonnyMJ" pitchFamily="2" charset="0"/>
                <a:cs typeface="SutonnyMJ" pitchFamily="2" charset="0"/>
              </a:rPr>
              <a:t>Zvgvi</a:t>
            </a:r>
            <a:r>
              <a:rPr lang="en-CA" sz="2800" b="1" dirty="0" smtClean="0">
                <a:solidFill>
                  <a:srgbClr val="FF0000"/>
                </a:solidFill>
                <a:latin typeface="SutonnyMJ" pitchFamily="2" charset="0"/>
                <a:cs typeface="SutonnyMJ" pitchFamily="2" charset="0"/>
              </a:rPr>
              <a:t> </a:t>
            </a:r>
            <a:r>
              <a:rPr lang="en-CA" sz="2800" b="1" dirty="0" err="1" smtClean="0">
                <a:solidFill>
                  <a:srgbClr val="FF0000"/>
                </a:solidFill>
                <a:latin typeface="SutonnyMJ" pitchFamily="2" charset="0"/>
                <a:cs typeface="SutonnyMJ" pitchFamily="2" charset="0"/>
              </a:rPr>
              <a:t>cÖfz</a:t>
            </a:r>
            <a:r>
              <a:rPr lang="en-CA" sz="2800" b="1" dirty="0" smtClean="0">
                <a:solidFill>
                  <a:srgbClr val="FF0000"/>
                </a:solidFill>
                <a:latin typeface="SutonnyMJ" pitchFamily="2" charset="0"/>
                <a:cs typeface="SutonnyMJ" pitchFamily="2" charset="0"/>
              </a:rPr>
              <a:t>|</a:t>
            </a:r>
            <a:endParaRPr lang="en-CA" sz="2800" b="1" dirty="0">
              <a:solidFill>
                <a:srgbClr val="FF0000"/>
              </a:solidFill>
              <a:latin typeface="SutonnyMJ" pitchFamily="2" charset="0"/>
              <a:cs typeface="SutonnyMJ" pitchFamily="2" charset="0"/>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Heart 1"/>
          <p:cNvSpPr/>
          <p:nvPr/>
        </p:nvSpPr>
        <p:spPr>
          <a:xfrm>
            <a:off x="5292080" y="1340768"/>
            <a:ext cx="3456384" cy="3024336"/>
          </a:xfrm>
          <a:prstGeom prst="hear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Freeform 2"/>
          <p:cNvSpPr/>
          <p:nvPr/>
        </p:nvSpPr>
        <p:spPr>
          <a:xfrm>
            <a:off x="899592" y="1345246"/>
            <a:ext cx="1339641" cy="1723714"/>
          </a:xfrm>
          <a:custGeom>
            <a:avLst/>
            <a:gdLst>
              <a:gd name="connsiteX0" fmla="*/ 1107413 w 1339641"/>
              <a:gd name="connsiteY0" fmla="*/ 738341 h 1723714"/>
              <a:gd name="connsiteX1" fmla="*/ 1092899 w 1339641"/>
              <a:gd name="connsiteY1" fmla="*/ 694798 h 1723714"/>
              <a:gd name="connsiteX2" fmla="*/ 1063870 w 1339641"/>
              <a:gd name="connsiteY2" fmla="*/ 578683 h 1723714"/>
              <a:gd name="connsiteX3" fmla="*/ 1034841 w 1339641"/>
              <a:gd name="connsiteY3" fmla="*/ 535141 h 1723714"/>
              <a:gd name="connsiteX4" fmla="*/ 991299 w 1339641"/>
              <a:gd name="connsiteY4" fmla="*/ 520626 h 1723714"/>
              <a:gd name="connsiteX5" fmla="*/ 918727 w 1339641"/>
              <a:gd name="connsiteY5" fmla="*/ 404512 h 1723714"/>
              <a:gd name="connsiteX6" fmla="*/ 889699 w 1339641"/>
              <a:gd name="connsiteY6" fmla="*/ 360969 h 1723714"/>
              <a:gd name="connsiteX7" fmla="*/ 846156 w 1339641"/>
              <a:gd name="connsiteY7" fmla="*/ 331941 h 1723714"/>
              <a:gd name="connsiteX8" fmla="*/ 802613 w 1339641"/>
              <a:gd name="connsiteY8" fmla="*/ 244855 h 1723714"/>
              <a:gd name="connsiteX9" fmla="*/ 671984 w 1339641"/>
              <a:gd name="connsiteY9" fmla="*/ 172283 h 1723714"/>
              <a:gd name="connsiteX10" fmla="*/ 628441 w 1339641"/>
              <a:gd name="connsiteY10" fmla="*/ 143255 h 1723714"/>
              <a:gd name="connsiteX11" fmla="*/ 584899 w 1339641"/>
              <a:gd name="connsiteY11" fmla="*/ 99712 h 1723714"/>
              <a:gd name="connsiteX12" fmla="*/ 497813 w 1339641"/>
              <a:gd name="connsiteY12" fmla="*/ 70683 h 1723714"/>
              <a:gd name="connsiteX13" fmla="*/ 396213 w 1339641"/>
              <a:gd name="connsiteY13" fmla="*/ 41655 h 1723714"/>
              <a:gd name="connsiteX14" fmla="*/ 294613 w 1339641"/>
              <a:gd name="connsiteY14" fmla="*/ 12626 h 1723714"/>
              <a:gd name="connsiteX15" fmla="*/ 47870 w 1339641"/>
              <a:gd name="connsiteY15" fmla="*/ 27141 h 1723714"/>
              <a:gd name="connsiteX16" fmla="*/ 4327 w 1339641"/>
              <a:gd name="connsiteY16" fmla="*/ 41655 h 1723714"/>
              <a:gd name="connsiteX17" fmla="*/ 33356 w 1339641"/>
              <a:gd name="connsiteY17" fmla="*/ 128741 h 1723714"/>
              <a:gd name="connsiteX18" fmla="*/ 62384 w 1339641"/>
              <a:gd name="connsiteY18" fmla="*/ 404512 h 1723714"/>
              <a:gd name="connsiteX19" fmla="*/ 91413 w 1339641"/>
              <a:gd name="connsiteY19" fmla="*/ 491598 h 1723714"/>
              <a:gd name="connsiteX20" fmla="*/ 105927 w 1339641"/>
              <a:gd name="connsiteY20" fmla="*/ 535141 h 1723714"/>
              <a:gd name="connsiteX21" fmla="*/ 120441 w 1339641"/>
              <a:gd name="connsiteY21" fmla="*/ 622226 h 1723714"/>
              <a:gd name="connsiteX22" fmla="*/ 193013 w 1339641"/>
              <a:gd name="connsiteY22" fmla="*/ 752855 h 1723714"/>
              <a:gd name="connsiteX23" fmla="*/ 251070 w 1339641"/>
              <a:gd name="connsiteY23" fmla="*/ 839941 h 1723714"/>
              <a:gd name="connsiteX24" fmla="*/ 280099 w 1339641"/>
              <a:gd name="connsiteY24" fmla="*/ 985083 h 1723714"/>
              <a:gd name="connsiteX25" fmla="*/ 338156 w 1339641"/>
              <a:gd name="connsiteY25" fmla="*/ 1159255 h 1723714"/>
              <a:gd name="connsiteX26" fmla="*/ 352670 w 1339641"/>
              <a:gd name="connsiteY26" fmla="*/ 1202798 h 1723714"/>
              <a:gd name="connsiteX27" fmla="*/ 367184 w 1339641"/>
              <a:gd name="connsiteY27" fmla="*/ 1246341 h 1723714"/>
              <a:gd name="connsiteX28" fmla="*/ 381699 w 1339641"/>
              <a:gd name="connsiteY28" fmla="*/ 1318912 h 1723714"/>
              <a:gd name="connsiteX29" fmla="*/ 425241 w 1339641"/>
              <a:gd name="connsiteY29" fmla="*/ 1391483 h 1723714"/>
              <a:gd name="connsiteX30" fmla="*/ 468784 w 1339641"/>
              <a:gd name="connsiteY30" fmla="*/ 1507598 h 1723714"/>
              <a:gd name="connsiteX31" fmla="*/ 497813 w 1339641"/>
              <a:gd name="connsiteY31" fmla="*/ 1565655 h 1723714"/>
              <a:gd name="connsiteX32" fmla="*/ 570384 w 1339641"/>
              <a:gd name="connsiteY32" fmla="*/ 1667255 h 1723714"/>
              <a:gd name="connsiteX33" fmla="*/ 584899 w 1339641"/>
              <a:gd name="connsiteY33" fmla="*/ 1710798 h 1723714"/>
              <a:gd name="connsiteX34" fmla="*/ 686499 w 1339641"/>
              <a:gd name="connsiteY34" fmla="*/ 1565655 h 1723714"/>
              <a:gd name="connsiteX35" fmla="*/ 744556 w 1339641"/>
              <a:gd name="connsiteY35" fmla="*/ 1478569 h 1723714"/>
              <a:gd name="connsiteX36" fmla="*/ 846156 w 1339641"/>
              <a:gd name="connsiteY36" fmla="*/ 1435026 h 1723714"/>
              <a:gd name="connsiteX37" fmla="*/ 889699 w 1339641"/>
              <a:gd name="connsiteY37" fmla="*/ 1405998 h 1723714"/>
              <a:gd name="connsiteX38" fmla="*/ 947756 w 1339641"/>
              <a:gd name="connsiteY38" fmla="*/ 1391483 h 1723714"/>
              <a:gd name="connsiteX39" fmla="*/ 1034841 w 1339641"/>
              <a:gd name="connsiteY39" fmla="*/ 1333426 h 1723714"/>
              <a:gd name="connsiteX40" fmla="*/ 1121927 w 1339641"/>
              <a:gd name="connsiteY40" fmla="*/ 1304398 h 1723714"/>
              <a:gd name="connsiteX41" fmla="*/ 1165470 w 1339641"/>
              <a:gd name="connsiteY41" fmla="*/ 1260855 h 1723714"/>
              <a:gd name="connsiteX42" fmla="*/ 1209013 w 1339641"/>
              <a:gd name="connsiteY42" fmla="*/ 1246341 h 1723714"/>
              <a:gd name="connsiteX43" fmla="*/ 1296099 w 1339641"/>
              <a:gd name="connsiteY43" fmla="*/ 1188283 h 1723714"/>
              <a:gd name="connsiteX44" fmla="*/ 1339641 w 1339641"/>
              <a:gd name="connsiteY44" fmla="*/ 1159255 h 1723714"/>
              <a:gd name="connsiteX45" fmla="*/ 1310613 w 1339641"/>
              <a:gd name="connsiteY45" fmla="*/ 1028626 h 1723714"/>
              <a:gd name="connsiteX46" fmla="*/ 1252556 w 1339641"/>
              <a:gd name="connsiteY46" fmla="*/ 941541 h 1723714"/>
              <a:gd name="connsiteX47" fmla="*/ 1179984 w 1339641"/>
              <a:gd name="connsiteY47" fmla="*/ 854455 h 1723714"/>
              <a:gd name="connsiteX48" fmla="*/ 1165470 w 1339641"/>
              <a:gd name="connsiteY48" fmla="*/ 810912 h 1723714"/>
              <a:gd name="connsiteX49" fmla="*/ 1107413 w 1339641"/>
              <a:gd name="connsiteY49" fmla="*/ 738341 h 172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339641" h="1723714">
                <a:moveTo>
                  <a:pt x="1107413" y="738341"/>
                </a:moveTo>
                <a:cubicBezTo>
                  <a:pt x="1095318" y="718989"/>
                  <a:pt x="1096610" y="709641"/>
                  <a:pt x="1092899" y="694798"/>
                </a:cubicBezTo>
                <a:cubicBezTo>
                  <a:pt x="1084620" y="661682"/>
                  <a:pt x="1080457" y="611856"/>
                  <a:pt x="1063870" y="578683"/>
                </a:cubicBezTo>
                <a:cubicBezTo>
                  <a:pt x="1056069" y="563081"/>
                  <a:pt x="1048462" y="546038"/>
                  <a:pt x="1034841" y="535141"/>
                </a:cubicBezTo>
                <a:cubicBezTo>
                  <a:pt x="1022894" y="525584"/>
                  <a:pt x="1005813" y="525464"/>
                  <a:pt x="991299" y="520626"/>
                </a:cubicBezTo>
                <a:cubicBezTo>
                  <a:pt x="956754" y="416992"/>
                  <a:pt x="987730" y="450514"/>
                  <a:pt x="918727" y="404512"/>
                </a:cubicBezTo>
                <a:cubicBezTo>
                  <a:pt x="909051" y="389998"/>
                  <a:pt x="902034" y="373304"/>
                  <a:pt x="889699" y="360969"/>
                </a:cubicBezTo>
                <a:cubicBezTo>
                  <a:pt x="877364" y="348634"/>
                  <a:pt x="857053" y="345562"/>
                  <a:pt x="846156" y="331941"/>
                </a:cubicBezTo>
                <a:cubicBezTo>
                  <a:pt x="787488" y="258608"/>
                  <a:pt x="884179" y="316226"/>
                  <a:pt x="802613" y="244855"/>
                </a:cubicBezTo>
                <a:cubicBezTo>
                  <a:pt x="680585" y="138080"/>
                  <a:pt x="758365" y="215474"/>
                  <a:pt x="671984" y="172283"/>
                </a:cubicBezTo>
                <a:cubicBezTo>
                  <a:pt x="656382" y="164482"/>
                  <a:pt x="641842" y="154422"/>
                  <a:pt x="628441" y="143255"/>
                </a:cubicBezTo>
                <a:cubicBezTo>
                  <a:pt x="612672" y="130114"/>
                  <a:pt x="602842" y="109680"/>
                  <a:pt x="584899" y="99712"/>
                </a:cubicBezTo>
                <a:cubicBezTo>
                  <a:pt x="558151" y="84852"/>
                  <a:pt x="526842" y="80359"/>
                  <a:pt x="497813" y="70683"/>
                </a:cubicBezTo>
                <a:cubicBezTo>
                  <a:pt x="393428" y="35888"/>
                  <a:pt x="523766" y="78098"/>
                  <a:pt x="396213" y="41655"/>
                </a:cubicBezTo>
                <a:cubicBezTo>
                  <a:pt x="250416" y="0"/>
                  <a:pt x="476161" y="58015"/>
                  <a:pt x="294613" y="12626"/>
                </a:cubicBezTo>
                <a:cubicBezTo>
                  <a:pt x="212365" y="17464"/>
                  <a:pt x="129851" y="18943"/>
                  <a:pt x="47870" y="27141"/>
                </a:cubicBezTo>
                <a:cubicBezTo>
                  <a:pt x="32647" y="28663"/>
                  <a:pt x="6491" y="26509"/>
                  <a:pt x="4327" y="41655"/>
                </a:cubicBezTo>
                <a:cubicBezTo>
                  <a:pt x="0" y="71946"/>
                  <a:pt x="33356" y="128741"/>
                  <a:pt x="33356" y="128741"/>
                </a:cubicBezTo>
                <a:cubicBezTo>
                  <a:pt x="37234" y="175273"/>
                  <a:pt x="47545" y="340212"/>
                  <a:pt x="62384" y="404512"/>
                </a:cubicBezTo>
                <a:cubicBezTo>
                  <a:pt x="69264" y="434327"/>
                  <a:pt x="81737" y="462569"/>
                  <a:pt x="91413" y="491598"/>
                </a:cubicBezTo>
                <a:cubicBezTo>
                  <a:pt x="96251" y="506112"/>
                  <a:pt x="103412" y="520050"/>
                  <a:pt x="105927" y="535141"/>
                </a:cubicBezTo>
                <a:cubicBezTo>
                  <a:pt x="110765" y="564169"/>
                  <a:pt x="113303" y="593676"/>
                  <a:pt x="120441" y="622226"/>
                </a:cubicBezTo>
                <a:cubicBezTo>
                  <a:pt x="153103" y="752871"/>
                  <a:pt x="129751" y="671518"/>
                  <a:pt x="193013" y="752855"/>
                </a:cubicBezTo>
                <a:cubicBezTo>
                  <a:pt x="214432" y="780394"/>
                  <a:pt x="251070" y="839941"/>
                  <a:pt x="251070" y="839941"/>
                </a:cubicBezTo>
                <a:cubicBezTo>
                  <a:pt x="260746" y="888322"/>
                  <a:pt x="264497" y="938276"/>
                  <a:pt x="280099" y="985083"/>
                </a:cubicBezTo>
                <a:lnTo>
                  <a:pt x="338156" y="1159255"/>
                </a:lnTo>
                <a:lnTo>
                  <a:pt x="352670" y="1202798"/>
                </a:lnTo>
                <a:cubicBezTo>
                  <a:pt x="357508" y="1217312"/>
                  <a:pt x="364183" y="1231339"/>
                  <a:pt x="367184" y="1246341"/>
                </a:cubicBezTo>
                <a:cubicBezTo>
                  <a:pt x="372022" y="1270531"/>
                  <a:pt x="372537" y="1296007"/>
                  <a:pt x="381699" y="1318912"/>
                </a:cubicBezTo>
                <a:cubicBezTo>
                  <a:pt x="392176" y="1345105"/>
                  <a:pt x="412625" y="1366251"/>
                  <a:pt x="425241" y="1391483"/>
                </a:cubicBezTo>
                <a:cubicBezTo>
                  <a:pt x="485393" y="1511789"/>
                  <a:pt x="431092" y="1419649"/>
                  <a:pt x="468784" y="1507598"/>
                </a:cubicBezTo>
                <a:cubicBezTo>
                  <a:pt x="477307" y="1527485"/>
                  <a:pt x="486346" y="1547307"/>
                  <a:pt x="497813" y="1565655"/>
                </a:cubicBezTo>
                <a:cubicBezTo>
                  <a:pt x="514256" y="1591963"/>
                  <a:pt x="555027" y="1636542"/>
                  <a:pt x="570384" y="1667255"/>
                </a:cubicBezTo>
                <a:cubicBezTo>
                  <a:pt x="577226" y="1680939"/>
                  <a:pt x="580061" y="1696284"/>
                  <a:pt x="584899" y="1710798"/>
                </a:cubicBezTo>
                <a:cubicBezTo>
                  <a:pt x="680374" y="1647146"/>
                  <a:pt x="581127" y="1723714"/>
                  <a:pt x="686499" y="1565655"/>
                </a:cubicBezTo>
                <a:cubicBezTo>
                  <a:pt x="705851" y="1536626"/>
                  <a:pt x="711458" y="1489601"/>
                  <a:pt x="744556" y="1478569"/>
                </a:cubicBezTo>
                <a:cubicBezTo>
                  <a:pt x="793409" y="1462285"/>
                  <a:pt x="795934" y="1463724"/>
                  <a:pt x="846156" y="1435026"/>
                </a:cubicBezTo>
                <a:cubicBezTo>
                  <a:pt x="861302" y="1426371"/>
                  <a:pt x="873666" y="1412870"/>
                  <a:pt x="889699" y="1405998"/>
                </a:cubicBezTo>
                <a:cubicBezTo>
                  <a:pt x="908034" y="1398140"/>
                  <a:pt x="928404" y="1396321"/>
                  <a:pt x="947756" y="1391483"/>
                </a:cubicBezTo>
                <a:cubicBezTo>
                  <a:pt x="976784" y="1372131"/>
                  <a:pt x="1001743" y="1344458"/>
                  <a:pt x="1034841" y="1333426"/>
                </a:cubicBezTo>
                <a:lnTo>
                  <a:pt x="1121927" y="1304398"/>
                </a:lnTo>
                <a:cubicBezTo>
                  <a:pt x="1136441" y="1289884"/>
                  <a:pt x="1148391" y="1272241"/>
                  <a:pt x="1165470" y="1260855"/>
                </a:cubicBezTo>
                <a:cubicBezTo>
                  <a:pt x="1178200" y="1252368"/>
                  <a:pt x="1195639" y="1253771"/>
                  <a:pt x="1209013" y="1246341"/>
                </a:cubicBezTo>
                <a:cubicBezTo>
                  <a:pt x="1239511" y="1229398"/>
                  <a:pt x="1267070" y="1207636"/>
                  <a:pt x="1296099" y="1188283"/>
                </a:cubicBezTo>
                <a:lnTo>
                  <a:pt x="1339641" y="1159255"/>
                </a:lnTo>
                <a:cubicBezTo>
                  <a:pt x="1335703" y="1135628"/>
                  <a:pt x="1327627" y="1059252"/>
                  <a:pt x="1310613" y="1028626"/>
                </a:cubicBezTo>
                <a:cubicBezTo>
                  <a:pt x="1293670" y="998129"/>
                  <a:pt x="1277225" y="966210"/>
                  <a:pt x="1252556" y="941541"/>
                </a:cubicBezTo>
                <a:cubicBezTo>
                  <a:pt x="1196678" y="885663"/>
                  <a:pt x="1220399" y="915077"/>
                  <a:pt x="1179984" y="854455"/>
                </a:cubicBezTo>
                <a:cubicBezTo>
                  <a:pt x="1175146" y="839941"/>
                  <a:pt x="1172900" y="824286"/>
                  <a:pt x="1165470" y="810912"/>
                </a:cubicBezTo>
                <a:cubicBezTo>
                  <a:pt x="1148527" y="780414"/>
                  <a:pt x="1119508" y="757693"/>
                  <a:pt x="1107413" y="738341"/>
                </a:cubicBezTo>
                <a:close/>
              </a:path>
            </a:pathLst>
          </a:custGeom>
          <a:solidFill>
            <a:srgbClr val="FF00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Freeform 3"/>
          <p:cNvSpPr/>
          <p:nvPr/>
        </p:nvSpPr>
        <p:spPr>
          <a:xfrm>
            <a:off x="251520" y="1412776"/>
            <a:ext cx="2017485" cy="2948819"/>
          </a:xfrm>
          <a:custGeom>
            <a:avLst/>
            <a:gdLst>
              <a:gd name="connsiteX0" fmla="*/ 624114 w 2017485"/>
              <a:gd name="connsiteY0" fmla="*/ 2419 h 2948819"/>
              <a:gd name="connsiteX1" fmla="*/ 508000 w 2017485"/>
              <a:gd name="connsiteY1" fmla="*/ 45961 h 2948819"/>
              <a:gd name="connsiteX2" fmla="*/ 420914 w 2017485"/>
              <a:gd name="connsiteY2" fmla="*/ 89504 h 2948819"/>
              <a:gd name="connsiteX3" fmla="*/ 377371 w 2017485"/>
              <a:gd name="connsiteY3" fmla="*/ 104019 h 2948819"/>
              <a:gd name="connsiteX4" fmla="*/ 290285 w 2017485"/>
              <a:gd name="connsiteY4" fmla="*/ 162076 h 2948819"/>
              <a:gd name="connsiteX5" fmla="*/ 217714 w 2017485"/>
              <a:gd name="connsiteY5" fmla="*/ 292704 h 2948819"/>
              <a:gd name="connsiteX6" fmla="*/ 174171 w 2017485"/>
              <a:gd name="connsiteY6" fmla="*/ 307219 h 2948819"/>
              <a:gd name="connsiteX7" fmla="*/ 145142 w 2017485"/>
              <a:gd name="connsiteY7" fmla="*/ 350761 h 2948819"/>
              <a:gd name="connsiteX8" fmla="*/ 130628 w 2017485"/>
              <a:gd name="connsiteY8" fmla="*/ 394304 h 2948819"/>
              <a:gd name="connsiteX9" fmla="*/ 72571 w 2017485"/>
              <a:gd name="connsiteY9" fmla="*/ 481390 h 2948819"/>
              <a:gd name="connsiteX10" fmla="*/ 14514 w 2017485"/>
              <a:gd name="connsiteY10" fmla="*/ 612019 h 2948819"/>
              <a:gd name="connsiteX11" fmla="*/ 0 w 2017485"/>
              <a:gd name="connsiteY11" fmla="*/ 757161 h 2948819"/>
              <a:gd name="connsiteX12" fmla="*/ 29028 w 2017485"/>
              <a:gd name="connsiteY12" fmla="*/ 974876 h 2948819"/>
              <a:gd name="connsiteX13" fmla="*/ 72571 w 2017485"/>
              <a:gd name="connsiteY13" fmla="*/ 1192590 h 2948819"/>
              <a:gd name="connsiteX14" fmla="*/ 101600 w 2017485"/>
              <a:gd name="connsiteY14" fmla="*/ 1279676 h 2948819"/>
              <a:gd name="connsiteX15" fmla="*/ 130628 w 2017485"/>
              <a:gd name="connsiteY15" fmla="*/ 1323219 h 2948819"/>
              <a:gd name="connsiteX16" fmla="*/ 159657 w 2017485"/>
              <a:gd name="connsiteY16" fmla="*/ 1468361 h 2948819"/>
              <a:gd name="connsiteX17" fmla="*/ 188685 w 2017485"/>
              <a:gd name="connsiteY17" fmla="*/ 1511904 h 2948819"/>
              <a:gd name="connsiteX18" fmla="*/ 232228 w 2017485"/>
              <a:gd name="connsiteY18" fmla="*/ 1598990 h 2948819"/>
              <a:gd name="connsiteX19" fmla="*/ 275771 w 2017485"/>
              <a:gd name="connsiteY19" fmla="*/ 1628019 h 2948819"/>
              <a:gd name="connsiteX20" fmla="*/ 290285 w 2017485"/>
              <a:gd name="connsiteY20" fmla="*/ 1671561 h 2948819"/>
              <a:gd name="connsiteX21" fmla="*/ 333828 w 2017485"/>
              <a:gd name="connsiteY21" fmla="*/ 1700590 h 2948819"/>
              <a:gd name="connsiteX22" fmla="*/ 362857 w 2017485"/>
              <a:gd name="connsiteY22" fmla="*/ 1744133 h 2948819"/>
              <a:gd name="connsiteX23" fmla="*/ 391885 w 2017485"/>
              <a:gd name="connsiteY23" fmla="*/ 1831219 h 2948819"/>
              <a:gd name="connsiteX24" fmla="*/ 478971 w 2017485"/>
              <a:gd name="connsiteY24" fmla="*/ 1889276 h 2948819"/>
              <a:gd name="connsiteX25" fmla="*/ 522514 w 2017485"/>
              <a:gd name="connsiteY25" fmla="*/ 1990876 h 2948819"/>
              <a:gd name="connsiteX26" fmla="*/ 566057 w 2017485"/>
              <a:gd name="connsiteY26" fmla="*/ 2005390 h 2948819"/>
              <a:gd name="connsiteX27" fmla="*/ 624114 w 2017485"/>
              <a:gd name="connsiteY27" fmla="*/ 2077961 h 2948819"/>
              <a:gd name="connsiteX28" fmla="*/ 725714 w 2017485"/>
              <a:gd name="connsiteY28" fmla="*/ 2194076 h 2948819"/>
              <a:gd name="connsiteX29" fmla="*/ 769257 w 2017485"/>
              <a:gd name="connsiteY29" fmla="*/ 2208590 h 2948819"/>
              <a:gd name="connsiteX30" fmla="*/ 885371 w 2017485"/>
              <a:gd name="connsiteY30" fmla="*/ 2310190 h 2948819"/>
              <a:gd name="connsiteX31" fmla="*/ 928914 w 2017485"/>
              <a:gd name="connsiteY31" fmla="*/ 2339219 h 2948819"/>
              <a:gd name="connsiteX32" fmla="*/ 943428 w 2017485"/>
              <a:gd name="connsiteY32" fmla="*/ 2382761 h 2948819"/>
              <a:gd name="connsiteX33" fmla="*/ 1030514 w 2017485"/>
              <a:gd name="connsiteY33" fmla="*/ 2411790 h 2948819"/>
              <a:gd name="connsiteX34" fmla="*/ 1059542 w 2017485"/>
              <a:gd name="connsiteY34" fmla="*/ 2455333 h 2948819"/>
              <a:gd name="connsiteX35" fmla="*/ 1103085 w 2017485"/>
              <a:gd name="connsiteY35" fmla="*/ 2484361 h 2948819"/>
              <a:gd name="connsiteX36" fmla="*/ 1204685 w 2017485"/>
              <a:gd name="connsiteY36" fmla="*/ 2600476 h 2948819"/>
              <a:gd name="connsiteX37" fmla="*/ 1277257 w 2017485"/>
              <a:gd name="connsiteY37" fmla="*/ 2658533 h 2948819"/>
              <a:gd name="connsiteX38" fmla="*/ 1364342 w 2017485"/>
              <a:gd name="connsiteY38" fmla="*/ 2716590 h 2948819"/>
              <a:gd name="connsiteX39" fmla="*/ 1407885 w 2017485"/>
              <a:gd name="connsiteY39" fmla="*/ 2745619 h 2948819"/>
              <a:gd name="connsiteX40" fmla="*/ 1451428 w 2017485"/>
              <a:gd name="connsiteY40" fmla="*/ 2760133 h 2948819"/>
              <a:gd name="connsiteX41" fmla="*/ 1494971 w 2017485"/>
              <a:gd name="connsiteY41" fmla="*/ 2803676 h 2948819"/>
              <a:gd name="connsiteX42" fmla="*/ 1582057 w 2017485"/>
              <a:gd name="connsiteY42" fmla="*/ 2832704 h 2948819"/>
              <a:gd name="connsiteX43" fmla="*/ 1698171 w 2017485"/>
              <a:gd name="connsiteY43" fmla="*/ 2934304 h 2948819"/>
              <a:gd name="connsiteX44" fmla="*/ 1741714 w 2017485"/>
              <a:gd name="connsiteY44" fmla="*/ 2948819 h 2948819"/>
              <a:gd name="connsiteX45" fmla="*/ 1756228 w 2017485"/>
              <a:gd name="connsiteY45" fmla="*/ 2905276 h 2948819"/>
              <a:gd name="connsiteX46" fmla="*/ 1785257 w 2017485"/>
              <a:gd name="connsiteY46" fmla="*/ 2644019 h 2948819"/>
              <a:gd name="connsiteX47" fmla="*/ 1770742 w 2017485"/>
              <a:gd name="connsiteY47" fmla="*/ 1918304 h 2948819"/>
              <a:gd name="connsiteX48" fmla="*/ 1654628 w 2017485"/>
              <a:gd name="connsiteY48" fmla="*/ 1903790 h 2948819"/>
              <a:gd name="connsiteX49" fmla="*/ 1625600 w 2017485"/>
              <a:gd name="connsiteY49" fmla="*/ 1860247 h 2948819"/>
              <a:gd name="connsiteX50" fmla="*/ 1640114 w 2017485"/>
              <a:gd name="connsiteY50" fmla="*/ 1729619 h 2948819"/>
              <a:gd name="connsiteX51" fmla="*/ 1683657 w 2017485"/>
              <a:gd name="connsiteY51" fmla="*/ 1700590 h 2948819"/>
              <a:gd name="connsiteX52" fmla="*/ 1741714 w 2017485"/>
              <a:gd name="connsiteY52" fmla="*/ 1671561 h 2948819"/>
              <a:gd name="connsiteX53" fmla="*/ 1785257 w 2017485"/>
              <a:gd name="connsiteY53" fmla="*/ 1657047 h 2948819"/>
              <a:gd name="connsiteX54" fmla="*/ 1872342 w 2017485"/>
              <a:gd name="connsiteY54" fmla="*/ 1598990 h 2948819"/>
              <a:gd name="connsiteX55" fmla="*/ 1915885 w 2017485"/>
              <a:gd name="connsiteY55" fmla="*/ 1569961 h 2948819"/>
              <a:gd name="connsiteX56" fmla="*/ 1959428 w 2017485"/>
              <a:gd name="connsiteY56" fmla="*/ 1526419 h 2948819"/>
              <a:gd name="connsiteX57" fmla="*/ 2002971 w 2017485"/>
              <a:gd name="connsiteY57" fmla="*/ 1439333 h 2948819"/>
              <a:gd name="connsiteX58" fmla="*/ 2017485 w 2017485"/>
              <a:gd name="connsiteY58" fmla="*/ 1395790 h 2948819"/>
              <a:gd name="connsiteX59" fmla="*/ 2002971 w 2017485"/>
              <a:gd name="connsiteY59" fmla="*/ 1265161 h 2948819"/>
              <a:gd name="connsiteX60" fmla="*/ 1973942 w 2017485"/>
              <a:gd name="connsiteY60" fmla="*/ 1178076 h 2948819"/>
              <a:gd name="connsiteX61" fmla="*/ 1930400 w 2017485"/>
              <a:gd name="connsiteY61" fmla="*/ 1163561 h 2948819"/>
              <a:gd name="connsiteX62" fmla="*/ 1886857 w 2017485"/>
              <a:gd name="connsiteY62" fmla="*/ 1192590 h 2948819"/>
              <a:gd name="connsiteX63" fmla="*/ 1857828 w 2017485"/>
              <a:gd name="connsiteY63" fmla="*/ 1236133 h 2948819"/>
              <a:gd name="connsiteX64" fmla="*/ 1814285 w 2017485"/>
              <a:gd name="connsiteY64" fmla="*/ 1250647 h 2948819"/>
              <a:gd name="connsiteX65" fmla="*/ 1785257 w 2017485"/>
              <a:gd name="connsiteY65" fmla="*/ 1294190 h 2948819"/>
              <a:gd name="connsiteX66" fmla="*/ 1698171 w 2017485"/>
              <a:gd name="connsiteY66" fmla="*/ 1323219 h 2948819"/>
              <a:gd name="connsiteX67" fmla="*/ 1654628 w 2017485"/>
              <a:gd name="connsiteY67" fmla="*/ 1337733 h 2948819"/>
              <a:gd name="connsiteX68" fmla="*/ 1611085 w 2017485"/>
              <a:gd name="connsiteY68" fmla="*/ 1366761 h 2948819"/>
              <a:gd name="connsiteX69" fmla="*/ 1524000 w 2017485"/>
              <a:gd name="connsiteY69" fmla="*/ 1439333 h 2948819"/>
              <a:gd name="connsiteX70" fmla="*/ 1436914 w 2017485"/>
              <a:gd name="connsiteY70" fmla="*/ 1468361 h 2948819"/>
              <a:gd name="connsiteX71" fmla="*/ 1393371 w 2017485"/>
              <a:gd name="connsiteY71" fmla="*/ 1482876 h 2948819"/>
              <a:gd name="connsiteX72" fmla="*/ 1378857 w 2017485"/>
              <a:gd name="connsiteY72" fmla="*/ 1526419 h 2948819"/>
              <a:gd name="connsiteX73" fmla="*/ 1320800 w 2017485"/>
              <a:gd name="connsiteY73" fmla="*/ 1613504 h 2948819"/>
              <a:gd name="connsiteX74" fmla="*/ 1277257 w 2017485"/>
              <a:gd name="connsiteY74" fmla="*/ 1700590 h 2948819"/>
              <a:gd name="connsiteX75" fmla="*/ 1219200 w 2017485"/>
              <a:gd name="connsiteY75" fmla="*/ 1686076 h 2948819"/>
              <a:gd name="connsiteX76" fmla="*/ 1175657 w 2017485"/>
              <a:gd name="connsiteY76" fmla="*/ 1598990 h 2948819"/>
              <a:gd name="connsiteX77" fmla="*/ 1103085 w 2017485"/>
              <a:gd name="connsiteY77" fmla="*/ 1526419 h 2948819"/>
              <a:gd name="connsiteX78" fmla="*/ 1088571 w 2017485"/>
              <a:gd name="connsiteY78" fmla="*/ 1482876 h 2948819"/>
              <a:gd name="connsiteX79" fmla="*/ 1016000 w 2017485"/>
              <a:gd name="connsiteY79" fmla="*/ 1395790 h 2948819"/>
              <a:gd name="connsiteX80" fmla="*/ 1001485 w 2017485"/>
              <a:gd name="connsiteY80" fmla="*/ 1352247 h 2948819"/>
              <a:gd name="connsiteX81" fmla="*/ 986971 w 2017485"/>
              <a:gd name="connsiteY81" fmla="*/ 1120019 h 2948819"/>
              <a:gd name="connsiteX82" fmla="*/ 943428 w 2017485"/>
              <a:gd name="connsiteY82" fmla="*/ 1105504 h 2948819"/>
              <a:gd name="connsiteX83" fmla="*/ 899885 w 2017485"/>
              <a:gd name="connsiteY83" fmla="*/ 1076476 h 2948819"/>
              <a:gd name="connsiteX84" fmla="*/ 885371 w 2017485"/>
              <a:gd name="connsiteY84" fmla="*/ 902304 h 2948819"/>
              <a:gd name="connsiteX85" fmla="*/ 841828 w 2017485"/>
              <a:gd name="connsiteY85" fmla="*/ 858761 h 2948819"/>
              <a:gd name="connsiteX86" fmla="*/ 798285 w 2017485"/>
              <a:gd name="connsiteY86" fmla="*/ 771676 h 2948819"/>
              <a:gd name="connsiteX87" fmla="*/ 769257 w 2017485"/>
              <a:gd name="connsiteY87" fmla="*/ 626533 h 2948819"/>
              <a:gd name="connsiteX88" fmla="*/ 740228 w 2017485"/>
              <a:gd name="connsiteY88" fmla="*/ 582990 h 2948819"/>
              <a:gd name="connsiteX89" fmla="*/ 711200 w 2017485"/>
              <a:gd name="connsiteY89" fmla="*/ 292704 h 2948819"/>
              <a:gd name="connsiteX90" fmla="*/ 696685 w 2017485"/>
              <a:gd name="connsiteY90" fmla="*/ 249161 h 2948819"/>
              <a:gd name="connsiteX91" fmla="*/ 653142 w 2017485"/>
              <a:gd name="connsiteY91" fmla="*/ 220133 h 2948819"/>
              <a:gd name="connsiteX92" fmla="*/ 638628 w 2017485"/>
              <a:gd name="connsiteY92" fmla="*/ 176590 h 2948819"/>
              <a:gd name="connsiteX93" fmla="*/ 609600 w 2017485"/>
              <a:gd name="connsiteY93" fmla="*/ 31447 h 2948819"/>
              <a:gd name="connsiteX94" fmla="*/ 624114 w 2017485"/>
              <a:gd name="connsiteY94" fmla="*/ 2419 h 2948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2017485" h="2948819">
                <a:moveTo>
                  <a:pt x="624114" y="2419"/>
                </a:moveTo>
                <a:cubicBezTo>
                  <a:pt x="607181" y="4838"/>
                  <a:pt x="608439" y="20851"/>
                  <a:pt x="508000" y="45961"/>
                </a:cubicBezTo>
                <a:cubicBezTo>
                  <a:pt x="435041" y="64201"/>
                  <a:pt x="491858" y="54032"/>
                  <a:pt x="420914" y="89504"/>
                </a:cubicBezTo>
                <a:cubicBezTo>
                  <a:pt x="407230" y="96346"/>
                  <a:pt x="390745" y="96589"/>
                  <a:pt x="377371" y="104019"/>
                </a:cubicBezTo>
                <a:cubicBezTo>
                  <a:pt x="346873" y="120962"/>
                  <a:pt x="290285" y="162076"/>
                  <a:pt x="290285" y="162076"/>
                </a:cubicBezTo>
                <a:cubicBezTo>
                  <a:pt x="277505" y="200416"/>
                  <a:pt x="255146" y="280226"/>
                  <a:pt x="217714" y="292704"/>
                </a:cubicBezTo>
                <a:lnTo>
                  <a:pt x="174171" y="307219"/>
                </a:lnTo>
                <a:cubicBezTo>
                  <a:pt x="164495" y="321733"/>
                  <a:pt x="152943" y="335159"/>
                  <a:pt x="145142" y="350761"/>
                </a:cubicBezTo>
                <a:cubicBezTo>
                  <a:pt x="138300" y="364445"/>
                  <a:pt x="138058" y="380930"/>
                  <a:pt x="130628" y="394304"/>
                </a:cubicBezTo>
                <a:cubicBezTo>
                  <a:pt x="113685" y="424802"/>
                  <a:pt x="72571" y="481390"/>
                  <a:pt x="72571" y="481390"/>
                </a:cubicBezTo>
                <a:cubicBezTo>
                  <a:pt x="38026" y="585025"/>
                  <a:pt x="60515" y="543016"/>
                  <a:pt x="14514" y="612019"/>
                </a:cubicBezTo>
                <a:cubicBezTo>
                  <a:pt x="9676" y="660400"/>
                  <a:pt x="0" y="708539"/>
                  <a:pt x="0" y="757161"/>
                </a:cubicBezTo>
                <a:cubicBezTo>
                  <a:pt x="0" y="899225"/>
                  <a:pt x="237" y="888500"/>
                  <a:pt x="29028" y="974876"/>
                </a:cubicBezTo>
                <a:cubicBezTo>
                  <a:pt x="41183" y="1059962"/>
                  <a:pt x="44575" y="1108604"/>
                  <a:pt x="72571" y="1192590"/>
                </a:cubicBezTo>
                <a:cubicBezTo>
                  <a:pt x="82247" y="1221619"/>
                  <a:pt x="84627" y="1254216"/>
                  <a:pt x="101600" y="1279676"/>
                </a:cubicBezTo>
                <a:lnTo>
                  <a:pt x="130628" y="1323219"/>
                </a:lnTo>
                <a:cubicBezTo>
                  <a:pt x="135978" y="1360671"/>
                  <a:pt x="139389" y="1427825"/>
                  <a:pt x="159657" y="1468361"/>
                </a:cubicBezTo>
                <a:cubicBezTo>
                  <a:pt x="167458" y="1483963"/>
                  <a:pt x="180884" y="1496302"/>
                  <a:pt x="188685" y="1511904"/>
                </a:cubicBezTo>
                <a:cubicBezTo>
                  <a:pt x="212293" y="1559120"/>
                  <a:pt x="190635" y="1557397"/>
                  <a:pt x="232228" y="1598990"/>
                </a:cubicBezTo>
                <a:cubicBezTo>
                  <a:pt x="244563" y="1611325"/>
                  <a:pt x="261257" y="1618343"/>
                  <a:pt x="275771" y="1628019"/>
                </a:cubicBezTo>
                <a:cubicBezTo>
                  <a:pt x="280609" y="1642533"/>
                  <a:pt x="280728" y="1659614"/>
                  <a:pt x="290285" y="1671561"/>
                </a:cubicBezTo>
                <a:cubicBezTo>
                  <a:pt x="301182" y="1685183"/>
                  <a:pt x="321493" y="1688255"/>
                  <a:pt x="333828" y="1700590"/>
                </a:cubicBezTo>
                <a:cubicBezTo>
                  <a:pt x="346163" y="1712925"/>
                  <a:pt x="353181" y="1729619"/>
                  <a:pt x="362857" y="1744133"/>
                </a:cubicBezTo>
                <a:cubicBezTo>
                  <a:pt x="372533" y="1773162"/>
                  <a:pt x="366425" y="1814246"/>
                  <a:pt x="391885" y="1831219"/>
                </a:cubicBezTo>
                <a:lnTo>
                  <a:pt x="478971" y="1889276"/>
                </a:lnTo>
                <a:cubicBezTo>
                  <a:pt x="487687" y="1924139"/>
                  <a:pt x="491190" y="1965817"/>
                  <a:pt x="522514" y="1990876"/>
                </a:cubicBezTo>
                <a:cubicBezTo>
                  <a:pt x="534461" y="2000433"/>
                  <a:pt x="551543" y="2000552"/>
                  <a:pt x="566057" y="2005390"/>
                </a:cubicBezTo>
                <a:cubicBezTo>
                  <a:pt x="598742" y="2103448"/>
                  <a:pt x="553412" y="1997159"/>
                  <a:pt x="624114" y="2077961"/>
                </a:cubicBezTo>
                <a:cubicBezTo>
                  <a:pt x="691847" y="2155370"/>
                  <a:pt x="653143" y="2157790"/>
                  <a:pt x="725714" y="2194076"/>
                </a:cubicBezTo>
                <a:cubicBezTo>
                  <a:pt x="739398" y="2200918"/>
                  <a:pt x="754743" y="2203752"/>
                  <a:pt x="769257" y="2208590"/>
                </a:cubicBezTo>
                <a:cubicBezTo>
                  <a:pt x="817637" y="2281162"/>
                  <a:pt x="783770" y="2242456"/>
                  <a:pt x="885371" y="2310190"/>
                </a:cubicBezTo>
                <a:lnTo>
                  <a:pt x="928914" y="2339219"/>
                </a:lnTo>
                <a:cubicBezTo>
                  <a:pt x="933752" y="2353733"/>
                  <a:pt x="930979" y="2373869"/>
                  <a:pt x="943428" y="2382761"/>
                </a:cubicBezTo>
                <a:cubicBezTo>
                  <a:pt x="968327" y="2400546"/>
                  <a:pt x="1030514" y="2411790"/>
                  <a:pt x="1030514" y="2411790"/>
                </a:cubicBezTo>
                <a:cubicBezTo>
                  <a:pt x="1040190" y="2426304"/>
                  <a:pt x="1047207" y="2442998"/>
                  <a:pt x="1059542" y="2455333"/>
                </a:cubicBezTo>
                <a:cubicBezTo>
                  <a:pt x="1071877" y="2467668"/>
                  <a:pt x="1091598" y="2471233"/>
                  <a:pt x="1103085" y="2484361"/>
                </a:cubicBezTo>
                <a:cubicBezTo>
                  <a:pt x="1221621" y="2619830"/>
                  <a:pt x="1106712" y="2535160"/>
                  <a:pt x="1204685" y="2600476"/>
                </a:cubicBezTo>
                <a:cubicBezTo>
                  <a:pt x="1258323" y="2680932"/>
                  <a:pt x="1203025" y="2617293"/>
                  <a:pt x="1277257" y="2658533"/>
                </a:cubicBezTo>
                <a:cubicBezTo>
                  <a:pt x="1307754" y="2675476"/>
                  <a:pt x="1335314" y="2697238"/>
                  <a:pt x="1364342" y="2716590"/>
                </a:cubicBezTo>
                <a:cubicBezTo>
                  <a:pt x="1378856" y="2726266"/>
                  <a:pt x="1391336" y="2740103"/>
                  <a:pt x="1407885" y="2745619"/>
                </a:cubicBezTo>
                <a:lnTo>
                  <a:pt x="1451428" y="2760133"/>
                </a:lnTo>
                <a:cubicBezTo>
                  <a:pt x="1465942" y="2774647"/>
                  <a:pt x="1477028" y="2793708"/>
                  <a:pt x="1494971" y="2803676"/>
                </a:cubicBezTo>
                <a:cubicBezTo>
                  <a:pt x="1521719" y="2818536"/>
                  <a:pt x="1582057" y="2832704"/>
                  <a:pt x="1582057" y="2832704"/>
                </a:cubicBezTo>
                <a:cubicBezTo>
                  <a:pt x="1655908" y="2943481"/>
                  <a:pt x="1603564" y="2907273"/>
                  <a:pt x="1698171" y="2934304"/>
                </a:cubicBezTo>
                <a:cubicBezTo>
                  <a:pt x="1712882" y="2938507"/>
                  <a:pt x="1727200" y="2943981"/>
                  <a:pt x="1741714" y="2948819"/>
                </a:cubicBezTo>
                <a:cubicBezTo>
                  <a:pt x="1746552" y="2934305"/>
                  <a:pt x="1754064" y="2920422"/>
                  <a:pt x="1756228" y="2905276"/>
                </a:cubicBezTo>
                <a:cubicBezTo>
                  <a:pt x="1768620" y="2818535"/>
                  <a:pt x="1785257" y="2644019"/>
                  <a:pt x="1785257" y="2644019"/>
                </a:cubicBezTo>
                <a:cubicBezTo>
                  <a:pt x="1780419" y="2402114"/>
                  <a:pt x="1812790" y="2156576"/>
                  <a:pt x="1770742" y="1918304"/>
                </a:cubicBezTo>
                <a:cubicBezTo>
                  <a:pt x="1763963" y="1879892"/>
                  <a:pt x="1690844" y="1918276"/>
                  <a:pt x="1654628" y="1903790"/>
                </a:cubicBezTo>
                <a:cubicBezTo>
                  <a:pt x="1638432" y="1897311"/>
                  <a:pt x="1635276" y="1874761"/>
                  <a:pt x="1625600" y="1860247"/>
                </a:cubicBezTo>
                <a:cubicBezTo>
                  <a:pt x="1630438" y="1816704"/>
                  <a:pt x="1625142" y="1770792"/>
                  <a:pt x="1640114" y="1729619"/>
                </a:cubicBezTo>
                <a:cubicBezTo>
                  <a:pt x="1646075" y="1713225"/>
                  <a:pt x="1668511" y="1709245"/>
                  <a:pt x="1683657" y="1700590"/>
                </a:cubicBezTo>
                <a:cubicBezTo>
                  <a:pt x="1702443" y="1689855"/>
                  <a:pt x="1721827" y="1680084"/>
                  <a:pt x="1741714" y="1671561"/>
                </a:cubicBezTo>
                <a:cubicBezTo>
                  <a:pt x="1755776" y="1665534"/>
                  <a:pt x="1771883" y="1664477"/>
                  <a:pt x="1785257" y="1657047"/>
                </a:cubicBezTo>
                <a:cubicBezTo>
                  <a:pt x="1815754" y="1640104"/>
                  <a:pt x="1843314" y="1618342"/>
                  <a:pt x="1872342" y="1598990"/>
                </a:cubicBezTo>
                <a:cubicBezTo>
                  <a:pt x="1886856" y="1589314"/>
                  <a:pt x="1903550" y="1582296"/>
                  <a:pt x="1915885" y="1569961"/>
                </a:cubicBezTo>
                <a:lnTo>
                  <a:pt x="1959428" y="1526419"/>
                </a:lnTo>
                <a:cubicBezTo>
                  <a:pt x="1995909" y="1416973"/>
                  <a:pt x="1946698" y="1551879"/>
                  <a:pt x="2002971" y="1439333"/>
                </a:cubicBezTo>
                <a:cubicBezTo>
                  <a:pt x="2009813" y="1425649"/>
                  <a:pt x="2012647" y="1410304"/>
                  <a:pt x="2017485" y="1395790"/>
                </a:cubicBezTo>
                <a:cubicBezTo>
                  <a:pt x="2012647" y="1352247"/>
                  <a:pt x="2011563" y="1308121"/>
                  <a:pt x="2002971" y="1265161"/>
                </a:cubicBezTo>
                <a:cubicBezTo>
                  <a:pt x="1996970" y="1235157"/>
                  <a:pt x="2002970" y="1187753"/>
                  <a:pt x="1973942" y="1178076"/>
                </a:cubicBezTo>
                <a:lnTo>
                  <a:pt x="1930400" y="1163561"/>
                </a:lnTo>
                <a:cubicBezTo>
                  <a:pt x="1915886" y="1173237"/>
                  <a:pt x="1899192" y="1180255"/>
                  <a:pt x="1886857" y="1192590"/>
                </a:cubicBezTo>
                <a:cubicBezTo>
                  <a:pt x="1874522" y="1204925"/>
                  <a:pt x="1871450" y="1225236"/>
                  <a:pt x="1857828" y="1236133"/>
                </a:cubicBezTo>
                <a:cubicBezTo>
                  <a:pt x="1845881" y="1245690"/>
                  <a:pt x="1828799" y="1245809"/>
                  <a:pt x="1814285" y="1250647"/>
                </a:cubicBezTo>
                <a:cubicBezTo>
                  <a:pt x="1804609" y="1265161"/>
                  <a:pt x="1800049" y="1284945"/>
                  <a:pt x="1785257" y="1294190"/>
                </a:cubicBezTo>
                <a:cubicBezTo>
                  <a:pt x="1759309" y="1310408"/>
                  <a:pt x="1727200" y="1313543"/>
                  <a:pt x="1698171" y="1323219"/>
                </a:cubicBezTo>
                <a:cubicBezTo>
                  <a:pt x="1683657" y="1328057"/>
                  <a:pt x="1667358" y="1329247"/>
                  <a:pt x="1654628" y="1337733"/>
                </a:cubicBezTo>
                <a:cubicBezTo>
                  <a:pt x="1640114" y="1347409"/>
                  <a:pt x="1624486" y="1355594"/>
                  <a:pt x="1611085" y="1366761"/>
                </a:cubicBezTo>
                <a:cubicBezTo>
                  <a:pt x="1572025" y="1399311"/>
                  <a:pt x="1570329" y="1418742"/>
                  <a:pt x="1524000" y="1439333"/>
                </a:cubicBezTo>
                <a:cubicBezTo>
                  <a:pt x="1496038" y="1451760"/>
                  <a:pt x="1465943" y="1458685"/>
                  <a:pt x="1436914" y="1468361"/>
                </a:cubicBezTo>
                <a:lnTo>
                  <a:pt x="1393371" y="1482876"/>
                </a:lnTo>
                <a:cubicBezTo>
                  <a:pt x="1388533" y="1497390"/>
                  <a:pt x="1386287" y="1513045"/>
                  <a:pt x="1378857" y="1526419"/>
                </a:cubicBezTo>
                <a:cubicBezTo>
                  <a:pt x="1361914" y="1556916"/>
                  <a:pt x="1331833" y="1580407"/>
                  <a:pt x="1320800" y="1613504"/>
                </a:cubicBezTo>
                <a:cubicBezTo>
                  <a:pt x="1300769" y="1673596"/>
                  <a:pt x="1314772" y="1644317"/>
                  <a:pt x="1277257" y="1700590"/>
                </a:cubicBezTo>
                <a:cubicBezTo>
                  <a:pt x="1257905" y="1695752"/>
                  <a:pt x="1235798" y="1697141"/>
                  <a:pt x="1219200" y="1686076"/>
                </a:cubicBezTo>
                <a:cubicBezTo>
                  <a:pt x="1188001" y="1665277"/>
                  <a:pt x="1190147" y="1627969"/>
                  <a:pt x="1175657" y="1598990"/>
                </a:cubicBezTo>
                <a:cubicBezTo>
                  <a:pt x="1151467" y="1550609"/>
                  <a:pt x="1146628" y="1555447"/>
                  <a:pt x="1103085" y="1526419"/>
                </a:cubicBezTo>
                <a:cubicBezTo>
                  <a:pt x="1098247" y="1511905"/>
                  <a:pt x="1095413" y="1496560"/>
                  <a:pt x="1088571" y="1482876"/>
                </a:cubicBezTo>
                <a:cubicBezTo>
                  <a:pt x="1068365" y="1442463"/>
                  <a:pt x="1048098" y="1427888"/>
                  <a:pt x="1016000" y="1395790"/>
                </a:cubicBezTo>
                <a:cubicBezTo>
                  <a:pt x="1011162" y="1381276"/>
                  <a:pt x="1003087" y="1367462"/>
                  <a:pt x="1001485" y="1352247"/>
                </a:cubicBezTo>
                <a:cubicBezTo>
                  <a:pt x="993365" y="1275113"/>
                  <a:pt x="1004735" y="1195518"/>
                  <a:pt x="986971" y="1120019"/>
                </a:cubicBezTo>
                <a:cubicBezTo>
                  <a:pt x="983467" y="1105126"/>
                  <a:pt x="957112" y="1112346"/>
                  <a:pt x="943428" y="1105504"/>
                </a:cubicBezTo>
                <a:cubicBezTo>
                  <a:pt x="927826" y="1097703"/>
                  <a:pt x="914399" y="1086152"/>
                  <a:pt x="899885" y="1076476"/>
                </a:cubicBezTo>
                <a:cubicBezTo>
                  <a:pt x="895047" y="1018419"/>
                  <a:pt x="900382" y="958595"/>
                  <a:pt x="885371" y="902304"/>
                </a:cubicBezTo>
                <a:cubicBezTo>
                  <a:pt x="880082" y="882471"/>
                  <a:pt x="854969" y="874530"/>
                  <a:pt x="841828" y="858761"/>
                </a:cubicBezTo>
                <a:cubicBezTo>
                  <a:pt x="810566" y="821247"/>
                  <a:pt x="812832" y="815315"/>
                  <a:pt x="798285" y="771676"/>
                </a:cubicBezTo>
                <a:cubicBezTo>
                  <a:pt x="792937" y="734237"/>
                  <a:pt x="789522" y="667064"/>
                  <a:pt x="769257" y="626533"/>
                </a:cubicBezTo>
                <a:cubicBezTo>
                  <a:pt x="761456" y="610931"/>
                  <a:pt x="749904" y="597504"/>
                  <a:pt x="740228" y="582990"/>
                </a:cubicBezTo>
                <a:cubicBezTo>
                  <a:pt x="696798" y="452698"/>
                  <a:pt x="742026" y="600963"/>
                  <a:pt x="711200" y="292704"/>
                </a:cubicBezTo>
                <a:cubicBezTo>
                  <a:pt x="709678" y="277480"/>
                  <a:pt x="706243" y="261108"/>
                  <a:pt x="696685" y="249161"/>
                </a:cubicBezTo>
                <a:cubicBezTo>
                  <a:pt x="685788" y="235540"/>
                  <a:pt x="667656" y="229809"/>
                  <a:pt x="653142" y="220133"/>
                </a:cubicBezTo>
                <a:cubicBezTo>
                  <a:pt x="648304" y="205619"/>
                  <a:pt x="641628" y="191592"/>
                  <a:pt x="638628" y="176590"/>
                </a:cubicBezTo>
                <a:cubicBezTo>
                  <a:pt x="629715" y="132023"/>
                  <a:pt x="631460" y="75166"/>
                  <a:pt x="609600" y="31447"/>
                </a:cubicBezTo>
                <a:cubicBezTo>
                  <a:pt x="606540" y="25327"/>
                  <a:pt x="641047" y="0"/>
                  <a:pt x="624114" y="2419"/>
                </a:cubicBezTo>
                <a:close/>
              </a:path>
            </a:pathLst>
          </a:custGeom>
          <a:solidFill>
            <a:srgbClr val="FF00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Freeform 6"/>
          <p:cNvSpPr/>
          <p:nvPr/>
        </p:nvSpPr>
        <p:spPr>
          <a:xfrm>
            <a:off x="2123728" y="1430008"/>
            <a:ext cx="1727200" cy="1638952"/>
          </a:xfrm>
          <a:custGeom>
            <a:avLst/>
            <a:gdLst>
              <a:gd name="connsiteX0" fmla="*/ 1596572 w 1727200"/>
              <a:gd name="connsiteY0" fmla="*/ 1378857 h 1638952"/>
              <a:gd name="connsiteX1" fmla="*/ 1683657 w 1727200"/>
              <a:gd name="connsiteY1" fmla="*/ 1117600 h 1638952"/>
              <a:gd name="connsiteX2" fmla="*/ 1712686 w 1727200"/>
              <a:gd name="connsiteY2" fmla="*/ 1030515 h 1638952"/>
              <a:gd name="connsiteX3" fmla="*/ 1727200 w 1727200"/>
              <a:gd name="connsiteY3" fmla="*/ 986972 h 1638952"/>
              <a:gd name="connsiteX4" fmla="*/ 1712686 w 1727200"/>
              <a:gd name="connsiteY4" fmla="*/ 841829 h 1638952"/>
              <a:gd name="connsiteX5" fmla="*/ 1698172 w 1727200"/>
              <a:gd name="connsiteY5" fmla="*/ 551543 h 1638952"/>
              <a:gd name="connsiteX6" fmla="*/ 1683657 w 1727200"/>
              <a:gd name="connsiteY6" fmla="*/ 508000 h 1638952"/>
              <a:gd name="connsiteX7" fmla="*/ 1640114 w 1727200"/>
              <a:gd name="connsiteY7" fmla="*/ 493486 h 1638952"/>
              <a:gd name="connsiteX8" fmla="*/ 1625600 w 1727200"/>
              <a:gd name="connsiteY8" fmla="*/ 362857 h 1638952"/>
              <a:gd name="connsiteX9" fmla="*/ 1538514 w 1727200"/>
              <a:gd name="connsiteY9" fmla="*/ 333829 h 1638952"/>
              <a:gd name="connsiteX10" fmla="*/ 1509486 w 1727200"/>
              <a:gd name="connsiteY10" fmla="*/ 290286 h 1638952"/>
              <a:gd name="connsiteX11" fmla="*/ 1524000 w 1727200"/>
              <a:gd name="connsiteY11" fmla="*/ 246743 h 1638952"/>
              <a:gd name="connsiteX12" fmla="*/ 1451429 w 1727200"/>
              <a:gd name="connsiteY12" fmla="*/ 188686 h 1638952"/>
              <a:gd name="connsiteX13" fmla="*/ 1407886 w 1727200"/>
              <a:gd name="connsiteY13" fmla="*/ 159657 h 1638952"/>
              <a:gd name="connsiteX14" fmla="*/ 1277257 w 1727200"/>
              <a:gd name="connsiteY14" fmla="*/ 116115 h 1638952"/>
              <a:gd name="connsiteX15" fmla="*/ 1233714 w 1727200"/>
              <a:gd name="connsiteY15" fmla="*/ 101600 h 1638952"/>
              <a:gd name="connsiteX16" fmla="*/ 1190172 w 1727200"/>
              <a:gd name="connsiteY16" fmla="*/ 87086 h 1638952"/>
              <a:gd name="connsiteX17" fmla="*/ 1161143 w 1727200"/>
              <a:gd name="connsiteY17" fmla="*/ 43543 h 1638952"/>
              <a:gd name="connsiteX18" fmla="*/ 1074057 w 1727200"/>
              <a:gd name="connsiteY18" fmla="*/ 0 h 1638952"/>
              <a:gd name="connsiteX19" fmla="*/ 870857 w 1727200"/>
              <a:gd name="connsiteY19" fmla="*/ 14515 h 1638952"/>
              <a:gd name="connsiteX20" fmla="*/ 783772 w 1727200"/>
              <a:gd name="connsiteY20" fmla="*/ 43543 h 1638952"/>
              <a:gd name="connsiteX21" fmla="*/ 638629 w 1727200"/>
              <a:gd name="connsiteY21" fmla="*/ 87086 h 1638952"/>
              <a:gd name="connsiteX22" fmla="*/ 508000 w 1727200"/>
              <a:gd name="connsiteY22" fmla="*/ 130629 h 1638952"/>
              <a:gd name="connsiteX23" fmla="*/ 464457 w 1727200"/>
              <a:gd name="connsiteY23" fmla="*/ 145143 h 1638952"/>
              <a:gd name="connsiteX24" fmla="*/ 377372 w 1727200"/>
              <a:gd name="connsiteY24" fmla="*/ 217715 h 1638952"/>
              <a:gd name="connsiteX25" fmla="*/ 348343 w 1727200"/>
              <a:gd name="connsiteY25" fmla="*/ 261257 h 1638952"/>
              <a:gd name="connsiteX26" fmla="*/ 261257 w 1727200"/>
              <a:gd name="connsiteY26" fmla="*/ 319315 h 1638952"/>
              <a:gd name="connsiteX27" fmla="*/ 217714 w 1727200"/>
              <a:gd name="connsiteY27" fmla="*/ 348343 h 1638952"/>
              <a:gd name="connsiteX28" fmla="*/ 116114 w 1727200"/>
              <a:gd name="connsiteY28" fmla="*/ 464457 h 1638952"/>
              <a:gd name="connsiteX29" fmla="*/ 43543 w 1727200"/>
              <a:gd name="connsiteY29" fmla="*/ 595086 h 1638952"/>
              <a:gd name="connsiteX30" fmla="*/ 14514 w 1727200"/>
              <a:gd name="connsiteY30" fmla="*/ 638629 h 1638952"/>
              <a:gd name="connsiteX31" fmla="*/ 0 w 1727200"/>
              <a:gd name="connsiteY31" fmla="*/ 682172 h 1638952"/>
              <a:gd name="connsiteX32" fmla="*/ 72572 w 1727200"/>
              <a:gd name="connsiteY32" fmla="*/ 841829 h 1638952"/>
              <a:gd name="connsiteX33" fmla="*/ 101600 w 1727200"/>
              <a:gd name="connsiteY33" fmla="*/ 885372 h 1638952"/>
              <a:gd name="connsiteX34" fmla="*/ 145143 w 1727200"/>
              <a:gd name="connsiteY34" fmla="*/ 972457 h 1638952"/>
              <a:gd name="connsiteX35" fmla="*/ 188686 w 1727200"/>
              <a:gd name="connsiteY35" fmla="*/ 1059543 h 1638952"/>
              <a:gd name="connsiteX36" fmla="*/ 232229 w 1727200"/>
              <a:gd name="connsiteY36" fmla="*/ 1219200 h 1638952"/>
              <a:gd name="connsiteX37" fmla="*/ 261257 w 1727200"/>
              <a:gd name="connsiteY37" fmla="*/ 1306286 h 1638952"/>
              <a:gd name="connsiteX38" fmla="*/ 246743 w 1727200"/>
              <a:gd name="connsiteY38" fmla="*/ 1393372 h 1638952"/>
              <a:gd name="connsiteX39" fmla="*/ 217714 w 1727200"/>
              <a:gd name="connsiteY39" fmla="*/ 1436915 h 1638952"/>
              <a:gd name="connsiteX40" fmla="*/ 232229 w 1727200"/>
              <a:gd name="connsiteY40" fmla="*/ 1509486 h 1638952"/>
              <a:gd name="connsiteX41" fmla="*/ 435429 w 1727200"/>
              <a:gd name="connsiteY41" fmla="*/ 1524000 h 1638952"/>
              <a:gd name="connsiteX42" fmla="*/ 537029 w 1727200"/>
              <a:gd name="connsiteY42" fmla="*/ 1538515 h 1638952"/>
              <a:gd name="connsiteX43" fmla="*/ 580572 w 1727200"/>
              <a:gd name="connsiteY43" fmla="*/ 1553029 h 1638952"/>
              <a:gd name="connsiteX44" fmla="*/ 609600 w 1727200"/>
              <a:gd name="connsiteY44" fmla="*/ 1596572 h 1638952"/>
              <a:gd name="connsiteX45" fmla="*/ 653143 w 1727200"/>
              <a:gd name="connsiteY45" fmla="*/ 1625600 h 1638952"/>
              <a:gd name="connsiteX46" fmla="*/ 856343 w 1727200"/>
              <a:gd name="connsiteY46" fmla="*/ 1611086 h 1638952"/>
              <a:gd name="connsiteX47" fmla="*/ 943429 w 1727200"/>
              <a:gd name="connsiteY47" fmla="*/ 1494972 h 1638952"/>
              <a:gd name="connsiteX48" fmla="*/ 972457 w 1727200"/>
              <a:gd name="connsiteY48" fmla="*/ 1451429 h 1638952"/>
              <a:gd name="connsiteX49" fmla="*/ 1059543 w 1727200"/>
              <a:gd name="connsiteY49" fmla="*/ 1378857 h 1638952"/>
              <a:gd name="connsiteX50" fmla="*/ 1132114 w 1727200"/>
              <a:gd name="connsiteY50" fmla="*/ 1233715 h 1638952"/>
              <a:gd name="connsiteX51" fmla="*/ 1407886 w 1727200"/>
              <a:gd name="connsiteY51" fmla="*/ 1262743 h 1638952"/>
              <a:gd name="connsiteX52" fmla="*/ 1451429 w 1727200"/>
              <a:gd name="connsiteY52" fmla="*/ 1291772 h 1638952"/>
              <a:gd name="connsiteX53" fmla="*/ 1494972 w 1727200"/>
              <a:gd name="connsiteY53" fmla="*/ 1306286 h 1638952"/>
              <a:gd name="connsiteX54" fmla="*/ 1538514 w 1727200"/>
              <a:gd name="connsiteY54" fmla="*/ 1335315 h 1638952"/>
              <a:gd name="connsiteX55" fmla="*/ 1582057 w 1727200"/>
              <a:gd name="connsiteY55" fmla="*/ 1349829 h 1638952"/>
              <a:gd name="connsiteX56" fmla="*/ 1596572 w 1727200"/>
              <a:gd name="connsiteY56" fmla="*/ 1378857 h 1638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727200" h="1638952">
                <a:moveTo>
                  <a:pt x="1596572" y="1378857"/>
                </a:moveTo>
                <a:lnTo>
                  <a:pt x="1683657" y="1117600"/>
                </a:lnTo>
                <a:lnTo>
                  <a:pt x="1712686" y="1030515"/>
                </a:lnTo>
                <a:lnTo>
                  <a:pt x="1727200" y="986972"/>
                </a:lnTo>
                <a:cubicBezTo>
                  <a:pt x="1722362" y="938591"/>
                  <a:pt x="1715920" y="890344"/>
                  <a:pt x="1712686" y="841829"/>
                </a:cubicBezTo>
                <a:cubicBezTo>
                  <a:pt x="1706242" y="745161"/>
                  <a:pt x="1706565" y="648062"/>
                  <a:pt x="1698172" y="551543"/>
                </a:cubicBezTo>
                <a:cubicBezTo>
                  <a:pt x="1696847" y="536301"/>
                  <a:pt x="1694475" y="518818"/>
                  <a:pt x="1683657" y="508000"/>
                </a:cubicBezTo>
                <a:cubicBezTo>
                  <a:pt x="1672839" y="497182"/>
                  <a:pt x="1654628" y="498324"/>
                  <a:pt x="1640114" y="493486"/>
                </a:cubicBezTo>
                <a:cubicBezTo>
                  <a:pt x="1635276" y="449943"/>
                  <a:pt x="1649121" y="399819"/>
                  <a:pt x="1625600" y="362857"/>
                </a:cubicBezTo>
                <a:cubicBezTo>
                  <a:pt x="1609172" y="337042"/>
                  <a:pt x="1538514" y="333829"/>
                  <a:pt x="1538514" y="333829"/>
                </a:cubicBezTo>
                <a:cubicBezTo>
                  <a:pt x="1528838" y="319315"/>
                  <a:pt x="1512354" y="307493"/>
                  <a:pt x="1509486" y="290286"/>
                </a:cubicBezTo>
                <a:cubicBezTo>
                  <a:pt x="1506971" y="275195"/>
                  <a:pt x="1526515" y="261834"/>
                  <a:pt x="1524000" y="246743"/>
                </a:cubicBezTo>
                <a:cubicBezTo>
                  <a:pt x="1516276" y="200400"/>
                  <a:pt x="1485392" y="200007"/>
                  <a:pt x="1451429" y="188686"/>
                </a:cubicBezTo>
                <a:cubicBezTo>
                  <a:pt x="1436915" y="179010"/>
                  <a:pt x="1423827" y="166742"/>
                  <a:pt x="1407886" y="159657"/>
                </a:cubicBezTo>
                <a:cubicBezTo>
                  <a:pt x="1407881" y="159655"/>
                  <a:pt x="1299031" y="123373"/>
                  <a:pt x="1277257" y="116115"/>
                </a:cubicBezTo>
                <a:lnTo>
                  <a:pt x="1233714" y="101600"/>
                </a:lnTo>
                <a:lnTo>
                  <a:pt x="1190172" y="87086"/>
                </a:lnTo>
                <a:cubicBezTo>
                  <a:pt x="1180496" y="72572"/>
                  <a:pt x="1173478" y="55878"/>
                  <a:pt x="1161143" y="43543"/>
                </a:cubicBezTo>
                <a:cubicBezTo>
                  <a:pt x="1133008" y="15408"/>
                  <a:pt x="1109470" y="11805"/>
                  <a:pt x="1074057" y="0"/>
                </a:cubicBezTo>
                <a:cubicBezTo>
                  <a:pt x="1006324" y="4838"/>
                  <a:pt x="938012" y="4442"/>
                  <a:pt x="870857" y="14515"/>
                </a:cubicBezTo>
                <a:cubicBezTo>
                  <a:pt x="840597" y="19054"/>
                  <a:pt x="813457" y="36122"/>
                  <a:pt x="783772" y="43543"/>
                </a:cubicBezTo>
                <a:cubicBezTo>
                  <a:pt x="696025" y="65479"/>
                  <a:pt x="744645" y="51747"/>
                  <a:pt x="638629" y="87086"/>
                </a:cubicBezTo>
                <a:lnTo>
                  <a:pt x="508000" y="130629"/>
                </a:lnTo>
                <a:lnTo>
                  <a:pt x="464457" y="145143"/>
                </a:lnTo>
                <a:cubicBezTo>
                  <a:pt x="421641" y="173687"/>
                  <a:pt x="412297" y="175805"/>
                  <a:pt x="377372" y="217715"/>
                </a:cubicBezTo>
                <a:cubicBezTo>
                  <a:pt x="366205" y="231116"/>
                  <a:pt x="361471" y="249770"/>
                  <a:pt x="348343" y="261257"/>
                </a:cubicBezTo>
                <a:cubicBezTo>
                  <a:pt x="322087" y="284231"/>
                  <a:pt x="290286" y="299962"/>
                  <a:pt x="261257" y="319315"/>
                </a:cubicBezTo>
                <a:lnTo>
                  <a:pt x="217714" y="348343"/>
                </a:lnTo>
                <a:cubicBezTo>
                  <a:pt x="149981" y="449943"/>
                  <a:pt x="188686" y="416077"/>
                  <a:pt x="116114" y="464457"/>
                </a:cubicBezTo>
                <a:cubicBezTo>
                  <a:pt x="90568" y="541097"/>
                  <a:pt x="110086" y="495271"/>
                  <a:pt x="43543" y="595086"/>
                </a:cubicBezTo>
                <a:lnTo>
                  <a:pt x="14514" y="638629"/>
                </a:lnTo>
                <a:cubicBezTo>
                  <a:pt x="9676" y="653143"/>
                  <a:pt x="0" y="666873"/>
                  <a:pt x="0" y="682172"/>
                </a:cubicBezTo>
                <a:cubicBezTo>
                  <a:pt x="0" y="756921"/>
                  <a:pt x="31032" y="779519"/>
                  <a:pt x="72572" y="841829"/>
                </a:cubicBezTo>
                <a:cubicBezTo>
                  <a:pt x="82248" y="856343"/>
                  <a:pt x="96084" y="868823"/>
                  <a:pt x="101600" y="885372"/>
                </a:cubicBezTo>
                <a:cubicBezTo>
                  <a:pt x="121630" y="945464"/>
                  <a:pt x="107627" y="916185"/>
                  <a:pt x="145143" y="972457"/>
                </a:cubicBezTo>
                <a:cubicBezTo>
                  <a:pt x="198075" y="1131257"/>
                  <a:pt x="113656" y="890724"/>
                  <a:pt x="188686" y="1059543"/>
                </a:cubicBezTo>
                <a:cubicBezTo>
                  <a:pt x="229962" y="1152414"/>
                  <a:pt x="208128" y="1130829"/>
                  <a:pt x="232229" y="1219200"/>
                </a:cubicBezTo>
                <a:cubicBezTo>
                  <a:pt x="240280" y="1248721"/>
                  <a:pt x="261257" y="1306286"/>
                  <a:pt x="261257" y="1306286"/>
                </a:cubicBezTo>
                <a:cubicBezTo>
                  <a:pt x="256419" y="1335315"/>
                  <a:pt x="256049" y="1365453"/>
                  <a:pt x="246743" y="1393372"/>
                </a:cubicBezTo>
                <a:cubicBezTo>
                  <a:pt x="241227" y="1409921"/>
                  <a:pt x="219878" y="1419606"/>
                  <a:pt x="217714" y="1436915"/>
                </a:cubicBezTo>
                <a:cubicBezTo>
                  <a:pt x="214654" y="1461394"/>
                  <a:pt x="209324" y="1500324"/>
                  <a:pt x="232229" y="1509486"/>
                </a:cubicBezTo>
                <a:cubicBezTo>
                  <a:pt x="295278" y="1534705"/>
                  <a:pt x="367696" y="1519162"/>
                  <a:pt x="435429" y="1524000"/>
                </a:cubicBezTo>
                <a:cubicBezTo>
                  <a:pt x="469296" y="1528838"/>
                  <a:pt x="503483" y="1531806"/>
                  <a:pt x="537029" y="1538515"/>
                </a:cubicBezTo>
                <a:cubicBezTo>
                  <a:pt x="552031" y="1541516"/>
                  <a:pt x="568625" y="1543472"/>
                  <a:pt x="580572" y="1553029"/>
                </a:cubicBezTo>
                <a:cubicBezTo>
                  <a:pt x="594193" y="1563926"/>
                  <a:pt x="597265" y="1584237"/>
                  <a:pt x="609600" y="1596572"/>
                </a:cubicBezTo>
                <a:cubicBezTo>
                  <a:pt x="621935" y="1608907"/>
                  <a:pt x="638629" y="1615924"/>
                  <a:pt x="653143" y="1625600"/>
                </a:cubicBezTo>
                <a:cubicBezTo>
                  <a:pt x="720876" y="1620762"/>
                  <a:pt x="794418" y="1638952"/>
                  <a:pt x="856343" y="1611086"/>
                </a:cubicBezTo>
                <a:cubicBezTo>
                  <a:pt x="900463" y="1591232"/>
                  <a:pt x="916593" y="1535228"/>
                  <a:pt x="943429" y="1494972"/>
                </a:cubicBezTo>
                <a:cubicBezTo>
                  <a:pt x="953105" y="1480458"/>
                  <a:pt x="961290" y="1464830"/>
                  <a:pt x="972457" y="1451429"/>
                </a:cubicBezTo>
                <a:cubicBezTo>
                  <a:pt x="1007380" y="1409521"/>
                  <a:pt x="1016730" y="1407400"/>
                  <a:pt x="1059543" y="1378857"/>
                </a:cubicBezTo>
                <a:cubicBezTo>
                  <a:pt x="1092803" y="1245820"/>
                  <a:pt x="1055377" y="1284873"/>
                  <a:pt x="1132114" y="1233715"/>
                </a:cubicBezTo>
                <a:cubicBezTo>
                  <a:pt x="1142111" y="1234484"/>
                  <a:pt x="1355630" y="1245324"/>
                  <a:pt x="1407886" y="1262743"/>
                </a:cubicBezTo>
                <a:cubicBezTo>
                  <a:pt x="1424435" y="1268259"/>
                  <a:pt x="1435827" y="1283971"/>
                  <a:pt x="1451429" y="1291772"/>
                </a:cubicBezTo>
                <a:cubicBezTo>
                  <a:pt x="1465113" y="1298614"/>
                  <a:pt x="1480458" y="1301448"/>
                  <a:pt x="1494972" y="1306286"/>
                </a:cubicBezTo>
                <a:cubicBezTo>
                  <a:pt x="1509486" y="1315962"/>
                  <a:pt x="1522912" y="1327514"/>
                  <a:pt x="1538514" y="1335315"/>
                </a:cubicBezTo>
                <a:cubicBezTo>
                  <a:pt x="1552198" y="1342157"/>
                  <a:pt x="1569817" y="1340650"/>
                  <a:pt x="1582057" y="1349829"/>
                </a:cubicBezTo>
                <a:cubicBezTo>
                  <a:pt x="1590712" y="1356320"/>
                  <a:pt x="1591734" y="1369181"/>
                  <a:pt x="1596572" y="1378857"/>
                </a:cubicBezTo>
                <a:close/>
              </a:path>
            </a:pathLst>
          </a:custGeom>
          <a:solidFill>
            <a:srgbClr val="FF00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Freeform 8"/>
          <p:cNvSpPr/>
          <p:nvPr/>
        </p:nvSpPr>
        <p:spPr>
          <a:xfrm>
            <a:off x="1923843" y="2717374"/>
            <a:ext cx="1712053" cy="1791746"/>
          </a:xfrm>
          <a:custGeom>
            <a:avLst/>
            <a:gdLst>
              <a:gd name="connsiteX0" fmla="*/ 1712053 w 1712053"/>
              <a:gd name="connsiteY0" fmla="*/ 166146 h 1791746"/>
              <a:gd name="connsiteX1" fmla="*/ 1668510 w 1712053"/>
              <a:gd name="connsiteY1" fmla="*/ 122603 h 1791746"/>
              <a:gd name="connsiteX2" fmla="*/ 1624968 w 1712053"/>
              <a:gd name="connsiteY2" fmla="*/ 108089 h 1791746"/>
              <a:gd name="connsiteX3" fmla="*/ 1595939 w 1712053"/>
              <a:gd name="connsiteY3" fmla="*/ 64546 h 1791746"/>
              <a:gd name="connsiteX4" fmla="*/ 1407253 w 1712053"/>
              <a:gd name="connsiteY4" fmla="*/ 21003 h 1791746"/>
              <a:gd name="connsiteX5" fmla="*/ 1334682 w 1712053"/>
              <a:gd name="connsiteY5" fmla="*/ 6489 h 1791746"/>
              <a:gd name="connsiteX6" fmla="*/ 1233082 w 1712053"/>
              <a:gd name="connsiteY6" fmla="*/ 21003 h 1791746"/>
              <a:gd name="connsiteX7" fmla="*/ 1204053 w 1712053"/>
              <a:gd name="connsiteY7" fmla="*/ 108089 h 1791746"/>
              <a:gd name="connsiteX8" fmla="*/ 1116968 w 1712053"/>
              <a:gd name="connsiteY8" fmla="*/ 180660 h 1791746"/>
              <a:gd name="connsiteX9" fmla="*/ 1058910 w 1712053"/>
              <a:gd name="connsiteY9" fmla="*/ 311289 h 1791746"/>
              <a:gd name="connsiteX10" fmla="*/ 1015368 w 1712053"/>
              <a:gd name="connsiteY10" fmla="*/ 398375 h 1791746"/>
              <a:gd name="connsiteX11" fmla="*/ 971825 w 1712053"/>
              <a:gd name="connsiteY11" fmla="*/ 412889 h 1791746"/>
              <a:gd name="connsiteX12" fmla="*/ 739596 w 1712053"/>
              <a:gd name="connsiteY12" fmla="*/ 398375 h 1791746"/>
              <a:gd name="connsiteX13" fmla="*/ 681539 w 1712053"/>
              <a:gd name="connsiteY13" fmla="*/ 311289 h 1791746"/>
              <a:gd name="connsiteX14" fmla="*/ 275139 w 1712053"/>
              <a:gd name="connsiteY14" fmla="*/ 325803 h 1791746"/>
              <a:gd name="connsiteX15" fmla="*/ 260625 w 1712053"/>
              <a:gd name="connsiteY15" fmla="*/ 369346 h 1791746"/>
              <a:gd name="connsiteX16" fmla="*/ 217082 w 1712053"/>
              <a:gd name="connsiteY16" fmla="*/ 412889 h 1791746"/>
              <a:gd name="connsiteX17" fmla="*/ 129996 w 1712053"/>
              <a:gd name="connsiteY17" fmla="*/ 470946 h 1791746"/>
              <a:gd name="connsiteX18" fmla="*/ 100968 w 1712053"/>
              <a:gd name="connsiteY18" fmla="*/ 514489 h 1791746"/>
              <a:gd name="connsiteX19" fmla="*/ 13882 w 1712053"/>
              <a:gd name="connsiteY19" fmla="*/ 572546 h 1791746"/>
              <a:gd name="connsiteX20" fmla="*/ 28396 w 1712053"/>
              <a:gd name="connsiteY20" fmla="*/ 645117 h 1791746"/>
              <a:gd name="connsiteX21" fmla="*/ 115482 w 1712053"/>
              <a:gd name="connsiteY21" fmla="*/ 674146 h 1791746"/>
              <a:gd name="connsiteX22" fmla="*/ 129996 w 1712053"/>
              <a:gd name="connsiteY22" fmla="*/ 877346 h 1791746"/>
              <a:gd name="connsiteX23" fmla="*/ 159025 w 1712053"/>
              <a:gd name="connsiteY23" fmla="*/ 964432 h 1791746"/>
              <a:gd name="connsiteX24" fmla="*/ 173539 w 1712053"/>
              <a:gd name="connsiteY24" fmla="*/ 1022489 h 1791746"/>
              <a:gd name="connsiteX25" fmla="*/ 159025 w 1712053"/>
              <a:gd name="connsiteY25" fmla="*/ 1182146 h 1791746"/>
              <a:gd name="connsiteX26" fmla="*/ 173539 w 1712053"/>
              <a:gd name="connsiteY26" fmla="*/ 1283746 h 1791746"/>
              <a:gd name="connsiteX27" fmla="*/ 188053 w 1712053"/>
              <a:gd name="connsiteY27" fmla="*/ 1399860 h 1791746"/>
              <a:gd name="connsiteX28" fmla="*/ 173539 w 1712053"/>
              <a:gd name="connsiteY28" fmla="*/ 1530489 h 1791746"/>
              <a:gd name="connsiteX29" fmla="*/ 159025 w 1712053"/>
              <a:gd name="connsiteY29" fmla="*/ 1574032 h 1791746"/>
              <a:gd name="connsiteX30" fmla="*/ 173539 w 1712053"/>
              <a:gd name="connsiteY30" fmla="*/ 1791746 h 1791746"/>
              <a:gd name="connsiteX31" fmla="*/ 217082 w 1712053"/>
              <a:gd name="connsiteY31" fmla="*/ 1777232 h 1791746"/>
              <a:gd name="connsiteX32" fmla="*/ 304168 w 1712053"/>
              <a:gd name="connsiteY32" fmla="*/ 1719175 h 1791746"/>
              <a:gd name="connsiteX33" fmla="*/ 376739 w 1712053"/>
              <a:gd name="connsiteY33" fmla="*/ 1661117 h 1791746"/>
              <a:gd name="connsiteX34" fmla="*/ 405768 w 1712053"/>
              <a:gd name="connsiteY34" fmla="*/ 1617575 h 1791746"/>
              <a:gd name="connsiteX35" fmla="*/ 449310 w 1712053"/>
              <a:gd name="connsiteY35" fmla="*/ 1603060 h 1791746"/>
              <a:gd name="connsiteX36" fmla="*/ 536396 w 1712053"/>
              <a:gd name="connsiteY36" fmla="*/ 1545003 h 1791746"/>
              <a:gd name="connsiteX37" fmla="*/ 579939 w 1712053"/>
              <a:gd name="connsiteY37" fmla="*/ 1515975 h 1791746"/>
              <a:gd name="connsiteX38" fmla="*/ 608968 w 1712053"/>
              <a:gd name="connsiteY38" fmla="*/ 1472432 h 1791746"/>
              <a:gd name="connsiteX39" fmla="*/ 696053 w 1712053"/>
              <a:gd name="connsiteY39" fmla="*/ 1414375 h 1791746"/>
              <a:gd name="connsiteX40" fmla="*/ 826682 w 1712053"/>
              <a:gd name="connsiteY40" fmla="*/ 1269232 h 1791746"/>
              <a:gd name="connsiteX41" fmla="*/ 870225 w 1712053"/>
              <a:gd name="connsiteY41" fmla="*/ 1225689 h 1791746"/>
              <a:gd name="connsiteX42" fmla="*/ 957310 w 1712053"/>
              <a:gd name="connsiteY42" fmla="*/ 1182146 h 1791746"/>
              <a:gd name="connsiteX43" fmla="*/ 986339 w 1712053"/>
              <a:gd name="connsiteY43" fmla="*/ 1138603 h 1791746"/>
              <a:gd name="connsiteX44" fmla="*/ 1029882 w 1712053"/>
              <a:gd name="connsiteY44" fmla="*/ 1124089 h 1791746"/>
              <a:gd name="connsiteX45" fmla="*/ 1131482 w 1712053"/>
              <a:gd name="connsiteY45" fmla="*/ 1051517 h 1791746"/>
              <a:gd name="connsiteX46" fmla="*/ 1204053 w 1712053"/>
              <a:gd name="connsiteY46" fmla="*/ 964432 h 1791746"/>
              <a:gd name="connsiteX47" fmla="*/ 1276625 w 1712053"/>
              <a:gd name="connsiteY47" fmla="*/ 877346 h 1791746"/>
              <a:gd name="connsiteX48" fmla="*/ 1334682 w 1712053"/>
              <a:gd name="connsiteY48" fmla="*/ 804775 h 1791746"/>
              <a:gd name="connsiteX49" fmla="*/ 1392739 w 1712053"/>
              <a:gd name="connsiteY49" fmla="*/ 717689 h 1791746"/>
              <a:gd name="connsiteX50" fmla="*/ 1421768 w 1712053"/>
              <a:gd name="connsiteY50" fmla="*/ 674146 h 1791746"/>
              <a:gd name="connsiteX51" fmla="*/ 1508853 w 1712053"/>
              <a:gd name="connsiteY51" fmla="*/ 587060 h 1791746"/>
              <a:gd name="connsiteX52" fmla="*/ 1581425 w 1712053"/>
              <a:gd name="connsiteY52" fmla="*/ 456432 h 1791746"/>
              <a:gd name="connsiteX53" fmla="*/ 1639482 w 1712053"/>
              <a:gd name="connsiteY53" fmla="*/ 325803 h 1791746"/>
              <a:gd name="connsiteX54" fmla="*/ 1683025 w 1712053"/>
              <a:gd name="connsiteY54" fmla="*/ 209689 h 179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712053" h="1791746">
                <a:moveTo>
                  <a:pt x="1712053" y="166146"/>
                </a:moveTo>
                <a:cubicBezTo>
                  <a:pt x="1697539" y="151632"/>
                  <a:pt x="1685589" y="133989"/>
                  <a:pt x="1668510" y="122603"/>
                </a:cubicBezTo>
                <a:cubicBezTo>
                  <a:pt x="1655780" y="114117"/>
                  <a:pt x="1636915" y="117646"/>
                  <a:pt x="1624968" y="108089"/>
                </a:cubicBezTo>
                <a:cubicBezTo>
                  <a:pt x="1611346" y="97192"/>
                  <a:pt x="1610732" y="73791"/>
                  <a:pt x="1595939" y="64546"/>
                </a:cubicBezTo>
                <a:cubicBezTo>
                  <a:pt x="1546340" y="33547"/>
                  <a:pt x="1460947" y="29952"/>
                  <a:pt x="1407253" y="21003"/>
                </a:cubicBezTo>
                <a:cubicBezTo>
                  <a:pt x="1382919" y="16947"/>
                  <a:pt x="1358872" y="11327"/>
                  <a:pt x="1334682" y="6489"/>
                </a:cubicBezTo>
                <a:cubicBezTo>
                  <a:pt x="1300815" y="11327"/>
                  <a:pt x="1260086" y="0"/>
                  <a:pt x="1233082" y="21003"/>
                </a:cubicBezTo>
                <a:cubicBezTo>
                  <a:pt x="1208929" y="39789"/>
                  <a:pt x="1229513" y="91116"/>
                  <a:pt x="1204053" y="108089"/>
                </a:cubicBezTo>
                <a:cubicBezTo>
                  <a:pt x="1143431" y="148503"/>
                  <a:pt x="1172845" y="124782"/>
                  <a:pt x="1116968" y="180660"/>
                </a:cubicBezTo>
                <a:cubicBezTo>
                  <a:pt x="1082423" y="284295"/>
                  <a:pt x="1104912" y="242286"/>
                  <a:pt x="1058910" y="311289"/>
                </a:cubicBezTo>
                <a:cubicBezTo>
                  <a:pt x="1049349" y="339973"/>
                  <a:pt x="1040946" y="377913"/>
                  <a:pt x="1015368" y="398375"/>
                </a:cubicBezTo>
                <a:cubicBezTo>
                  <a:pt x="1003421" y="407932"/>
                  <a:pt x="986339" y="408051"/>
                  <a:pt x="971825" y="412889"/>
                </a:cubicBezTo>
                <a:lnTo>
                  <a:pt x="739596" y="398375"/>
                </a:lnTo>
                <a:cubicBezTo>
                  <a:pt x="706667" y="386850"/>
                  <a:pt x="681539" y="311289"/>
                  <a:pt x="681539" y="311289"/>
                </a:cubicBezTo>
                <a:cubicBezTo>
                  <a:pt x="546072" y="316127"/>
                  <a:pt x="409421" y="307281"/>
                  <a:pt x="275139" y="325803"/>
                </a:cubicBezTo>
                <a:cubicBezTo>
                  <a:pt x="259983" y="327893"/>
                  <a:pt x="269112" y="356616"/>
                  <a:pt x="260625" y="369346"/>
                </a:cubicBezTo>
                <a:cubicBezTo>
                  <a:pt x="249239" y="386425"/>
                  <a:pt x="233285" y="400287"/>
                  <a:pt x="217082" y="412889"/>
                </a:cubicBezTo>
                <a:cubicBezTo>
                  <a:pt x="189543" y="434308"/>
                  <a:pt x="129996" y="470946"/>
                  <a:pt x="129996" y="470946"/>
                </a:cubicBezTo>
                <a:cubicBezTo>
                  <a:pt x="120320" y="485460"/>
                  <a:pt x="116114" y="505834"/>
                  <a:pt x="100968" y="514489"/>
                </a:cubicBezTo>
                <a:cubicBezTo>
                  <a:pt x="0" y="572185"/>
                  <a:pt x="44503" y="480680"/>
                  <a:pt x="13882" y="572546"/>
                </a:cubicBezTo>
                <a:cubicBezTo>
                  <a:pt x="18720" y="596736"/>
                  <a:pt x="10952" y="627673"/>
                  <a:pt x="28396" y="645117"/>
                </a:cubicBezTo>
                <a:cubicBezTo>
                  <a:pt x="50033" y="666754"/>
                  <a:pt x="115482" y="674146"/>
                  <a:pt x="115482" y="674146"/>
                </a:cubicBezTo>
                <a:cubicBezTo>
                  <a:pt x="120320" y="741879"/>
                  <a:pt x="119923" y="810191"/>
                  <a:pt x="129996" y="877346"/>
                </a:cubicBezTo>
                <a:cubicBezTo>
                  <a:pt x="134535" y="907606"/>
                  <a:pt x="151604" y="934747"/>
                  <a:pt x="159025" y="964432"/>
                </a:cubicBezTo>
                <a:lnTo>
                  <a:pt x="173539" y="1022489"/>
                </a:lnTo>
                <a:cubicBezTo>
                  <a:pt x="168701" y="1075708"/>
                  <a:pt x="159025" y="1128708"/>
                  <a:pt x="159025" y="1182146"/>
                </a:cubicBezTo>
                <a:cubicBezTo>
                  <a:pt x="159025" y="1216356"/>
                  <a:pt x="169018" y="1249836"/>
                  <a:pt x="173539" y="1283746"/>
                </a:cubicBezTo>
                <a:cubicBezTo>
                  <a:pt x="178694" y="1322410"/>
                  <a:pt x="183215" y="1361155"/>
                  <a:pt x="188053" y="1399860"/>
                </a:cubicBezTo>
                <a:cubicBezTo>
                  <a:pt x="183215" y="1443403"/>
                  <a:pt x="180741" y="1487274"/>
                  <a:pt x="173539" y="1530489"/>
                </a:cubicBezTo>
                <a:cubicBezTo>
                  <a:pt x="171024" y="1545580"/>
                  <a:pt x="159025" y="1558733"/>
                  <a:pt x="159025" y="1574032"/>
                </a:cubicBezTo>
                <a:cubicBezTo>
                  <a:pt x="159025" y="1646764"/>
                  <a:pt x="168701" y="1719175"/>
                  <a:pt x="173539" y="1791746"/>
                </a:cubicBezTo>
                <a:cubicBezTo>
                  <a:pt x="188053" y="1786908"/>
                  <a:pt x="203708" y="1784662"/>
                  <a:pt x="217082" y="1777232"/>
                </a:cubicBezTo>
                <a:cubicBezTo>
                  <a:pt x="247580" y="1760289"/>
                  <a:pt x="304168" y="1719175"/>
                  <a:pt x="304168" y="1719175"/>
                </a:cubicBezTo>
                <a:cubicBezTo>
                  <a:pt x="387354" y="1594394"/>
                  <a:pt x="276591" y="1741235"/>
                  <a:pt x="376739" y="1661117"/>
                </a:cubicBezTo>
                <a:cubicBezTo>
                  <a:pt x="390360" y="1650220"/>
                  <a:pt x="392147" y="1628472"/>
                  <a:pt x="405768" y="1617575"/>
                </a:cubicBezTo>
                <a:cubicBezTo>
                  <a:pt x="417715" y="1608018"/>
                  <a:pt x="435936" y="1610490"/>
                  <a:pt x="449310" y="1603060"/>
                </a:cubicBezTo>
                <a:cubicBezTo>
                  <a:pt x="479808" y="1586117"/>
                  <a:pt x="507367" y="1564355"/>
                  <a:pt x="536396" y="1545003"/>
                </a:cubicBezTo>
                <a:lnTo>
                  <a:pt x="579939" y="1515975"/>
                </a:lnTo>
                <a:cubicBezTo>
                  <a:pt x="589615" y="1501461"/>
                  <a:pt x="595840" y="1483919"/>
                  <a:pt x="608968" y="1472432"/>
                </a:cubicBezTo>
                <a:cubicBezTo>
                  <a:pt x="635224" y="1449458"/>
                  <a:pt x="696053" y="1414375"/>
                  <a:pt x="696053" y="1414375"/>
                </a:cubicBezTo>
                <a:cubicBezTo>
                  <a:pt x="871080" y="1181005"/>
                  <a:pt x="714950" y="1362342"/>
                  <a:pt x="826682" y="1269232"/>
                </a:cubicBezTo>
                <a:cubicBezTo>
                  <a:pt x="842451" y="1256091"/>
                  <a:pt x="854456" y="1238830"/>
                  <a:pt x="870225" y="1225689"/>
                </a:cubicBezTo>
                <a:cubicBezTo>
                  <a:pt x="907741" y="1194426"/>
                  <a:pt x="913670" y="1196693"/>
                  <a:pt x="957310" y="1182146"/>
                </a:cubicBezTo>
                <a:cubicBezTo>
                  <a:pt x="966986" y="1167632"/>
                  <a:pt x="972717" y="1149500"/>
                  <a:pt x="986339" y="1138603"/>
                </a:cubicBezTo>
                <a:cubicBezTo>
                  <a:pt x="998286" y="1129046"/>
                  <a:pt x="1016198" y="1130931"/>
                  <a:pt x="1029882" y="1124089"/>
                </a:cubicBezTo>
                <a:cubicBezTo>
                  <a:pt x="1048260" y="1114900"/>
                  <a:pt x="1122278" y="1059406"/>
                  <a:pt x="1131482" y="1051517"/>
                </a:cubicBezTo>
                <a:cubicBezTo>
                  <a:pt x="1205692" y="987909"/>
                  <a:pt x="1148060" y="1031625"/>
                  <a:pt x="1204053" y="964432"/>
                </a:cubicBezTo>
                <a:cubicBezTo>
                  <a:pt x="1297188" y="852669"/>
                  <a:pt x="1204547" y="985462"/>
                  <a:pt x="1276625" y="877346"/>
                </a:cubicBezTo>
                <a:cubicBezTo>
                  <a:pt x="1309310" y="779288"/>
                  <a:pt x="1263980" y="885577"/>
                  <a:pt x="1334682" y="804775"/>
                </a:cubicBezTo>
                <a:cubicBezTo>
                  <a:pt x="1357656" y="778519"/>
                  <a:pt x="1373387" y="746718"/>
                  <a:pt x="1392739" y="717689"/>
                </a:cubicBezTo>
                <a:cubicBezTo>
                  <a:pt x="1402415" y="703175"/>
                  <a:pt x="1409433" y="686481"/>
                  <a:pt x="1421768" y="674146"/>
                </a:cubicBezTo>
                <a:lnTo>
                  <a:pt x="1508853" y="587060"/>
                </a:lnTo>
                <a:cubicBezTo>
                  <a:pt x="1544373" y="480502"/>
                  <a:pt x="1516246" y="521611"/>
                  <a:pt x="1581425" y="456432"/>
                </a:cubicBezTo>
                <a:cubicBezTo>
                  <a:pt x="1615969" y="352797"/>
                  <a:pt x="1593480" y="394806"/>
                  <a:pt x="1639482" y="325803"/>
                </a:cubicBezTo>
                <a:cubicBezTo>
                  <a:pt x="1671931" y="228454"/>
                  <a:pt x="1654825" y="266085"/>
                  <a:pt x="1683025" y="209689"/>
                </a:cubicBezTo>
              </a:path>
            </a:pathLst>
          </a:custGeom>
          <a:solidFill>
            <a:srgbClr val="FF0000"/>
          </a:solidFill>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cxnSp>
        <p:nvCxnSpPr>
          <p:cNvPr id="11" name="Straight Arrow Connector 10"/>
          <p:cNvCxnSpPr/>
          <p:nvPr/>
        </p:nvCxnSpPr>
        <p:spPr>
          <a:xfrm>
            <a:off x="4139952" y="3212976"/>
            <a:ext cx="1080120" cy="0"/>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95536" y="1973158"/>
            <a:ext cx="3384376" cy="1815882"/>
          </a:xfrm>
          <a:prstGeom prst="rect">
            <a:avLst/>
          </a:prstGeom>
          <a:noFill/>
        </p:spPr>
        <p:txBody>
          <a:bodyPr wrap="square" rtlCol="0">
            <a:spAutoFit/>
          </a:bodyPr>
          <a:lstStyle/>
          <a:p>
            <a:pPr algn="ctr"/>
            <a:r>
              <a:rPr lang="en-CA" sz="2800" b="1" dirty="0" smtClean="0"/>
              <a:t>Righteous souls </a:t>
            </a:r>
          </a:p>
          <a:p>
            <a:pPr algn="ctr"/>
            <a:r>
              <a:rPr lang="en-CA" sz="2800" b="1" dirty="0" smtClean="0"/>
              <a:t>in the </a:t>
            </a:r>
          </a:p>
          <a:p>
            <a:pPr algn="ctr"/>
            <a:r>
              <a:rPr lang="en-CA" sz="2800" b="1" dirty="0" smtClean="0"/>
              <a:t>blood of </a:t>
            </a:r>
          </a:p>
          <a:p>
            <a:pPr algn="ctr"/>
            <a:r>
              <a:rPr lang="en-CA" sz="2800" b="1" dirty="0" smtClean="0"/>
              <a:t>Christ</a:t>
            </a:r>
            <a:endParaRPr lang="en-CA" sz="2800" b="1" dirty="0"/>
          </a:p>
        </p:txBody>
      </p:sp>
      <p:sp>
        <p:nvSpPr>
          <p:cNvPr id="14" name="TextBox 13"/>
          <p:cNvSpPr txBox="1"/>
          <p:nvPr/>
        </p:nvSpPr>
        <p:spPr>
          <a:xfrm>
            <a:off x="5796136" y="1988840"/>
            <a:ext cx="2448272" cy="1815882"/>
          </a:xfrm>
          <a:prstGeom prst="rect">
            <a:avLst/>
          </a:prstGeom>
          <a:noFill/>
        </p:spPr>
        <p:txBody>
          <a:bodyPr wrap="square" rtlCol="0">
            <a:spAutoFit/>
          </a:bodyPr>
          <a:lstStyle/>
          <a:p>
            <a:pPr algn="ctr"/>
            <a:r>
              <a:rPr lang="en-CA" sz="2800" b="1" dirty="0" smtClean="0"/>
              <a:t>Made perfect in the presence of Christ</a:t>
            </a:r>
            <a:endParaRPr lang="en-CA" sz="2800" b="1" dirty="0"/>
          </a:p>
        </p:txBody>
      </p:sp>
      <p:sp>
        <p:nvSpPr>
          <p:cNvPr id="12" name="TextBox 11"/>
          <p:cNvSpPr txBox="1"/>
          <p:nvPr/>
        </p:nvSpPr>
        <p:spPr>
          <a:xfrm>
            <a:off x="251520" y="5013176"/>
            <a:ext cx="8568952" cy="954107"/>
          </a:xfrm>
          <a:prstGeom prst="rect">
            <a:avLst/>
          </a:prstGeom>
          <a:noFill/>
        </p:spPr>
        <p:txBody>
          <a:bodyPr wrap="square" rtlCol="0">
            <a:spAutoFit/>
          </a:bodyPr>
          <a:lstStyle/>
          <a:p>
            <a:pPr algn="ctr"/>
            <a:r>
              <a:rPr lang="en-US" sz="2800" b="1" dirty="0" err="1" smtClean="0">
                <a:solidFill>
                  <a:schemeClr val="bg1"/>
                </a:solidFill>
                <a:latin typeface="SutonnyMJ" pitchFamily="2" charset="0"/>
                <a:cs typeface="SutonnyMJ" pitchFamily="2" charset="0"/>
              </a:rPr>
              <a:t>Beªxq</a:t>
            </a:r>
            <a:r>
              <a:rPr lang="en-US" sz="2800" b="1" dirty="0" smtClean="0">
                <a:solidFill>
                  <a:schemeClr val="bg1"/>
                </a:solidFill>
                <a:latin typeface="SutonnyMJ" pitchFamily="2" charset="0"/>
                <a:cs typeface="SutonnyMJ" pitchFamily="2" charset="0"/>
              </a:rPr>
              <a:t> 10:14; </a:t>
            </a:r>
          </a:p>
          <a:p>
            <a:pPr algn="ctr"/>
            <a:r>
              <a:rPr lang="en-US" sz="2800" b="1" dirty="0" smtClean="0">
                <a:solidFill>
                  <a:schemeClr val="bg1"/>
                </a:solidFill>
                <a:latin typeface="SutonnyMJ" pitchFamily="2" charset="0"/>
                <a:cs typeface="SutonnyMJ" pitchFamily="2" charset="0"/>
              </a:rPr>
              <a:t>12;23</a:t>
            </a:r>
            <a:r>
              <a:rPr lang="en-CA" sz="2800" b="1" dirty="0" smtClean="0">
                <a:solidFill>
                  <a:schemeClr val="bg1"/>
                </a:solidFill>
                <a:latin typeface="SutonnyMJ" pitchFamily="2" charset="0"/>
                <a:cs typeface="SutonnyMJ" pitchFamily="2" charset="0"/>
              </a:rPr>
              <a:t>    </a:t>
            </a:r>
            <a:endParaRPr lang="en-CA" b="1" dirty="0">
              <a:solidFill>
                <a:schemeClr val="bg1"/>
              </a:solidFill>
              <a:latin typeface="SutonnyMJ" pitchFamily="2" charset="0"/>
              <a:cs typeface="SutonnyMJ" pitchFamily="2" charset="0"/>
            </a:endParaRPr>
          </a:p>
        </p:txBody>
      </p:sp>
      <p:sp>
        <p:nvSpPr>
          <p:cNvPr id="15" name="Title 14"/>
          <p:cNvSpPr txBox="1">
            <a:spLocks/>
          </p:cNvSpPr>
          <p:nvPr/>
        </p:nvSpPr>
        <p:spPr bwMode="auto">
          <a:xfrm>
            <a:off x="1691680" y="116632"/>
            <a:ext cx="5899016" cy="936104"/>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kumimoji="0" lang="en-CA" sz="2800" b="1" i="0" u="none" strike="noStrike" kern="0" cap="none" spc="0" normalizeH="0" baseline="0" noProof="0" dirty="0" smtClean="0">
                <a:ln>
                  <a:noFill/>
                </a:ln>
                <a:solidFill>
                  <a:srgbClr val="FF0000"/>
                </a:solidFill>
                <a:effectLst/>
                <a:uLnTx/>
                <a:uFillTx/>
                <a:latin typeface="SutonnyMJ" pitchFamily="2" charset="0"/>
                <a:ea typeface="+mj-ea"/>
                <a:cs typeface="SutonnyMJ" pitchFamily="2" charset="0"/>
              </a:rPr>
              <a:t>87. </a:t>
            </a:r>
            <a:r>
              <a:rPr lang="en-US" sz="2800" b="1" dirty="0" smtClean="0">
                <a:solidFill>
                  <a:srgbClr val="FF0000"/>
                </a:solidFill>
                <a:latin typeface="SutonnyMJ" pitchFamily="2" charset="0"/>
                <a:cs typeface="SutonnyMJ" pitchFamily="2" charset="0"/>
              </a:rPr>
              <a:t>Ck¦‡ii </a:t>
            </a:r>
            <a:r>
              <a:rPr lang="en-US" sz="2800" b="1" dirty="0" err="1" smtClean="0">
                <a:solidFill>
                  <a:srgbClr val="FF0000"/>
                </a:solidFill>
                <a:latin typeface="SutonnyMJ" pitchFamily="2" charset="0"/>
                <a:cs typeface="SutonnyMJ" pitchFamily="2" charset="0"/>
              </a:rPr>
              <a:t>Dcw¯’wZ‡Z</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wbLyuZ</a:t>
            </a:r>
            <a:endParaRPr kumimoji="0" lang="en-CA" sz="2800" b="1" i="0" u="none" strike="noStrike" kern="0" cap="none" spc="0" normalizeH="0" baseline="0" noProof="0" dirty="0" smtClean="0">
              <a:ln>
                <a:noFill/>
              </a:ln>
              <a:solidFill>
                <a:srgbClr val="FF0000"/>
              </a:solidFill>
              <a:effectLst/>
              <a:uLnTx/>
              <a:uFillTx/>
              <a:latin typeface="SutonnyMJ" pitchFamily="2" charset="0"/>
              <a:ea typeface="+mj-ea"/>
              <a:cs typeface="SutonnyMJ" pitchFamily="2"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b="1" kern="0" dirty="0" smtClean="0">
                <a:solidFill>
                  <a:srgbClr val="FF0000"/>
                </a:solidFill>
                <a:latin typeface="Calibri" pitchFamily="34" charset="0"/>
                <a:ea typeface="+mj-ea"/>
                <a:cs typeface="+mj-cs"/>
              </a:rPr>
              <a:t>All glory to you, Lord!</a:t>
            </a:r>
            <a:endParaRPr kumimoji="0" lang="en-CA" sz="2800" b="1" i="0" u="none" strike="noStrike" kern="0" cap="none" spc="0" normalizeH="0" baseline="0" noProof="0" dirty="0">
              <a:ln>
                <a:noFill/>
              </a:ln>
              <a:solidFill>
                <a:srgbClr val="FF0000"/>
              </a:solidFill>
              <a:effectLst/>
              <a:uLnTx/>
              <a:uFillTx/>
              <a:latin typeface="Calibri" pitchFamily="34" charset="0"/>
              <a:ea typeface="+mj-ea"/>
              <a:cs typeface="+mj-cs"/>
            </a:endParaRPr>
          </a:p>
        </p:txBody>
      </p:sp>
      <p:pic>
        <p:nvPicPr>
          <p:cNvPr id="16" name="Picture 15" descr="angry-face-01s.gif"/>
          <p:cNvPicPr>
            <a:picLocks noChangeAspect="1"/>
          </p:cNvPicPr>
          <p:nvPr/>
        </p:nvPicPr>
        <p:blipFill>
          <a:blip r:embed="rId2" cstate="print"/>
          <a:stretch>
            <a:fillRect/>
          </a:stretch>
        </p:blipFill>
        <p:spPr>
          <a:xfrm>
            <a:off x="107504" y="5877272"/>
            <a:ext cx="864096" cy="864096"/>
          </a:xfrm>
          <a:prstGeom prst="ellipse">
            <a:avLst/>
          </a:prstGeom>
        </p:spPr>
      </p:pic>
      <p:sp>
        <p:nvSpPr>
          <p:cNvPr id="17" name="TextBox 16"/>
          <p:cNvSpPr txBox="1"/>
          <p:nvPr/>
        </p:nvSpPr>
        <p:spPr>
          <a:xfrm>
            <a:off x="107504" y="583720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8" name="TextBox 17"/>
          <p:cNvSpPr txBox="1">
            <a:spLocks noChangeArrowheads="1"/>
          </p:cNvSpPr>
          <p:nvPr/>
        </p:nvSpPr>
        <p:spPr bwMode="auto">
          <a:xfrm>
            <a:off x="35496" y="659793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75000"/>
                  </a:schemeClr>
                </a:solidFill>
              </a:rPr>
              <a:t>© </a:t>
            </a:r>
            <a:r>
              <a:rPr lang="en-CA" sz="800" dirty="0" smtClean="0">
                <a:solidFill>
                  <a:schemeClr val="tx1">
                    <a:lumMod val="75000"/>
                  </a:schemeClr>
                </a:solidFill>
              </a:rPr>
              <a:t>GospelGifs.com </a:t>
            </a:r>
            <a:endParaRPr lang="en-CA" sz="800" dirty="0">
              <a:solidFill>
                <a:schemeClr val="tx1">
                  <a:lumMod val="75000"/>
                </a:schemeClr>
              </a:solidFill>
            </a:endParaRPr>
          </a:p>
        </p:txBody>
      </p:sp>
      <p:sp>
        <p:nvSpPr>
          <p:cNvPr id="19" name="TextBox 18"/>
          <p:cNvSpPr txBox="1"/>
          <p:nvPr/>
        </p:nvSpPr>
        <p:spPr>
          <a:xfrm>
            <a:off x="1115616" y="6444044"/>
            <a:ext cx="576064" cy="369332"/>
          </a:xfrm>
          <a:prstGeom prst="rect">
            <a:avLst/>
          </a:prstGeom>
          <a:noFill/>
        </p:spPr>
        <p:txBody>
          <a:bodyPr wrap="square" rtlCol="0">
            <a:spAutoFit/>
          </a:bodyPr>
          <a:lstStyle/>
          <a:p>
            <a:r>
              <a:rPr lang="en-CA" dirty="0" smtClean="0">
                <a:solidFill>
                  <a:schemeClr val="bg1"/>
                </a:solidFill>
              </a:rPr>
              <a:t>87</a:t>
            </a:r>
            <a:endParaRPr lang="en-CA" dirty="0">
              <a:solidFill>
                <a:schemeClr val="bg1"/>
              </a:solidFill>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10" name="Picture 2" descr="lord-jesus-christ-coming-293608.gif"/>
          <p:cNvPicPr>
            <a:picLocks noChangeAspect="1"/>
          </p:cNvPicPr>
          <p:nvPr/>
        </p:nvPicPr>
        <p:blipFill>
          <a:blip r:embed="rId2" cstate="print"/>
          <a:srcRect b="27742"/>
          <a:stretch>
            <a:fillRect/>
          </a:stretch>
        </p:blipFill>
        <p:spPr bwMode="auto">
          <a:xfrm>
            <a:off x="395536" y="-27384"/>
            <a:ext cx="8352928" cy="4032448"/>
          </a:xfrm>
          <a:prstGeom prst="rect">
            <a:avLst/>
          </a:prstGeom>
          <a:noFill/>
          <a:ln w="9525">
            <a:noFill/>
            <a:miter lim="800000"/>
            <a:headEnd/>
            <a:tailEnd/>
          </a:ln>
        </p:spPr>
      </p:pic>
      <p:sp>
        <p:nvSpPr>
          <p:cNvPr id="6" name="Title 1"/>
          <p:cNvSpPr txBox="1">
            <a:spLocks/>
          </p:cNvSpPr>
          <p:nvPr/>
        </p:nvSpPr>
        <p:spPr bwMode="auto">
          <a:xfrm>
            <a:off x="683568" y="4149080"/>
            <a:ext cx="8229600" cy="1143000"/>
          </a:xfrm>
          <a:prstGeom prst="rect">
            <a:avLst/>
          </a:prstGeom>
          <a:noFill/>
          <a:ln w="9525">
            <a:noFill/>
            <a:miter lim="800000"/>
            <a:headEnd/>
            <a:tailEnd/>
          </a:ln>
        </p:spPr>
        <p:txBody>
          <a:bodyPr anchor="ctr"/>
          <a:lstStyle/>
          <a:p>
            <a:pPr algn="ctr" eaLnBrk="0" hangingPunct="0">
              <a:defRPr/>
            </a:pPr>
            <a:r>
              <a:rPr lang="en-CA" sz="2400" b="1" kern="0" dirty="0">
                <a:latin typeface="Calibri" pitchFamily="34" charset="0"/>
                <a:ea typeface="+mj-ea"/>
                <a:cs typeface="+mj-cs"/>
              </a:rPr>
              <a:t>We will think and act like Jesus, love like Jesus, </a:t>
            </a:r>
          </a:p>
          <a:p>
            <a:pPr algn="ctr" eaLnBrk="0" hangingPunct="0">
              <a:defRPr/>
            </a:pPr>
            <a:r>
              <a:rPr lang="en-CA" sz="2400" b="1" kern="0" dirty="0">
                <a:latin typeface="Calibri" pitchFamily="34" charset="0"/>
                <a:ea typeface="+mj-ea"/>
                <a:cs typeface="+mj-cs"/>
              </a:rPr>
              <a:t>hate evil like Jesus, be zealous for God’s glory like Jesus . . .</a:t>
            </a:r>
          </a:p>
        </p:txBody>
      </p:sp>
      <p:sp>
        <p:nvSpPr>
          <p:cNvPr id="8" name="TextBox 8"/>
          <p:cNvSpPr txBox="1">
            <a:spLocks noChangeArrowheads="1"/>
          </p:cNvSpPr>
          <p:nvPr/>
        </p:nvSpPr>
        <p:spPr bwMode="auto">
          <a:xfrm>
            <a:off x="1403648" y="2996952"/>
            <a:ext cx="6552728" cy="246221"/>
          </a:xfrm>
          <a:prstGeom prst="rect">
            <a:avLst/>
          </a:prstGeom>
          <a:noFill/>
          <a:ln w="9525">
            <a:noFill/>
            <a:miter lim="800000"/>
            <a:headEnd/>
            <a:tailEnd/>
          </a:ln>
        </p:spPr>
        <p:txBody>
          <a:bodyPr wrap="square">
            <a:spAutoFit/>
          </a:bodyPr>
          <a:lstStyle/>
          <a:p>
            <a:pPr algn="ctr">
              <a:defRPr/>
            </a:pPr>
            <a:r>
              <a:rPr lang="en-CA" sz="1000" dirty="0" smtClean="0">
                <a:solidFill>
                  <a:schemeClr val="tx1">
                    <a:lumMod val="50000"/>
                  </a:schemeClr>
                </a:solidFill>
              </a:rPr>
              <a:t>“</a:t>
            </a:r>
            <a:r>
              <a:rPr lang="en-CA" sz="1000" dirty="0" err="1" smtClean="0">
                <a:solidFill>
                  <a:schemeClr val="tx1">
                    <a:lumMod val="50000"/>
                  </a:schemeClr>
                </a:solidFill>
              </a:rPr>
              <a:t>Maranatha</a:t>
            </a:r>
            <a:r>
              <a:rPr lang="en-CA" sz="1000" dirty="0" smtClean="0">
                <a:solidFill>
                  <a:schemeClr val="tx1">
                    <a:lumMod val="50000"/>
                  </a:schemeClr>
                </a:solidFill>
              </a:rPr>
              <a:t>!” © 1988/2000 by Stephen </a:t>
            </a:r>
            <a:r>
              <a:rPr lang="en-CA" sz="1000" dirty="0" err="1" smtClean="0">
                <a:solidFill>
                  <a:schemeClr val="tx1">
                    <a:lumMod val="50000"/>
                  </a:schemeClr>
                </a:solidFill>
              </a:rPr>
              <a:t>Gjertson</a:t>
            </a:r>
            <a:r>
              <a:rPr lang="en-CA" sz="1000" dirty="0" smtClean="0">
                <a:solidFill>
                  <a:schemeClr val="tx1">
                    <a:lumMod val="50000"/>
                  </a:schemeClr>
                </a:solidFill>
              </a:rPr>
              <a:t>.  All rights reserved.  Used with permission.</a:t>
            </a:r>
            <a:endParaRPr lang="en-CA" sz="1000" dirty="0">
              <a:solidFill>
                <a:schemeClr val="tx1">
                  <a:lumMod val="50000"/>
                </a:schemeClr>
              </a:solidFill>
            </a:endParaRPr>
          </a:p>
        </p:txBody>
      </p:sp>
      <p:sp>
        <p:nvSpPr>
          <p:cNvPr id="9" name="Title 1"/>
          <p:cNvSpPr txBox="1">
            <a:spLocks/>
          </p:cNvSpPr>
          <p:nvPr/>
        </p:nvSpPr>
        <p:spPr bwMode="auto">
          <a:xfrm>
            <a:off x="-36512" y="5526360"/>
            <a:ext cx="889248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US" sz="2800" b="1" dirty="0" smtClean="0">
                <a:solidFill>
                  <a:schemeClr val="bg1"/>
                </a:solidFill>
                <a:latin typeface="SutonnyMJ" pitchFamily="2" charset="0"/>
                <a:cs typeface="SutonnyMJ" pitchFamily="2" charset="0"/>
              </a:rPr>
              <a:t>1 †hv  3:2-3; </a:t>
            </a:r>
          </a:p>
          <a:p>
            <a:pPr lvl="0" algn="ctr" eaLnBrk="0" hangingPunct="0">
              <a:defRPr/>
            </a:pPr>
            <a:r>
              <a:rPr lang="en-US" sz="2800" b="1" dirty="0" smtClean="0">
                <a:solidFill>
                  <a:schemeClr val="bg1"/>
                </a:solidFill>
                <a:latin typeface="SutonnyMJ" pitchFamily="2" charset="0"/>
                <a:cs typeface="SutonnyMJ" pitchFamily="2" charset="0"/>
              </a:rPr>
              <a:t>†iv  8:29-30</a:t>
            </a:r>
            <a:endParaRPr kumimoji="0" lang="en-CA" sz="2800" b="1" i="0" u="none" strike="noStrike" kern="0" cap="none" spc="0" normalizeH="0" baseline="0" noProof="0" dirty="0" smtClean="0">
              <a:ln>
                <a:noFill/>
              </a:ln>
              <a:solidFill>
                <a:schemeClr val="bg1"/>
              </a:solidFill>
              <a:effectLst/>
              <a:uLnTx/>
              <a:uFillTx/>
              <a:latin typeface="SutonnyMJ" pitchFamily="2" charset="0"/>
              <a:ea typeface="+mj-ea"/>
              <a:cs typeface="SutonnyMJ" pitchFamily="2" charset="0"/>
            </a:endParaRPr>
          </a:p>
        </p:txBody>
      </p:sp>
      <p:sp>
        <p:nvSpPr>
          <p:cNvPr id="7" name="TextBox 3"/>
          <p:cNvSpPr txBox="1">
            <a:spLocks noChangeArrowheads="1"/>
          </p:cNvSpPr>
          <p:nvPr/>
        </p:nvSpPr>
        <p:spPr bwMode="auto">
          <a:xfrm>
            <a:off x="1339552" y="3501008"/>
            <a:ext cx="6400800" cy="523220"/>
          </a:xfrm>
          <a:prstGeom prst="rect">
            <a:avLst/>
          </a:prstGeom>
          <a:solidFill>
            <a:schemeClr val="tx1"/>
          </a:solidFill>
          <a:ln w="9525">
            <a:noFill/>
            <a:miter lim="800000"/>
            <a:headEnd/>
            <a:tailEnd/>
          </a:ln>
        </p:spPr>
        <p:txBody>
          <a:bodyPr wrap="square">
            <a:spAutoFit/>
          </a:bodyPr>
          <a:lstStyle/>
          <a:p>
            <a:pPr algn="ctr"/>
            <a:r>
              <a:rPr lang="en-CA" sz="2800" b="1" dirty="0" smtClean="0">
                <a:solidFill>
                  <a:srgbClr val="FF0000"/>
                </a:solidFill>
                <a:latin typeface="SutonnyMJ" pitchFamily="2" charset="0"/>
                <a:cs typeface="SutonnyMJ" pitchFamily="2" charset="0"/>
              </a:rPr>
              <a:t>88. </a:t>
            </a:r>
            <a:r>
              <a:rPr lang="en-US" sz="2800" b="1" dirty="0" err="1" smtClean="0">
                <a:solidFill>
                  <a:srgbClr val="FF0000"/>
                </a:solidFill>
                <a:latin typeface="SutonnyMJ" pitchFamily="2" charset="0"/>
                <a:cs typeface="SutonnyMJ" pitchFamily="2" charset="0"/>
              </a:rPr>
              <a:t>cÖfz</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hxïi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mgiƒc</a:t>
            </a:r>
            <a:endParaRPr lang="en-CA" sz="2800" b="1" dirty="0">
              <a:solidFill>
                <a:srgbClr val="FF0000"/>
              </a:solidFill>
              <a:latin typeface="SutonnyMJ" pitchFamily="2" charset="0"/>
              <a:cs typeface="SutonnyMJ" pitchFamily="2" charset="0"/>
            </a:endParaRPr>
          </a:p>
        </p:txBody>
      </p:sp>
      <p:pic>
        <p:nvPicPr>
          <p:cNvPr id="11" name="Picture 10" descr="angry-face-01s.gif"/>
          <p:cNvPicPr>
            <a:picLocks noChangeAspect="1"/>
          </p:cNvPicPr>
          <p:nvPr/>
        </p:nvPicPr>
        <p:blipFill>
          <a:blip r:embed="rId3" cstate="print"/>
          <a:stretch>
            <a:fillRect/>
          </a:stretch>
        </p:blipFill>
        <p:spPr>
          <a:xfrm>
            <a:off x="107504" y="5877272"/>
            <a:ext cx="864096" cy="864096"/>
          </a:xfrm>
          <a:prstGeom prst="ellipse">
            <a:avLst/>
          </a:prstGeom>
        </p:spPr>
      </p:pic>
      <p:sp>
        <p:nvSpPr>
          <p:cNvPr id="12" name="TextBox 11"/>
          <p:cNvSpPr txBox="1"/>
          <p:nvPr/>
        </p:nvSpPr>
        <p:spPr>
          <a:xfrm>
            <a:off x="107504" y="583720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3" name="TextBox 12"/>
          <p:cNvSpPr txBox="1">
            <a:spLocks noChangeArrowheads="1"/>
          </p:cNvSpPr>
          <p:nvPr/>
        </p:nvSpPr>
        <p:spPr bwMode="auto">
          <a:xfrm>
            <a:off x="35496" y="659793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75000"/>
                  </a:schemeClr>
                </a:solidFill>
              </a:rPr>
              <a:t>© </a:t>
            </a:r>
            <a:r>
              <a:rPr lang="en-CA" sz="800" dirty="0" smtClean="0">
                <a:solidFill>
                  <a:schemeClr val="tx1">
                    <a:lumMod val="75000"/>
                  </a:schemeClr>
                </a:solidFill>
              </a:rPr>
              <a:t>GospelGifs.com </a:t>
            </a:r>
            <a:endParaRPr lang="en-CA" sz="800" dirty="0">
              <a:solidFill>
                <a:schemeClr val="tx1">
                  <a:lumMod val="75000"/>
                </a:schemeClr>
              </a:solidFill>
            </a:endParaRPr>
          </a:p>
        </p:txBody>
      </p:sp>
      <p:sp>
        <p:nvSpPr>
          <p:cNvPr id="14" name="TextBox 13"/>
          <p:cNvSpPr txBox="1"/>
          <p:nvPr/>
        </p:nvSpPr>
        <p:spPr>
          <a:xfrm>
            <a:off x="1115616" y="6444044"/>
            <a:ext cx="576064" cy="369332"/>
          </a:xfrm>
          <a:prstGeom prst="rect">
            <a:avLst/>
          </a:prstGeom>
          <a:noFill/>
        </p:spPr>
        <p:txBody>
          <a:bodyPr wrap="square" rtlCol="0">
            <a:spAutoFit/>
          </a:bodyPr>
          <a:lstStyle/>
          <a:p>
            <a:r>
              <a:rPr lang="en-CA" dirty="0" smtClean="0">
                <a:solidFill>
                  <a:schemeClr val="bg1"/>
                </a:solidFill>
              </a:rPr>
              <a:t>88</a:t>
            </a:r>
            <a:endParaRPr lang="en-CA" dirty="0">
              <a:solidFill>
                <a:schemeClr val="bg1"/>
              </a:solidFill>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15362" name="Picture 2" descr="http://randalrauser.com/wp-content/uploads/2011/11/heaven....jpg"/>
          <p:cNvPicPr>
            <a:picLocks noChangeAspect="1" noChangeArrowheads="1"/>
          </p:cNvPicPr>
          <p:nvPr/>
        </p:nvPicPr>
        <p:blipFill>
          <a:blip r:embed="rId2" cstate="print"/>
          <a:srcRect b="18516"/>
          <a:stretch>
            <a:fillRect/>
          </a:stretch>
        </p:blipFill>
        <p:spPr bwMode="auto">
          <a:xfrm>
            <a:off x="683568" y="44624"/>
            <a:ext cx="7776864" cy="4752528"/>
          </a:xfrm>
          <a:prstGeom prst="rect">
            <a:avLst/>
          </a:prstGeom>
          <a:noFill/>
          <a:ln w="9525">
            <a:noFill/>
            <a:miter lim="800000"/>
            <a:headEnd/>
            <a:tailEnd/>
          </a:ln>
        </p:spPr>
      </p:pic>
      <p:sp>
        <p:nvSpPr>
          <p:cNvPr id="15363" name="Title 1"/>
          <p:cNvSpPr>
            <a:spLocks noGrp="1"/>
          </p:cNvSpPr>
          <p:nvPr>
            <p:ph type="title"/>
          </p:nvPr>
        </p:nvSpPr>
        <p:spPr>
          <a:xfrm>
            <a:off x="457200" y="4867671"/>
            <a:ext cx="8229600" cy="937593"/>
          </a:xfrm>
        </p:spPr>
        <p:txBody>
          <a:bodyPr/>
          <a:lstStyle/>
          <a:p>
            <a:r>
              <a:rPr lang="en-US" sz="2800" b="1" dirty="0" smtClean="0">
                <a:solidFill>
                  <a:schemeClr val="bg1"/>
                </a:solidFill>
                <a:latin typeface="SutonnyMJ" pitchFamily="2" charset="0"/>
                <a:cs typeface="SutonnyMJ" pitchFamily="2" charset="0"/>
              </a:rPr>
              <a:t> </a:t>
            </a:r>
            <a:br>
              <a:rPr lang="en-US" sz="2800" b="1" dirty="0" smtClean="0">
                <a:solidFill>
                  <a:schemeClr val="bg1"/>
                </a:solidFill>
                <a:latin typeface="SutonnyMJ" pitchFamily="2" charset="0"/>
                <a:cs typeface="SutonnyMJ" pitchFamily="2" charset="0"/>
              </a:rPr>
            </a:br>
            <a:r>
              <a:rPr lang="en-US" sz="2800" b="1" dirty="0" smtClean="0">
                <a:solidFill>
                  <a:schemeClr val="bg1"/>
                </a:solidFill>
                <a:latin typeface="SutonnyMJ" pitchFamily="2" charset="0"/>
                <a:cs typeface="SutonnyMJ" pitchFamily="2" charset="0"/>
              </a:rPr>
              <a:t> 2Zxg: 4:18</a:t>
            </a:r>
            <a:endParaRPr lang="en-CA" sz="2800" b="1" dirty="0" smtClean="0">
              <a:solidFill>
                <a:schemeClr val="bg1"/>
              </a:solidFill>
              <a:latin typeface="SutonnyMJ" pitchFamily="2" charset="0"/>
              <a:cs typeface="SutonnyMJ" pitchFamily="2" charset="0"/>
            </a:endParaRPr>
          </a:p>
        </p:txBody>
      </p:sp>
      <p:sp>
        <p:nvSpPr>
          <p:cNvPr id="15364" name="TextBox 3"/>
          <p:cNvSpPr txBox="1">
            <a:spLocks noChangeArrowheads="1"/>
          </p:cNvSpPr>
          <p:nvPr/>
        </p:nvSpPr>
        <p:spPr bwMode="auto">
          <a:xfrm>
            <a:off x="1115616" y="3356992"/>
            <a:ext cx="6984776" cy="954107"/>
          </a:xfrm>
          <a:prstGeom prst="rect">
            <a:avLst/>
          </a:prstGeom>
          <a:solidFill>
            <a:schemeClr val="tx1"/>
          </a:solidFill>
          <a:ln w="9525">
            <a:noFill/>
            <a:miter lim="800000"/>
            <a:headEnd/>
            <a:tailEnd/>
          </a:ln>
        </p:spPr>
        <p:txBody>
          <a:bodyPr wrap="square">
            <a:spAutoFit/>
          </a:bodyPr>
          <a:lstStyle/>
          <a:p>
            <a:pPr algn="ctr"/>
            <a:r>
              <a:rPr lang="en-CA" sz="2800" b="1" dirty="0" smtClean="0">
                <a:solidFill>
                  <a:srgbClr val="FF0000"/>
                </a:solidFill>
                <a:latin typeface="SutonnyMJ" pitchFamily="2" charset="0"/>
                <a:cs typeface="SutonnyMJ" pitchFamily="2" charset="0"/>
              </a:rPr>
              <a:t>89. </a:t>
            </a:r>
            <a:r>
              <a:rPr lang="en-US" sz="2800" b="1" dirty="0" err="1" smtClean="0">
                <a:solidFill>
                  <a:srgbClr val="FF0000"/>
                </a:solidFill>
                <a:latin typeface="SutonnyMJ" pitchFamily="2" charset="0"/>
                <a:cs typeface="SutonnyMJ" pitchFamily="2" charset="0"/>
              </a:rPr>
              <a:t>wbivc</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M©iv‡R</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cÖ‡ekKiv‡eb</a:t>
            </a:r>
            <a:endParaRPr lang="en-CA" sz="2800" b="1" dirty="0" smtClean="0">
              <a:solidFill>
                <a:srgbClr val="FF0000"/>
              </a:solidFill>
              <a:latin typeface="SutonnyMJ" pitchFamily="2" charset="0"/>
              <a:cs typeface="SutonnyMJ" pitchFamily="2" charset="0"/>
            </a:endParaRPr>
          </a:p>
          <a:p>
            <a:pPr algn="ctr"/>
            <a:r>
              <a:rPr lang="en-US" sz="2800" b="1" dirty="0" err="1" smtClean="0">
                <a:solidFill>
                  <a:srgbClr val="FF0000"/>
                </a:solidFill>
                <a:latin typeface="SutonnyMJ" pitchFamily="2" charset="0"/>
                <a:cs typeface="SutonnyMJ" pitchFamily="2" charset="0"/>
              </a:rPr>
              <a:t>ab¨ev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cÖfz</a:t>
            </a:r>
            <a:r>
              <a:rPr lang="en-US" sz="2800" b="1" dirty="0" smtClean="0">
                <a:solidFill>
                  <a:srgbClr val="FF0000"/>
                </a:solidFill>
                <a:latin typeface="SutonnyMJ" pitchFamily="2" charset="0"/>
                <a:cs typeface="SutonnyMJ" pitchFamily="2" charset="0"/>
              </a:rPr>
              <a:t>!</a:t>
            </a:r>
            <a:endParaRPr lang="en-CA" sz="2800" b="1" kern="0" dirty="0">
              <a:solidFill>
                <a:srgbClr val="FF0000"/>
              </a:solidFill>
              <a:latin typeface="SutonnyMJ" pitchFamily="2" charset="0"/>
              <a:cs typeface="SutonnyMJ" pitchFamily="2" charset="0"/>
            </a:endParaRPr>
          </a:p>
        </p:txBody>
      </p:sp>
      <p:sp>
        <p:nvSpPr>
          <p:cNvPr id="15365" name="TextBox 6"/>
          <p:cNvSpPr txBox="1">
            <a:spLocks noChangeArrowheads="1"/>
          </p:cNvSpPr>
          <p:nvPr/>
        </p:nvSpPr>
        <p:spPr bwMode="auto">
          <a:xfrm>
            <a:off x="6012160" y="4365104"/>
            <a:ext cx="3095625" cy="400050"/>
          </a:xfrm>
          <a:prstGeom prst="rect">
            <a:avLst/>
          </a:prstGeom>
          <a:noFill/>
          <a:ln w="9525">
            <a:noFill/>
            <a:miter lim="800000"/>
            <a:headEnd/>
            <a:tailEnd/>
          </a:ln>
        </p:spPr>
        <p:txBody>
          <a:bodyPr>
            <a:spAutoFit/>
          </a:bodyPr>
          <a:lstStyle/>
          <a:p>
            <a:pPr algn="ctr"/>
            <a:r>
              <a:rPr lang="en-CA" sz="1000" dirty="0">
                <a:solidFill>
                  <a:schemeClr val="tx1">
                    <a:lumMod val="75000"/>
                  </a:schemeClr>
                </a:solidFill>
              </a:rPr>
              <a:t>various copies on internet, </a:t>
            </a:r>
          </a:p>
          <a:p>
            <a:pPr algn="ctr"/>
            <a:r>
              <a:rPr lang="en-CA" sz="1000" dirty="0">
                <a:solidFill>
                  <a:schemeClr val="tx1">
                    <a:lumMod val="75000"/>
                  </a:schemeClr>
                </a:solidFill>
              </a:rPr>
              <a:t>original source unknown</a:t>
            </a:r>
          </a:p>
        </p:txBody>
      </p:sp>
      <p:pic>
        <p:nvPicPr>
          <p:cNvPr id="6" name="Picture 5" descr="www.sherv.net big-tears.gif"/>
          <p:cNvPicPr>
            <a:picLocks noChangeAspect="1"/>
          </p:cNvPicPr>
          <p:nvPr/>
        </p:nvPicPr>
        <p:blipFill>
          <a:blip r:embed="rId3" cstate="print"/>
          <a:stretch>
            <a:fillRect/>
          </a:stretch>
        </p:blipFill>
        <p:spPr>
          <a:xfrm>
            <a:off x="0" y="5796559"/>
            <a:ext cx="1619672" cy="944809"/>
          </a:xfrm>
          <a:prstGeom prst="rect">
            <a:avLst/>
          </a:prstGeom>
        </p:spPr>
      </p:pic>
      <p:pic>
        <p:nvPicPr>
          <p:cNvPr id="12" name="Picture 11" descr="www.sherv.net group-hugging-smiley-emoticon.gif"/>
          <p:cNvPicPr>
            <a:picLocks noChangeAspect="1"/>
          </p:cNvPicPr>
          <p:nvPr/>
        </p:nvPicPr>
        <p:blipFill>
          <a:blip r:embed="rId4" cstate="print"/>
          <a:stretch>
            <a:fillRect/>
          </a:stretch>
        </p:blipFill>
        <p:spPr>
          <a:xfrm>
            <a:off x="971600" y="260648"/>
            <a:ext cx="2999385" cy="805805"/>
          </a:xfrm>
          <a:prstGeom prst="rect">
            <a:avLst/>
          </a:prstGeom>
        </p:spPr>
      </p:pic>
      <p:pic>
        <p:nvPicPr>
          <p:cNvPr id="13" name="Picture 12" descr="www.sherv.net group-hugging-smiley-emoticon.gif"/>
          <p:cNvPicPr>
            <a:picLocks noChangeAspect="1"/>
          </p:cNvPicPr>
          <p:nvPr/>
        </p:nvPicPr>
        <p:blipFill>
          <a:blip r:embed="rId4" cstate="print"/>
          <a:stretch>
            <a:fillRect/>
          </a:stretch>
        </p:blipFill>
        <p:spPr>
          <a:xfrm>
            <a:off x="5245023" y="246931"/>
            <a:ext cx="2999385" cy="805805"/>
          </a:xfrm>
          <a:prstGeom prst="rect">
            <a:avLst/>
          </a:prstGeom>
        </p:spPr>
      </p:pic>
      <p:sp>
        <p:nvSpPr>
          <p:cNvPr id="10" name="TextBox 9"/>
          <p:cNvSpPr txBox="1"/>
          <p:nvPr/>
        </p:nvSpPr>
        <p:spPr>
          <a:xfrm>
            <a:off x="8460432" y="6444044"/>
            <a:ext cx="576064" cy="369332"/>
          </a:xfrm>
          <a:prstGeom prst="rect">
            <a:avLst/>
          </a:prstGeom>
          <a:noFill/>
        </p:spPr>
        <p:txBody>
          <a:bodyPr wrap="square" rtlCol="0">
            <a:spAutoFit/>
          </a:bodyPr>
          <a:lstStyle/>
          <a:p>
            <a:r>
              <a:rPr lang="en-CA" dirty="0" smtClean="0">
                <a:solidFill>
                  <a:schemeClr val="bg1"/>
                </a:solidFill>
              </a:rPr>
              <a:t>89</a:t>
            </a:r>
            <a:endParaRPr lang="en-CA" dirty="0">
              <a:solidFill>
                <a:schemeClr val="bg1"/>
              </a:solidFill>
            </a:endParaRPr>
          </a:p>
        </p:txBody>
      </p:sp>
      <p:sp>
        <p:nvSpPr>
          <p:cNvPr id="11" name="TextBox 6"/>
          <p:cNvSpPr txBox="1">
            <a:spLocks noChangeArrowheads="1"/>
          </p:cNvSpPr>
          <p:nvPr/>
        </p:nvSpPr>
        <p:spPr bwMode="auto">
          <a:xfrm>
            <a:off x="1187624" y="6453336"/>
            <a:ext cx="3383657" cy="246221"/>
          </a:xfrm>
          <a:prstGeom prst="rect">
            <a:avLst/>
          </a:prstGeom>
          <a:noFill/>
          <a:ln w="9525">
            <a:noFill/>
            <a:miter lim="800000"/>
            <a:headEnd/>
            <a:tailEnd/>
          </a:ln>
        </p:spPr>
        <p:txBody>
          <a:bodyPr wrap="square">
            <a:spAutoFit/>
          </a:bodyPr>
          <a:lstStyle/>
          <a:p>
            <a:pPr algn="ctr"/>
            <a:r>
              <a:rPr lang="en-CA" sz="1000" dirty="0" smtClean="0">
                <a:solidFill>
                  <a:schemeClr val="tx1">
                    <a:lumMod val="50000"/>
                  </a:schemeClr>
                </a:solidFill>
              </a:rPr>
              <a:t>big tears and group hugging </a:t>
            </a:r>
            <a:r>
              <a:rPr lang="en-CA" sz="1000" dirty="0" err="1" smtClean="0">
                <a:solidFill>
                  <a:schemeClr val="tx1">
                    <a:lumMod val="50000"/>
                  </a:schemeClr>
                </a:solidFill>
              </a:rPr>
              <a:t>smileys</a:t>
            </a:r>
            <a:r>
              <a:rPr lang="en-CA" sz="1000" dirty="0" smtClean="0">
                <a:solidFill>
                  <a:schemeClr val="tx1">
                    <a:lumMod val="50000"/>
                  </a:schemeClr>
                </a:solidFill>
              </a:rPr>
              <a:t> © sherv.net</a:t>
            </a:r>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2" name="Picture 11" descr="www.clipartfest.com aaf199e4e5444100a944d574457b2f7a_animated-powerpoint-templates-free-animated-clipart-for-ppt_1024-768.gif"/>
          <p:cNvPicPr>
            <a:picLocks noChangeAspect="1"/>
          </p:cNvPicPr>
          <p:nvPr/>
        </p:nvPicPr>
        <p:blipFill>
          <a:blip r:embed="rId2" cstate="print"/>
          <a:stretch>
            <a:fillRect/>
          </a:stretch>
        </p:blipFill>
        <p:spPr>
          <a:xfrm>
            <a:off x="1547664" y="0"/>
            <a:ext cx="6120680" cy="4590510"/>
          </a:xfrm>
          <a:prstGeom prst="rect">
            <a:avLst/>
          </a:prstGeom>
        </p:spPr>
      </p:pic>
      <p:sp>
        <p:nvSpPr>
          <p:cNvPr id="2" name="Title 1"/>
          <p:cNvSpPr>
            <a:spLocks noGrp="1"/>
          </p:cNvSpPr>
          <p:nvPr>
            <p:ph type="ctrTitle" idx="4294967295"/>
          </p:nvPr>
        </p:nvSpPr>
        <p:spPr>
          <a:xfrm>
            <a:off x="1547664" y="-100013"/>
            <a:ext cx="6120680" cy="1225551"/>
          </a:xfrm>
        </p:spPr>
        <p:txBody>
          <a:bodyPr/>
          <a:lstStyle/>
          <a:p>
            <a:r>
              <a:rPr lang="en-CA" sz="2800" b="1" dirty="0" smtClean="0">
                <a:solidFill>
                  <a:srgbClr val="FF0000"/>
                </a:solidFill>
                <a:latin typeface="SutonnyMJ" pitchFamily="2" charset="0"/>
                <a:cs typeface="SutonnyMJ" pitchFamily="2" charset="0"/>
              </a:rPr>
              <a:t>90. </a:t>
            </a:r>
            <a:r>
              <a:rPr lang="en-US" sz="2800" b="1" dirty="0" err="1" smtClean="0">
                <a:solidFill>
                  <a:srgbClr val="FF0000"/>
                </a:solidFill>
                <a:latin typeface="SutonnyMJ" pitchFamily="2" charset="0"/>
                <a:cs typeface="SutonnyMJ" pitchFamily="2" charset="0"/>
              </a:rPr>
              <a:t>cÖfzi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Avb</a:t>
            </a:r>
            <a:r>
              <a:rPr lang="en-US" sz="2800" b="1" dirty="0" smtClean="0">
                <a:solidFill>
                  <a:srgbClr val="FF0000"/>
                </a:solidFill>
                <a:latin typeface="SutonnyMJ" pitchFamily="2" charset="0"/>
                <a:cs typeface="SutonnyMJ" pitchFamily="2" charset="0"/>
              </a:rPr>
              <a:t>‡›`I </a:t>
            </a:r>
            <a:r>
              <a:rPr lang="en-US" sz="2800" b="1" dirty="0" err="1" smtClean="0">
                <a:solidFill>
                  <a:srgbClr val="FF0000"/>
                </a:solidFill>
                <a:latin typeface="SutonnyMJ" pitchFamily="2" charset="0"/>
                <a:cs typeface="SutonnyMJ" pitchFamily="2" charset="0"/>
              </a:rPr>
              <a:t>mnfvMxZvq</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cÖ‡ek</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ab¨ev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cÖfz</a:t>
            </a:r>
            <a:r>
              <a:rPr lang="en-US" sz="2800" b="1" dirty="0" smtClean="0">
                <a:solidFill>
                  <a:srgbClr val="FF0000"/>
                </a:solidFill>
                <a:latin typeface="SutonnyMJ" pitchFamily="2" charset="0"/>
                <a:cs typeface="SutonnyMJ" pitchFamily="2" charset="0"/>
              </a:rPr>
              <a:t>!</a:t>
            </a:r>
            <a:endParaRPr lang="en-CA" sz="2800" b="1" dirty="0">
              <a:solidFill>
                <a:srgbClr val="FF0000"/>
              </a:solidFill>
              <a:latin typeface="SutonnyMJ" pitchFamily="2" charset="0"/>
              <a:cs typeface="SutonnyMJ" pitchFamily="2" charset="0"/>
            </a:endParaRPr>
          </a:p>
        </p:txBody>
      </p:sp>
      <p:sp>
        <p:nvSpPr>
          <p:cNvPr id="7" name="TextBox 6"/>
          <p:cNvSpPr txBox="1"/>
          <p:nvPr/>
        </p:nvSpPr>
        <p:spPr>
          <a:xfrm>
            <a:off x="0" y="4141529"/>
            <a:ext cx="9144000" cy="1107996"/>
          </a:xfrm>
          <a:prstGeom prst="rect">
            <a:avLst/>
          </a:prstGeom>
          <a:solidFill>
            <a:schemeClr val="tx1"/>
          </a:solidFill>
        </p:spPr>
        <p:txBody>
          <a:bodyPr wrap="square" rtlCol="0">
            <a:spAutoFit/>
          </a:bodyPr>
          <a:lstStyle/>
          <a:p>
            <a:pPr algn="ctr"/>
            <a:r>
              <a:rPr lang="en-CA" sz="2200" b="1" dirty="0" smtClean="0">
                <a:solidFill>
                  <a:srgbClr val="7030A0"/>
                </a:solidFill>
                <a:latin typeface="Calibri" pitchFamily="34" charset="0"/>
              </a:rPr>
              <a:t>To enter the joy of the Lord is to be in the Lord’s presence delighting and </a:t>
            </a:r>
          </a:p>
          <a:p>
            <a:pPr algn="ctr"/>
            <a:r>
              <a:rPr lang="en-CA" sz="2200" b="1" dirty="0" smtClean="0">
                <a:solidFill>
                  <a:srgbClr val="7030A0"/>
                </a:solidFill>
                <a:latin typeface="Calibri" pitchFamily="34" charset="0"/>
              </a:rPr>
              <a:t>rejoicing in God as God delights and rejoices in God in all his infinite powers, the communion of the Father, Son and Spirit, and his grace in Christ.</a:t>
            </a:r>
            <a:endParaRPr lang="en-CA" sz="2200" b="1" dirty="0">
              <a:solidFill>
                <a:srgbClr val="7030A0"/>
              </a:solidFill>
              <a:latin typeface="Calibri" pitchFamily="34" charset="0"/>
            </a:endParaRPr>
          </a:p>
        </p:txBody>
      </p:sp>
      <p:sp>
        <p:nvSpPr>
          <p:cNvPr id="11" name="Subtitle 2"/>
          <p:cNvSpPr txBox="1">
            <a:spLocks/>
          </p:cNvSpPr>
          <p:nvPr/>
        </p:nvSpPr>
        <p:spPr bwMode="auto">
          <a:xfrm>
            <a:off x="0" y="5348808"/>
            <a:ext cx="8748464" cy="13925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algn="ctr" eaLnBrk="0" hangingPunct="0">
              <a:lnSpc>
                <a:spcPct val="120000"/>
              </a:lnSpc>
              <a:spcBef>
                <a:spcPts val="0"/>
              </a:spcBef>
              <a:defRPr/>
            </a:pPr>
            <a:r>
              <a:rPr lang="en-US" sz="2800" b="1" dirty="0" err="1" smtClean="0">
                <a:solidFill>
                  <a:schemeClr val="bg1"/>
                </a:solidFill>
                <a:latin typeface="SutonnyMJ" pitchFamily="2" charset="0"/>
                <a:cs typeface="SutonnyMJ" pitchFamily="2" charset="0"/>
              </a:rPr>
              <a:t>gw</a:t>
            </a:r>
            <a:r>
              <a:rPr lang="en-US" sz="2800" b="1" dirty="0" smtClean="0">
                <a:solidFill>
                  <a:schemeClr val="bg1"/>
                </a:solidFill>
                <a:latin typeface="SutonnyMJ" pitchFamily="2" charset="0"/>
                <a:cs typeface="SutonnyMJ" pitchFamily="2" charset="0"/>
              </a:rPr>
              <a:t>_ 25:21,23;</a:t>
            </a:r>
            <a:r>
              <a:rPr lang="en-CA" sz="2800" b="1" kern="0" dirty="0" smtClean="0">
                <a:solidFill>
                  <a:schemeClr val="bg1"/>
                </a:solidFill>
                <a:latin typeface="Calibri" pitchFamily="34" charset="0"/>
                <a:cs typeface="+mn-cs"/>
              </a:rPr>
              <a:t>(“master” is Greek </a:t>
            </a:r>
            <a:r>
              <a:rPr lang="en-CA" sz="2800" b="1" kern="0" dirty="0" err="1" smtClean="0">
                <a:solidFill>
                  <a:schemeClr val="bg1"/>
                </a:solidFill>
                <a:latin typeface="Calibri" pitchFamily="34" charset="0"/>
                <a:cs typeface="+mn-cs"/>
              </a:rPr>
              <a:t>kurios</a:t>
            </a:r>
            <a:r>
              <a:rPr lang="en-CA" sz="2800" b="1" kern="0" dirty="0" smtClean="0">
                <a:solidFill>
                  <a:schemeClr val="bg1"/>
                </a:solidFill>
                <a:latin typeface="Calibri" pitchFamily="34" charset="0"/>
                <a:cs typeface="+mn-cs"/>
              </a:rPr>
              <a:t> = Lord)</a:t>
            </a:r>
          </a:p>
          <a:p>
            <a:pPr lvl="0" algn="ctr" eaLnBrk="0" hangingPunct="0">
              <a:lnSpc>
                <a:spcPct val="120000"/>
              </a:lnSpc>
              <a:spcBef>
                <a:spcPts val="0"/>
              </a:spcBef>
              <a:defRPr/>
            </a:pPr>
            <a:r>
              <a:rPr lang="en-US" sz="2800" b="1" dirty="0" smtClean="0">
                <a:solidFill>
                  <a:schemeClr val="bg1"/>
                </a:solidFill>
                <a:latin typeface="SutonnyMJ" pitchFamily="2" charset="0"/>
                <a:cs typeface="SutonnyMJ" pitchFamily="2" charset="0"/>
              </a:rPr>
              <a:t>Bwd:3:17</a:t>
            </a:r>
            <a:endParaRPr kumimoji="0" lang="en-CA" sz="2800" b="1" i="0" u="none" strike="noStrike" kern="0" cap="none" spc="0" normalizeH="0" baseline="0" noProof="0" dirty="0" smtClean="0">
              <a:ln>
                <a:noFill/>
              </a:ln>
              <a:solidFill>
                <a:schemeClr val="bg1"/>
              </a:solidFill>
              <a:effectLst/>
              <a:uLnTx/>
              <a:uFillTx/>
              <a:latin typeface="SutonnyMJ" pitchFamily="2" charset="0"/>
              <a:cs typeface="SutonnyMJ" pitchFamily="2" charset="0"/>
            </a:endParaRPr>
          </a:p>
          <a:p>
            <a:pPr marL="0" marR="0" lvl="0" indent="0" algn="ctr" defTabSz="914400" rtl="0" eaLnBrk="0" fontAlgn="base" latinLnBrk="0" hangingPunct="0">
              <a:lnSpc>
                <a:spcPct val="100000"/>
              </a:lnSpc>
              <a:spcBef>
                <a:spcPts val="0"/>
              </a:spcBef>
              <a:spcAft>
                <a:spcPct val="0"/>
              </a:spcAft>
              <a:buClrTx/>
              <a:buSzTx/>
              <a:buFontTx/>
              <a:buNone/>
              <a:tabLst/>
              <a:defRPr/>
            </a:pPr>
            <a:endParaRPr kumimoji="0" lang="en-CA" sz="2800" b="0" i="0" u="none" strike="noStrike" kern="0" cap="none" spc="0" normalizeH="0" baseline="0" noProof="0" dirty="0" smtClean="0">
              <a:ln>
                <a:noFill/>
              </a:ln>
              <a:solidFill>
                <a:schemeClr val="bg1"/>
              </a:solidFill>
              <a:effectLst/>
              <a:uLnTx/>
              <a:uFillTx/>
              <a:latin typeface="Calibri" pitchFamily="34" charset="0"/>
              <a:ea typeface="+mn-ea"/>
              <a:cs typeface="+mn-cs"/>
            </a:endParaRPr>
          </a:p>
          <a:p>
            <a:pPr marL="0" marR="0" lvl="0" indent="0" algn="ctr" defTabSz="914400" rtl="0" eaLnBrk="0" fontAlgn="base" latinLnBrk="0" hangingPunct="0">
              <a:lnSpc>
                <a:spcPct val="100000"/>
              </a:lnSpc>
              <a:spcBef>
                <a:spcPts val="0"/>
              </a:spcBef>
              <a:spcAft>
                <a:spcPct val="0"/>
              </a:spcAft>
              <a:buClrTx/>
              <a:buSzTx/>
              <a:buFontTx/>
              <a:buNone/>
              <a:tabLst/>
              <a:defRPr/>
            </a:pPr>
            <a:endParaRPr kumimoji="0" lang="en-CA" sz="2800" b="0" i="0" u="none" strike="noStrike" kern="0" cap="none" spc="0" normalizeH="0" baseline="0" noProof="0" dirty="0">
              <a:ln>
                <a:noFill/>
              </a:ln>
              <a:solidFill>
                <a:schemeClr val="bg1"/>
              </a:solidFill>
              <a:effectLst/>
              <a:uLnTx/>
              <a:uFillTx/>
              <a:latin typeface="Calibri" pitchFamily="34" charset="0"/>
              <a:ea typeface="+mn-ea"/>
              <a:cs typeface="+mn-cs"/>
            </a:endParaRPr>
          </a:p>
        </p:txBody>
      </p:sp>
      <p:pic>
        <p:nvPicPr>
          <p:cNvPr id="17" name="Picture 16" descr="www.sherv.net big-tears.gif"/>
          <p:cNvPicPr>
            <a:picLocks noChangeAspect="1"/>
          </p:cNvPicPr>
          <p:nvPr/>
        </p:nvPicPr>
        <p:blipFill>
          <a:blip r:embed="rId3" cstate="print"/>
          <a:stretch>
            <a:fillRect/>
          </a:stretch>
        </p:blipFill>
        <p:spPr>
          <a:xfrm>
            <a:off x="7668344" y="5901274"/>
            <a:ext cx="1440160" cy="840094"/>
          </a:xfrm>
          <a:prstGeom prst="rect">
            <a:avLst/>
          </a:prstGeom>
        </p:spPr>
      </p:pic>
      <p:sp>
        <p:nvSpPr>
          <p:cNvPr id="18" name="TextBox 17"/>
          <p:cNvSpPr txBox="1"/>
          <p:nvPr/>
        </p:nvSpPr>
        <p:spPr>
          <a:xfrm>
            <a:off x="107504" y="6381328"/>
            <a:ext cx="576064" cy="369332"/>
          </a:xfrm>
          <a:prstGeom prst="rect">
            <a:avLst/>
          </a:prstGeom>
          <a:noFill/>
        </p:spPr>
        <p:txBody>
          <a:bodyPr wrap="square" rtlCol="0">
            <a:spAutoFit/>
          </a:bodyPr>
          <a:lstStyle/>
          <a:p>
            <a:pPr algn="ctr"/>
            <a:r>
              <a:rPr lang="en-CA" dirty="0" smtClean="0">
                <a:solidFill>
                  <a:schemeClr val="bg1"/>
                </a:solidFill>
              </a:rPr>
              <a:t>90</a:t>
            </a:r>
            <a:endParaRPr lang="en-CA" dirty="0">
              <a:solidFill>
                <a:schemeClr val="bg1"/>
              </a:solidFill>
            </a:endParaRPr>
          </a:p>
        </p:txBody>
      </p:sp>
      <p:pic>
        <p:nvPicPr>
          <p:cNvPr id="19" name="Picture 18" descr="egyptian.gif"/>
          <p:cNvPicPr>
            <a:picLocks noChangeAspect="1"/>
          </p:cNvPicPr>
          <p:nvPr/>
        </p:nvPicPr>
        <p:blipFill>
          <a:blip r:embed="rId4" cstate="print"/>
          <a:stretch>
            <a:fillRect/>
          </a:stretch>
        </p:blipFill>
        <p:spPr>
          <a:xfrm rot="14400000" flipH="1">
            <a:off x="3082586" y="2397350"/>
            <a:ext cx="2103120" cy="1251856"/>
          </a:xfrm>
          <a:prstGeom prst="rect">
            <a:avLst/>
          </a:prstGeom>
        </p:spPr>
      </p:pic>
      <p:pic>
        <p:nvPicPr>
          <p:cNvPr id="20" name="Picture 19" descr="egyptian.gif"/>
          <p:cNvPicPr>
            <a:picLocks noChangeAspect="1"/>
          </p:cNvPicPr>
          <p:nvPr/>
        </p:nvPicPr>
        <p:blipFill>
          <a:blip r:embed="rId4" cstate="print"/>
          <a:stretch>
            <a:fillRect/>
          </a:stretch>
        </p:blipFill>
        <p:spPr>
          <a:xfrm>
            <a:off x="3635896" y="1340768"/>
            <a:ext cx="2103120" cy="1251856"/>
          </a:xfrm>
          <a:prstGeom prst="rect">
            <a:avLst/>
          </a:prstGeom>
        </p:spPr>
      </p:pic>
      <p:pic>
        <p:nvPicPr>
          <p:cNvPr id="21" name="Picture 20" descr="egyptian.gif"/>
          <p:cNvPicPr>
            <a:picLocks noChangeAspect="1"/>
          </p:cNvPicPr>
          <p:nvPr/>
        </p:nvPicPr>
        <p:blipFill>
          <a:blip r:embed="rId4" cstate="print"/>
          <a:stretch>
            <a:fillRect/>
          </a:stretch>
        </p:blipFill>
        <p:spPr>
          <a:xfrm rot="7200000">
            <a:off x="4195128" y="2365287"/>
            <a:ext cx="2103120" cy="1251856"/>
          </a:xfrm>
          <a:prstGeom prst="rect">
            <a:avLst/>
          </a:prstGeom>
        </p:spPr>
      </p:pic>
      <p:pic>
        <p:nvPicPr>
          <p:cNvPr id="24" name="Picture 23" descr="www.fg-a.com valentine 2-jumping-heart.gif"/>
          <p:cNvPicPr>
            <a:picLocks noChangeAspect="1"/>
          </p:cNvPicPr>
          <p:nvPr/>
        </p:nvPicPr>
        <p:blipFill>
          <a:blip r:embed="rId5" cstate="print"/>
          <a:stretch>
            <a:fillRect/>
          </a:stretch>
        </p:blipFill>
        <p:spPr>
          <a:xfrm>
            <a:off x="4067944" y="1735460"/>
            <a:ext cx="1143000" cy="1333500"/>
          </a:xfrm>
          <a:prstGeom prst="rect">
            <a:avLst/>
          </a:prstGeom>
        </p:spPr>
      </p:pic>
      <p:sp>
        <p:nvSpPr>
          <p:cNvPr id="25" name="TextBox 24"/>
          <p:cNvSpPr txBox="1"/>
          <p:nvPr/>
        </p:nvSpPr>
        <p:spPr>
          <a:xfrm rot="16200000">
            <a:off x="7715381" y="2179893"/>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sp>
        <p:nvSpPr>
          <p:cNvPr id="26" name="TextBox 6"/>
          <p:cNvSpPr txBox="1">
            <a:spLocks noChangeArrowheads="1"/>
          </p:cNvSpPr>
          <p:nvPr/>
        </p:nvSpPr>
        <p:spPr bwMode="auto">
          <a:xfrm>
            <a:off x="5364088" y="6495147"/>
            <a:ext cx="3383657" cy="246221"/>
          </a:xfrm>
          <a:prstGeom prst="rect">
            <a:avLst/>
          </a:prstGeom>
          <a:noFill/>
          <a:ln w="9525">
            <a:noFill/>
            <a:miter lim="800000"/>
            <a:headEnd/>
            <a:tailEnd/>
          </a:ln>
        </p:spPr>
        <p:txBody>
          <a:bodyPr wrap="square">
            <a:spAutoFit/>
          </a:bodyPr>
          <a:lstStyle/>
          <a:p>
            <a:pPr algn="ctr"/>
            <a:r>
              <a:rPr lang="en-CA" sz="1000" dirty="0" smtClean="0">
                <a:solidFill>
                  <a:schemeClr val="tx1">
                    <a:lumMod val="85000"/>
                  </a:schemeClr>
                </a:solidFill>
              </a:rPr>
              <a:t>big tears smiley © sherv.net</a:t>
            </a:r>
          </a:p>
        </p:txBody>
      </p:sp>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5192" y="2852936"/>
            <a:ext cx="8363272" cy="1143000"/>
          </a:xfrm>
        </p:spPr>
        <p:txBody>
          <a:bodyPr>
            <a:normAutofit fontScale="90000"/>
          </a:bodyPr>
          <a:lstStyle/>
          <a:p>
            <a:r>
              <a:rPr lang="en-US" sz="3100" b="1" dirty="0" smtClean="0">
                <a:solidFill>
                  <a:srgbClr val="FFFF00"/>
                </a:solidFill>
                <a:latin typeface="Calibri" pitchFamily="34" charset="0"/>
              </a:rPr>
              <a:t>“The most satisfying and joy-filled love, communion, and cooperation in the universe flow between the Father, Son, and Spirit.”</a:t>
            </a:r>
            <a:br>
              <a:rPr lang="en-US" sz="3100" b="1" dirty="0" smtClean="0">
                <a:solidFill>
                  <a:srgbClr val="FFFF00"/>
                </a:solidFill>
                <a:latin typeface="Calibri" pitchFamily="34" charset="0"/>
              </a:rPr>
            </a:br>
            <a:r>
              <a:rPr lang="en-US" sz="1800" b="1" dirty="0" smtClean="0">
                <a:solidFill>
                  <a:schemeClr val="bg1"/>
                </a:solidFill>
                <a:latin typeface="Calibri" pitchFamily="34" charset="0"/>
              </a:rPr>
              <a:t> </a:t>
            </a:r>
            <a:r>
              <a:rPr lang="en-US" sz="3100" b="1" dirty="0" smtClean="0">
                <a:solidFill>
                  <a:schemeClr val="bg1"/>
                </a:solidFill>
                <a:latin typeface="Calibri" pitchFamily="34" charset="0"/>
              </a:rPr>
              <a:t/>
            </a:r>
            <a:br>
              <a:rPr lang="en-US" sz="3100" b="1" dirty="0" smtClean="0">
                <a:solidFill>
                  <a:schemeClr val="bg1"/>
                </a:solidFill>
                <a:latin typeface="Calibri" pitchFamily="34" charset="0"/>
              </a:rPr>
            </a:br>
            <a:r>
              <a:rPr lang="en-US" sz="3100" b="1" dirty="0" smtClean="0">
                <a:solidFill>
                  <a:schemeClr val="bg1"/>
                </a:solidFill>
                <a:latin typeface="Calibri" pitchFamily="34" charset="0"/>
              </a:rPr>
              <a:t>“Like joining a happy, loving family for dinner, the Lord shares himself with us by immersing us in God the Father, Son and Spirit to share in their all-satisfying love, delight, communion, and cooperation in their purposes.  Joyful communion with God as we do his will is our highest joy in heaven - and now!”</a:t>
            </a:r>
            <a:br>
              <a:rPr lang="en-US" sz="3100" b="1" dirty="0" smtClean="0">
                <a:solidFill>
                  <a:schemeClr val="bg1"/>
                </a:solidFill>
                <a:latin typeface="Calibri" pitchFamily="34" charset="0"/>
              </a:rPr>
            </a:br>
            <a:r>
              <a:rPr lang="en-US" sz="1800" b="1" dirty="0" smtClean="0">
                <a:solidFill>
                  <a:schemeClr val="bg1"/>
                </a:solidFill>
                <a:latin typeface="Calibri" pitchFamily="34" charset="0"/>
              </a:rPr>
              <a:t/>
            </a:r>
            <a:br>
              <a:rPr lang="en-US" sz="1800" b="1" dirty="0" smtClean="0">
                <a:solidFill>
                  <a:schemeClr val="bg1"/>
                </a:solidFill>
                <a:latin typeface="Calibri" pitchFamily="34" charset="0"/>
              </a:rPr>
            </a:br>
            <a:r>
              <a:rPr lang="en-US" sz="3100" b="1" dirty="0" smtClean="0">
                <a:solidFill>
                  <a:srgbClr val="FFFF00"/>
                </a:solidFill>
                <a:latin typeface="Calibri" pitchFamily="34" charset="0"/>
              </a:rPr>
              <a:t>Thank you, Lord, that we can rejoice in and serve you now, eager for entering your eternal joy in the future, the eternal joy of the triune Lord!</a:t>
            </a:r>
            <a:br>
              <a:rPr lang="en-US" sz="3100" b="1" dirty="0" smtClean="0">
                <a:solidFill>
                  <a:srgbClr val="FFFF00"/>
                </a:solidFill>
                <a:latin typeface="Calibri" pitchFamily="34" charset="0"/>
              </a:rPr>
            </a:br>
            <a:r>
              <a:rPr lang="en-US" sz="1800" b="1" dirty="0" smtClean="0">
                <a:solidFill>
                  <a:srgbClr val="FFFF00"/>
                </a:solidFill>
                <a:latin typeface="Calibri" pitchFamily="34" charset="0"/>
              </a:rPr>
              <a:t/>
            </a:r>
            <a:br>
              <a:rPr lang="en-US" sz="1800" b="1" dirty="0" smtClean="0">
                <a:solidFill>
                  <a:srgbClr val="FFFF00"/>
                </a:solidFill>
                <a:latin typeface="Calibri" pitchFamily="34" charset="0"/>
              </a:rPr>
            </a:br>
            <a:r>
              <a:rPr lang="en-US" sz="1800" dirty="0" smtClean="0">
                <a:solidFill>
                  <a:schemeClr val="tx1"/>
                </a:solidFill>
                <a:latin typeface="Calibri" pitchFamily="34" charset="0"/>
              </a:rPr>
              <a:t> From “Know Your God,” John’s discipleship </a:t>
            </a:r>
            <a:r>
              <a:rPr lang="en-US" sz="1800" i="1" dirty="0" smtClean="0">
                <a:solidFill>
                  <a:schemeClr val="tx1"/>
                </a:solidFill>
                <a:latin typeface="Calibri" pitchFamily="34" charset="0"/>
              </a:rPr>
              <a:t>e</a:t>
            </a:r>
            <a:r>
              <a:rPr lang="en-US" sz="1800" dirty="0" smtClean="0">
                <a:solidFill>
                  <a:schemeClr val="tx1"/>
                </a:solidFill>
                <a:latin typeface="Calibri" pitchFamily="34" charset="0"/>
              </a:rPr>
              <a:t>Book on God’s attributes, page 72, </a:t>
            </a:r>
            <a:br>
              <a:rPr lang="en-US" sz="1800" dirty="0" smtClean="0">
                <a:solidFill>
                  <a:schemeClr val="tx1"/>
                </a:solidFill>
                <a:latin typeface="Calibri" pitchFamily="34" charset="0"/>
              </a:rPr>
            </a:br>
            <a:r>
              <a:rPr lang="en-US" sz="1800" dirty="0" smtClean="0">
                <a:solidFill>
                  <a:schemeClr val="tx1"/>
                </a:solidFill>
                <a:latin typeface="Calibri" pitchFamily="34" charset="0"/>
              </a:rPr>
              <a:t>available free at www.GraceGodChrist.com</a:t>
            </a:r>
            <a:endParaRPr lang="en-CA" sz="1800" b="1" dirty="0">
              <a:solidFill>
                <a:srgbClr val="FFFF00"/>
              </a:solidFill>
              <a:latin typeface="Calibri" pitchFamily="34" charset="0"/>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9" name="Picture 2" descr="bright,burning,fire,engulfing,fotolia,hot,oranges,inferno"/>
          <p:cNvPicPr>
            <a:picLocks noChangeAspect="1" noChangeArrowheads="1"/>
          </p:cNvPicPr>
          <p:nvPr/>
        </p:nvPicPr>
        <p:blipFill>
          <a:blip r:embed="rId2" cstate="print"/>
          <a:srcRect t="12492" b="13072"/>
          <a:stretch>
            <a:fillRect/>
          </a:stretch>
        </p:blipFill>
        <p:spPr bwMode="auto">
          <a:xfrm>
            <a:off x="107504" y="4275778"/>
            <a:ext cx="3312368" cy="2465590"/>
          </a:xfrm>
          <a:prstGeom prst="rect">
            <a:avLst/>
          </a:prstGeom>
          <a:noFill/>
        </p:spPr>
      </p:pic>
      <p:pic>
        <p:nvPicPr>
          <p:cNvPr id="20" name="Picture 11" descr="C:\Users\Supernike\AppData\Local\Microsoft\Windows\Temporary Internet Files\Content.IE5\3EZ02TG4\MC900001324[1].wmf"/>
          <p:cNvPicPr>
            <a:picLocks noChangeAspect="1" noChangeArrowheads="1"/>
          </p:cNvPicPr>
          <p:nvPr/>
        </p:nvPicPr>
        <p:blipFill>
          <a:blip r:embed="rId3" cstate="print">
            <a:duotone>
              <a:prstClr val="black"/>
              <a:schemeClr val="bg1">
                <a:tint val="45000"/>
                <a:satMod val="400000"/>
              </a:schemeClr>
            </a:duotone>
          </a:blip>
          <a:srcRect/>
          <a:stretch>
            <a:fillRect/>
          </a:stretch>
        </p:blipFill>
        <p:spPr bwMode="auto">
          <a:xfrm>
            <a:off x="5795664" y="116632"/>
            <a:ext cx="3240832" cy="3223586"/>
          </a:xfrm>
          <a:prstGeom prst="rect">
            <a:avLst/>
          </a:prstGeom>
          <a:noFill/>
          <a:ln w="9525">
            <a:noFill/>
            <a:miter lim="800000"/>
            <a:headEnd/>
            <a:tailEnd/>
          </a:ln>
        </p:spPr>
      </p:pic>
      <p:sp>
        <p:nvSpPr>
          <p:cNvPr id="8" name="Rectangle 7"/>
          <p:cNvSpPr/>
          <p:nvPr/>
        </p:nvSpPr>
        <p:spPr>
          <a:xfrm>
            <a:off x="4572000" y="2996952"/>
            <a:ext cx="288925" cy="20116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0" name="Rectangle 9"/>
          <p:cNvSpPr/>
          <p:nvPr/>
        </p:nvSpPr>
        <p:spPr>
          <a:xfrm>
            <a:off x="4083928" y="3429000"/>
            <a:ext cx="1280160" cy="28733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9463" name="TextBox 6"/>
          <p:cNvSpPr txBox="1">
            <a:spLocks noChangeArrowheads="1"/>
          </p:cNvSpPr>
          <p:nvPr/>
        </p:nvSpPr>
        <p:spPr bwMode="auto">
          <a:xfrm>
            <a:off x="395461" y="1916832"/>
            <a:ext cx="4536579" cy="523220"/>
          </a:xfrm>
          <a:prstGeom prst="rect">
            <a:avLst/>
          </a:prstGeom>
          <a:noFill/>
          <a:ln w="9525">
            <a:noFill/>
            <a:miter lim="800000"/>
            <a:headEnd/>
            <a:tailEnd/>
          </a:ln>
        </p:spPr>
        <p:txBody>
          <a:bodyPr wrap="square">
            <a:spAutoFit/>
          </a:bodyPr>
          <a:lstStyle/>
          <a:p>
            <a:pPr algn="ctr"/>
            <a:r>
              <a:rPr lang="en-US" sz="2800" b="1" dirty="0" smtClean="0">
                <a:solidFill>
                  <a:schemeClr val="bg1"/>
                </a:solidFill>
                <a:latin typeface="SutonnyMJ" pitchFamily="2" charset="0"/>
                <a:cs typeface="SutonnyMJ" pitchFamily="2" charset="0"/>
              </a:rPr>
              <a:t>1w_lj: 1:10;</a:t>
            </a:r>
            <a:endParaRPr lang="en-CA" b="1" dirty="0">
              <a:solidFill>
                <a:schemeClr val="bg1"/>
              </a:solidFill>
              <a:latin typeface="SutonnyMJ" pitchFamily="2" charset="0"/>
              <a:cs typeface="SutonnyMJ" pitchFamily="2" charset="0"/>
            </a:endParaRPr>
          </a:p>
        </p:txBody>
      </p:sp>
      <p:sp>
        <p:nvSpPr>
          <p:cNvPr id="11" name="Rectangle 9"/>
          <p:cNvSpPr>
            <a:spLocks noChangeArrowheads="1"/>
          </p:cNvSpPr>
          <p:nvPr/>
        </p:nvSpPr>
        <p:spPr bwMode="auto">
          <a:xfrm>
            <a:off x="35496" y="6321251"/>
            <a:ext cx="3455988" cy="492125"/>
          </a:xfrm>
          <a:prstGeom prst="rect">
            <a:avLst/>
          </a:prstGeom>
          <a:noFill/>
          <a:ln w="9525">
            <a:noFill/>
            <a:miter lim="800000"/>
            <a:headEnd/>
            <a:tailEnd/>
          </a:ln>
        </p:spPr>
        <p:txBody>
          <a:bodyPr>
            <a:spAutoFit/>
          </a:bodyPr>
          <a:lstStyle/>
          <a:p>
            <a:pPr algn="ctr"/>
            <a:r>
              <a:rPr lang="en-CA" sz="800" dirty="0"/>
              <a:t>Microsoft clip art © 2013 </a:t>
            </a:r>
          </a:p>
          <a:p>
            <a:pPr algn="ctr"/>
            <a:r>
              <a:rPr lang="en-CA" sz="800" dirty="0"/>
              <a:t>Microsoft Corporation. </a:t>
            </a:r>
          </a:p>
          <a:p>
            <a:pPr algn="ctr"/>
            <a:endParaRPr lang="en-CA" sz="1000" dirty="0"/>
          </a:p>
        </p:txBody>
      </p:sp>
      <p:sp>
        <p:nvSpPr>
          <p:cNvPr id="15" name="TextBox 14"/>
          <p:cNvSpPr txBox="1"/>
          <p:nvPr/>
        </p:nvSpPr>
        <p:spPr>
          <a:xfrm>
            <a:off x="539552" y="5621178"/>
            <a:ext cx="2520280" cy="400110"/>
          </a:xfrm>
          <a:prstGeom prst="rect">
            <a:avLst/>
          </a:prstGeom>
          <a:noFill/>
        </p:spPr>
        <p:txBody>
          <a:bodyPr wrap="square" rtlCol="0">
            <a:spAutoFit/>
          </a:bodyPr>
          <a:lstStyle/>
          <a:p>
            <a:pPr algn="ctr"/>
            <a:r>
              <a:rPr lang="en-CA" sz="2000" b="1" dirty="0" smtClean="0">
                <a:solidFill>
                  <a:schemeClr val="bg1"/>
                </a:solidFill>
              </a:rPr>
              <a:t>eternity of wrath</a:t>
            </a:r>
            <a:endParaRPr lang="en-CA" sz="2000" b="1" dirty="0">
              <a:solidFill>
                <a:schemeClr val="bg1"/>
              </a:solidFill>
            </a:endParaRPr>
          </a:p>
        </p:txBody>
      </p:sp>
      <p:cxnSp>
        <p:nvCxnSpPr>
          <p:cNvPr id="16" name="Straight Arrow Connector 15"/>
          <p:cNvCxnSpPr/>
          <p:nvPr/>
        </p:nvCxnSpPr>
        <p:spPr>
          <a:xfrm rot="-840000" flipV="1">
            <a:off x="3669867" y="4219778"/>
            <a:ext cx="647700" cy="36036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rot="-840000" flipV="1">
            <a:off x="5042457" y="2853923"/>
            <a:ext cx="647700" cy="36036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5940152" y="3284984"/>
            <a:ext cx="2952328" cy="369332"/>
          </a:xfrm>
          <a:prstGeom prst="rect">
            <a:avLst/>
          </a:prstGeom>
        </p:spPr>
        <p:txBody>
          <a:bodyPr wrap="square">
            <a:spAutoFit/>
          </a:bodyPr>
          <a:lstStyle/>
          <a:p>
            <a:pPr algn="ctr"/>
            <a:r>
              <a:rPr lang="en-CA" sz="800" dirty="0" smtClean="0">
                <a:solidFill>
                  <a:schemeClr val="bg1"/>
                </a:solidFill>
              </a:rPr>
              <a:t>Microsoft clip art © 2013 Microsoft Corporation. </a:t>
            </a:r>
          </a:p>
          <a:p>
            <a:pPr algn="ctr"/>
            <a:endParaRPr lang="en-CA" sz="1000" dirty="0">
              <a:solidFill>
                <a:schemeClr val="bg1"/>
              </a:solidFill>
            </a:endParaRPr>
          </a:p>
        </p:txBody>
      </p:sp>
      <p:sp>
        <p:nvSpPr>
          <p:cNvPr id="19" name="Title 1"/>
          <p:cNvSpPr txBox="1">
            <a:spLocks/>
          </p:cNvSpPr>
          <p:nvPr/>
        </p:nvSpPr>
        <p:spPr bwMode="auto">
          <a:xfrm>
            <a:off x="467544" y="116632"/>
            <a:ext cx="4480560" cy="1415008"/>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kumimoji="0" lang="en-US" sz="2800" b="1" i="0" u="none" strike="noStrike" kern="0" cap="none" spc="0" normalizeH="0" baseline="0" noProof="0" dirty="0" smtClean="0">
                <a:ln>
                  <a:noFill/>
                </a:ln>
                <a:solidFill>
                  <a:srgbClr val="FF0000"/>
                </a:solidFill>
                <a:effectLst/>
                <a:uLnTx/>
                <a:uFillTx/>
                <a:latin typeface="SutonnyMJ" pitchFamily="2" charset="0"/>
                <a:ea typeface="+mj-ea"/>
                <a:cs typeface="SutonnyMJ" pitchFamily="2" charset="0"/>
              </a:rPr>
              <a:t>91. </a:t>
            </a:r>
            <a:r>
              <a:rPr lang="en-US" sz="2800" b="1" dirty="0" err="1" smtClean="0">
                <a:solidFill>
                  <a:srgbClr val="FF0000"/>
                </a:solidFill>
                <a:latin typeface="SutonnyMJ" pitchFamily="2" charset="0"/>
                <a:cs typeface="SutonnyMJ" pitchFamily="2" charset="0"/>
              </a:rPr>
              <a:t>fwel</a:t>
            </a:r>
            <a:r>
              <a:rPr lang="en-US" sz="2800" b="1" dirty="0" smtClean="0">
                <a:solidFill>
                  <a:srgbClr val="FF0000"/>
                </a:solidFill>
                <a:latin typeface="SutonnyMJ" pitchFamily="2" charset="0"/>
                <a:cs typeface="SutonnyMJ" pitchFamily="2" charset="0"/>
              </a:rPr>
              <a:t>¨‡</a:t>
            </a:r>
            <a:r>
              <a:rPr lang="en-US" sz="2800" b="1" dirty="0" err="1" smtClean="0">
                <a:solidFill>
                  <a:srgbClr val="FF0000"/>
                </a:solidFill>
                <a:latin typeface="SutonnyMJ" pitchFamily="2" charset="0"/>
                <a:cs typeface="SutonnyMJ" pitchFamily="2" charset="0"/>
              </a:rPr>
              <a:t>Zi</a:t>
            </a:r>
            <a:r>
              <a:rPr lang="en-US" sz="2800" b="1" dirty="0" smtClean="0">
                <a:solidFill>
                  <a:srgbClr val="FF0000"/>
                </a:solidFill>
                <a:latin typeface="SutonnyMJ" pitchFamily="2" charset="0"/>
                <a:cs typeface="SutonnyMJ" pitchFamily="2" charset="0"/>
              </a:rPr>
              <a:t> †µ</a:t>
            </a:r>
            <a:r>
              <a:rPr lang="en-US" sz="2800" b="1" dirty="0" err="1" smtClean="0">
                <a:solidFill>
                  <a:srgbClr val="FF0000"/>
                </a:solidFill>
                <a:latin typeface="SutonnyMJ" pitchFamily="2" charset="0"/>
                <a:cs typeface="SutonnyMJ" pitchFamily="2" charset="0"/>
              </a:rPr>
              <a:t>va</a:t>
            </a:r>
            <a:r>
              <a:rPr lang="en-US" sz="2800" b="1" dirty="0" smtClean="0">
                <a:solidFill>
                  <a:srgbClr val="FF0000"/>
                </a:solidFill>
                <a:latin typeface="SutonnyMJ" pitchFamily="2" charset="0"/>
                <a:cs typeface="SutonnyMJ" pitchFamily="2" charset="0"/>
              </a:rPr>
              <a:t> †_‡K gy³ </a:t>
            </a:r>
          </a:p>
          <a:p>
            <a:pPr lvl="0" algn="ctr" eaLnBrk="0" hangingPunct="0">
              <a:defRPr/>
            </a:pPr>
            <a:r>
              <a:rPr lang="en-US" sz="2800" b="1" kern="0" baseline="0" dirty="0" smtClean="0">
                <a:solidFill>
                  <a:srgbClr val="FF0000"/>
                </a:solidFill>
                <a:latin typeface="Calibri" pitchFamily="34" charset="0"/>
                <a:ea typeface="+mj-ea"/>
                <a:cs typeface="+mj-cs"/>
              </a:rPr>
              <a:t>All praise to you, Lord!</a:t>
            </a:r>
            <a:endPar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sp>
        <p:nvSpPr>
          <p:cNvPr id="18" name="Explosion 1 17"/>
          <p:cNvSpPr/>
          <p:nvPr/>
        </p:nvSpPr>
        <p:spPr>
          <a:xfrm flipV="1">
            <a:off x="6156176" y="-99392"/>
            <a:ext cx="1368152" cy="1008112"/>
          </a:xfrm>
          <a:prstGeom prst="irregularSeal1">
            <a:avLst/>
          </a:prstGeom>
          <a:solidFill>
            <a:srgbClr val="FFFFFF"/>
          </a:solidFill>
          <a:ln>
            <a:solidFill>
              <a:srgbClr val="00CC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sp>
        <p:nvSpPr>
          <p:cNvPr id="22" name="Smiley Face 21"/>
          <p:cNvSpPr/>
          <p:nvPr/>
        </p:nvSpPr>
        <p:spPr>
          <a:xfrm>
            <a:off x="7740352" y="332656"/>
            <a:ext cx="576064" cy="504056"/>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 name="Heart 22"/>
          <p:cNvSpPr/>
          <p:nvPr/>
        </p:nvSpPr>
        <p:spPr>
          <a:xfrm>
            <a:off x="6803603" y="1124744"/>
            <a:ext cx="1224781" cy="1007368"/>
          </a:xfrm>
          <a:prstGeom prst="hear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4" name="TextBox 13"/>
          <p:cNvSpPr txBox="1"/>
          <p:nvPr/>
        </p:nvSpPr>
        <p:spPr>
          <a:xfrm>
            <a:off x="6588224" y="764704"/>
            <a:ext cx="1728192" cy="1631216"/>
          </a:xfrm>
          <a:prstGeom prst="rect">
            <a:avLst/>
          </a:prstGeom>
          <a:noFill/>
        </p:spPr>
        <p:txBody>
          <a:bodyPr wrap="square" rtlCol="0">
            <a:spAutoFit/>
          </a:bodyPr>
          <a:lstStyle/>
          <a:p>
            <a:pPr algn="ctr"/>
            <a:r>
              <a:rPr lang="en-CA" sz="2000" b="1" dirty="0" smtClean="0"/>
              <a:t>Sharing in God the Father, Son and Spirit</a:t>
            </a:r>
          </a:p>
          <a:p>
            <a:pPr algn="ctr"/>
            <a:r>
              <a:rPr lang="en-CA" sz="2000" b="1" dirty="0" smtClean="0"/>
              <a:t>for eternity</a:t>
            </a:r>
            <a:endParaRPr lang="en-CA" sz="2000" b="1" dirty="0"/>
          </a:p>
        </p:txBody>
      </p:sp>
      <p:sp>
        <p:nvSpPr>
          <p:cNvPr id="24" name="TextBox 10"/>
          <p:cNvSpPr txBox="1">
            <a:spLocks noChangeArrowheads="1"/>
          </p:cNvSpPr>
          <p:nvPr/>
        </p:nvSpPr>
        <p:spPr bwMode="auto">
          <a:xfrm>
            <a:off x="6371927" y="188640"/>
            <a:ext cx="1368425" cy="523875"/>
          </a:xfrm>
          <a:prstGeom prst="rect">
            <a:avLst/>
          </a:prstGeom>
          <a:noFill/>
          <a:ln w="9525">
            <a:noFill/>
            <a:miter lim="800000"/>
            <a:headEnd/>
            <a:tailEnd/>
          </a:ln>
        </p:spPr>
        <p:txBody>
          <a:bodyPr>
            <a:spAutoFit/>
          </a:bodyPr>
          <a:lstStyle/>
          <a:p>
            <a:r>
              <a:rPr lang="en-CA" sz="2800" b="1" dirty="0">
                <a:solidFill>
                  <a:schemeClr val="bg1"/>
                </a:solidFill>
                <a:latin typeface="Calibri" pitchFamily="34" charset="0"/>
              </a:rPr>
              <a:t>Abba</a:t>
            </a:r>
          </a:p>
        </p:txBody>
      </p:sp>
      <p:pic>
        <p:nvPicPr>
          <p:cNvPr id="25" name="Picture 2" descr="j0237940[1]"/>
          <p:cNvPicPr>
            <a:picLocks noChangeAspect="1" noChangeArrowheads="1"/>
          </p:cNvPicPr>
          <p:nvPr/>
        </p:nvPicPr>
        <p:blipFill>
          <a:blip r:embed="rId4" cstate="print"/>
          <a:srcRect/>
          <a:stretch>
            <a:fillRect/>
          </a:stretch>
        </p:blipFill>
        <p:spPr bwMode="auto">
          <a:xfrm>
            <a:off x="8028384" y="925257"/>
            <a:ext cx="864096" cy="631535"/>
          </a:xfrm>
          <a:prstGeom prst="rect">
            <a:avLst/>
          </a:prstGeom>
          <a:noFill/>
          <a:ln w="9525">
            <a:noFill/>
            <a:miter lim="800000"/>
            <a:headEnd/>
            <a:tailEnd/>
          </a:ln>
        </p:spPr>
      </p:pic>
      <p:pic>
        <p:nvPicPr>
          <p:cNvPr id="26" name="Picture 25" descr="dove and sword large cropped.png"/>
          <p:cNvPicPr>
            <a:picLocks noChangeAspect="1"/>
          </p:cNvPicPr>
          <p:nvPr/>
        </p:nvPicPr>
        <p:blipFill>
          <a:blip r:embed="rId5" cstate="print"/>
          <a:stretch>
            <a:fillRect/>
          </a:stretch>
        </p:blipFill>
        <p:spPr>
          <a:xfrm>
            <a:off x="5902031" y="764704"/>
            <a:ext cx="974225" cy="1008112"/>
          </a:xfrm>
          <a:prstGeom prst="rect">
            <a:avLst/>
          </a:prstGeom>
        </p:spPr>
      </p:pic>
      <p:sp>
        <p:nvSpPr>
          <p:cNvPr id="28" name="TextBox 27"/>
          <p:cNvSpPr txBox="1"/>
          <p:nvPr/>
        </p:nvSpPr>
        <p:spPr>
          <a:xfrm>
            <a:off x="8460432" y="6381328"/>
            <a:ext cx="576064" cy="369332"/>
          </a:xfrm>
          <a:prstGeom prst="rect">
            <a:avLst/>
          </a:prstGeom>
          <a:noFill/>
        </p:spPr>
        <p:txBody>
          <a:bodyPr wrap="square" rtlCol="0">
            <a:spAutoFit/>
          </a:bodyPr>
          <a:lstStyle/>
          <a:p>
            <a:pPr algn="ctr"/>
            <a:r>
              <a:rPr lang="en-CA" dirty="0" smtClean="0">
                <a:solidFill>
                  <a:schemeClr val="bg1"/>
                </a:solidFill>
              </a:rPr>
              <a:t>91</a:t>
            </a:r>
            <a:endParaRPr lang="en-CA" dirty="0">
              <a:solidFill>
                <a:schemeClr val="bg1"/>
              </a:solidFill>
            </a:endParaRPr>
          </a:p>
        </p:txBody>
      </p:sp>
      <p:pic>
        <p:nvPicPr>
          <p:cNvPr id="29" name="Picture 28" descr="www.sherv.net big-tears.gif"/>
          <p:cNvPicPr>
            <a:picLocks noChangeAspect="1"/>
          </p:cNvPicPr>
          <p:nvPr/>
        </p:nvPicPr>
        <p:blipFill>
          <a:blip r:embed="rId6" cstate="print"/>
          <a:stretch>
            <a:fillRect/>
          </a:stretch>
        </p:blipFill>
        <p:spPr>
          <a:xfrm>
            <a:off x="1043608" y="4797152"/>
            <a:ext cx="1440160" cy="840094"/>
          </a:xfrm>
          <a:prstGeom prst="rect">
            <a:avLst/>
          </a:prstGeom>
        </p:spPr>
      </p:pic>
      <p:sp>
        <p:nvSpPr>
          <p:cNvPr id="30" name="TextBox 6"/>
          <p:cNvSpPr txBox="1">
            <a:spLocks noChangeArrowheads="1"/>
          </p:cNvSpPr>
          <p:nvPr/>
        </p:nvSpPr>
        <p:spPr bwMode="auto">
          <a:xfrm>
            <a:off x="2771800" y="6567155"/>
            <a:ext cx="3383657" cy="246221"/>
          </a:xfrm>
          <a:prstGeom prst="rect">
            <a:avLst/>
          </a:prstGeom>
          <a:noFill/>
          <a:ln w="9525">
            <a:noFill/>
            <a:miter lim="800000"/>
            <a:headEnd/>
            <a:tailEnd/>
          </a:ln>
        </p:spPr>
        <p:txBody>
          <a:bodyPr wrap="square">
            <a:spAutoFit/>
          </a:bodyPr>
          <a:lstStyle/>
          <a:p>
            <a:pPr algn="ctr"/>
            <a:r>
              <a:rPr lang="en-CA" sz="1000" dirty="0" smtClean="0">
                <a:solidFill>
                  <a:schemeClr val="tx1">
                    <a:lumMod val="50000"/>
                  </a:schemeClr>
                </a:solidFill>
              </a:rPr>
              <a:t>big tears smiley © sherv.net</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pic>
        <p:nvPicPr>
          <p:cNvPr id="17411" name="Picture 2" descr="potter and pot MP900409431.JPG"/>
          <p:cNvPicPr>
            <a:picLocks noChangeAspect="1"/>
          </p:cNvPicPr>
          <p:nvPr/>
        </p:nvPicPr>
        <p:blipFill>
          <a:blip r:embed="rId2" cstate="print"/>
          <a:srcRect/>
          <a:stretch>
            <a:fillRect/>
          </a:stretch>
        </p:blipFill>
        <p:spPr bwMode="auto">
          <a:xfrm>
            <a:off x="250825" y="2960688"/>
            <a:ext cx="2736850" cy="3841750"/>
          </a:xfrm>
          <a:prstGeom prst="rect">
            <a:avLst/>
          </a:prstGeom>
          <a:noFill/>
          <a:ln w="9525">
            <a:noFill/>
            <a:miter lim="800000"/>
            <a:headEnd/>
            <a:tailEnd/>
          </a:ln>
        </p:spPr>
      </p:pic>
      <p:sp>
        <p:nvSpPr>
          <p:cNvPr id="5" name="Up Arrow 4"/>
          <p:cNvSpPr/>
          <p:nvPr/>
        </p:nvSpPr>
        <p:spPr>
          <a:xfrm rot="3543788">
            <a:off x="3906286" y="2902744"/>
            <a:ext cx="481013" cy="1374775"/>
          </a:xfrm>
          <a:prstGeom prst="upArrow">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7414" name="TextBox 7"/>
          <p:cNvSpPr txBox="1">
            <a:spLocks noChangeArrowheads="1"/>
          </p:cNvSpPr>
          <p:nvPr/>
        </p:nvSpPr>
        <p:spPr bwMode="auto">
          <a:xfrm>
            <a:off x="323850" y="1844824"/>
            <a:ext cx="4679950" cy="523220"/>
          </a:xfrm>
          <a:prstGeom prst="rect">
            <a:avLst/>
          </a:prstGeom>
          <a:noFill/>
          <a:ln w="9525">
            <a:noFill/>
            <a:miter lim="800000"/>
            <a:headEnd/>
            <a:tailEnd/>
          </a:ln>
        </p:spPr>
        <p:txBody>
          <a:bodyPr>
            <a:spAutoFit/>
          </a:bodyPr>
          <a:lstStyle/>
          <a:p>
            <a:pPr algn="ctr"/>
            <a:r>
              <a:rPr lang="en-US" sz="2800" b="1" dirty="0" smtClean="0">
                <a:solidFill>
                  <a:schemeClr val="bg1"/>
                </a:solidFill>
                <a:latin typeface="SutonnyMJ" pitchFamily="2" charset="0"/>
                <a:cs typeface="SutonnyMJ" pitchFamily="2" charset="0"/>
              </a:rPr>
              <a:t>wdwj:1:6</a:t>
            </a:r>
            <a:endParaRPr lang="en-CA" b="1" dirty="0">
              <a:solidFill>
                <a:schemeClr val="bg1"/>
              </a:solidFill>
              <a:latin typeface="SutonnyMJ" pitchFamily="2" charset="0"/>
              <a:cs typeface="SutonnyMJ" pitchFamily="2" charset="0"/>
            </a:endParaRPr>
          </a:p>
        </p:txBody>
      </p:sp>
      <p:sp>
        <p:nvSpPr>
          <p:cNvPr id="17416" name="Rectangle 9"/>
          <p:cNvSpPr>
            <a:spLocks noChangeArrowheads="1"/>
          </p:cNvSpPr>
          <p:nvPr/>
        </p:nvSpPr>
        <p:spPr bwMode="auto">
          <a:xfrm>
            <a:off x="251520" y="6392863"/>
            <a:ext cx="2736304" cy="492125"/>
          </a:xfrm>
          <a:prstGeom prst="rect">
            <a:avLst/>
          </a:prstGeom>
          <a:noFill/>
          <a:ln w="9525">
            <a:noFill/>
            <a:miter lim="800000"/>
            <a:headEnd/>
            <a:tailEnd/>
          </a:ln>
        </p:spPr>
        <p:txBody>
          <a:bodyPr wrap="square">
            <a:spAutoFit/>
          </a:bodyPr>
          <a:lstStyle/>
          <a:p>
            <a:pPr algn="ctr"/>
            <a:r>
              <a:rPr lang="en-CA" sz="800" dirty="0"/>
              <a:t>Microsoft clip art © 2013 </a:t>
            </a:r>
          </a:p>
          <a:p>
            <a:pPr algn="ctr"/>
            <a:r>
              <a:rPr lang="en-CA" sz="800" dirty="0"/>
              <a:t>Microsoft Corporation. </a:t>
            </a:r>
          </a:p>
          <a:p>
            <a:pPr algn="ctr"/>
            <a:endParaRPr lang="en-CA" sz="1000" dirty="0"/>
          </a:p>
        </p:txBody>
      </p:sp>
      <p:pic>
        <p:nvPicPr>
          <p:cNvPr id="10" name="Picture 9" descr="joy of Lord pixgood.com 2.jpg"/>
          <p:cNvPicPr>
            <a:picLocks noChangeAspect="1"/>
          </p:cNvPicPr>
          <p:nvPr/>
        </p:nvPicPr>
        <p:blipFill>
          <a:blip r:embed="rId3" cstate="print"/>
          <a:srcRect l="33098" b="10052"/>
          <a:stretch>
            <a:fillRect/>
          </a:stretch>
        </p:blipFill>
        <p:spPr>
          <a:xfrm>
            <a:off x="5211196" y="116632"/>
            <a:ext cx="3825300" cy="4219100"/>
          </a:xfrm>
          <a:prstGeom prst="rect">
            <a:avLst/>
          </a:prstGeom>
        </p:spPr>
      </p:pic>
      <p:sp>
        <p:nvSpPr>
          <p:cNvPr id="11" name="TextBox 10"/>
          <p:cNvSpPr txBox="1"/>
          <p:nvPr/>
        </p:nvSpPr>
        <p:spPr>
          <a:xfrm>
            <a:off x="5148064" y="4293096"/>
            <a:ext cx="3960440" cy="400110"/>
          </a:xfrm>
          <a:prstGeom prst="rect">
            <a:avLst/>
          </a:prstGeom>
          <a:noFill/>
        </p:spPr>
        <p:txBody>
          <a:bodyPr wrap="square" rtlCol="0">
            <a:spAutoFit/>
          </a:bodyPr>
          <a:lstStyle/>
          <a:p>
            <a:pPr algn="ctr"/>
            <a:r>
              <a:rPr lang="en-CA" sz="1000" dirty="0" smtClean="0">
                <a:solidFill>
                  <a:schemeClr val="tx1">
                    <a:lumMod val="75000"/>
                  </a:schemeClr>
                </a:solidFill>
              </a:rPr>
              <a:t>various copies on internet, original source unknown, </a:t>
            </a:r>
          </a:p>
          <a:p>
            <a:pPr algn="ctr"/>
            <a:r>
              <a:rPr lang="en-CA" sz="1000" dirty="0" smtClean="0">
                <a:solidFill>
                  <a:schemeClr val="tx1">
                    <a:lumMod val="75000"/>
                  </a:schemeClr>
                </a:solidFill>
              </a:rPr>
              <a:t>but this is adapted from pixgood.com</a:t>
            </a:r>
            <a:endParaRPr lang="en-CA" sz="1000" dirty="0">
              <a:solidFill>
                <a:schemeClr val="tx1">
                  <a:lumMod val="75000"/>
                </a:schemeClr>
              </a:solidFill>
            </a:endParaRPr>
          </a:p>
        </p:txBody>
      </p:sp>
      <p:sp>
        <p:nvSpPr>
          <p:cNvPr id="12" name="TextBox 11"/>
          <p:cNvSpPr txBox="1"/>
          <p:nvPr/>
        </p:nvSpPr>
        <p:spPr>
          <a:xfrm>
            <a:off x="5580112" y="3212976"/>
            <a:ext cx="3096344" cy="830997"/>
          </a:xfrm>
          <a:prstGeom prst="rect">
            <a:avLst/>
          </a:prstGeom>
          <a:noFill/>
        </p:spPr>
        <p:txBody>
          <a:bodyPr wrap="square" rtlCol="0">
            <a:spAutoFit/>
          </a:bodyPr>
          <a:lstStyle/>
          <a:p>
            <a:pPr algn="ctr"/>
            <a:r>
              <a:rPr lang="en-CA" sz="2400" b="1" dirty="0" smtClean="0">
                <a:solidFill>
                  <a:schemeClr val="bg1"/>
                </a:solidFill>
                <a:latin typeface="Calibri" pitchFamily="34" charset="0"/>
              </a:rPr>
              <a:t>eternally perfect </a:t>
            </a:r>
          </a:p>
          <a:p>
            <a:pPr algn="ctr"/>
            <a:r>
              <a:rPr lang="en-CA" sz="2400" b="1" dirty="0" smtClean="0">
                <a:solidFill>
                  <a:schemeClr val="bg1"/>
                </a:solidFill>
                <a:latin typeface="Calibri" pitchFamily="34" charset="0"/>
              </a:rPr>
              <a:t>in Christ</a:t>
            </a:r>
            <a:endParaRPr lang="en-CA" sz="2400" b="1" dirty="0">
              <a:solidFill>
                <a:schemeClr val="bg1"/>
              </a:solidFill>
              <a:latin typeface="Calibri" pitchFamily="34" charset="0"/>
            </a:endParaRPr>
          </a:p>
        </p:txBody>
      </p:sp>
      <p:sp>
        <p:nvSpPr>
          <p:cNvPr id="14" name="Title 1"/>
          <p:cNvSpPr txBox="1">
            <a:spLocks/>
          </p:cNvSpPr>
          <p:nvPr/>
        </p:nvSpPr>
        <p:spPr bwMode="auto">
          <a:xfrm>
            <a:off x="-36512" y="332656"/>
            <a:ext cx="5256584" cy="1296144"/>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US" sz="2800" b="1" kern="0" dirty="0" smtClean="0">
                <a:solidFill>
                  <a:srgbClr val="FF0000"/>
                </a:solidFill>
                <a:latin typeface="SutonnyMJ" pitchFamily="2" charset="0"/>
                <a:ea typeface="+mj-ea"/>
                <a:cs typeface="SutonnyMJ" pitchFamily="2" charset="0"/>
              </a:rPr>
              <a:t>92. </a:t>
            </a:r>
            <a:r>
              <a:rPr lang="en-US" sz="2800" b="1" dirty="0" err="1" smtClean="0">
                <a:solidFill>
                  <a:srgbClr val="FF0000"/>
                </a:solidFill>
                <a:latin typeface="SutonnyMJ" pitchFamily="2" charset="0"/>
                <a:cs typeface="SutonnyMJ" pitchFamily="2" charset="0"/>
              </a:rPr>
              <a:t>cÖfz</a:t>
            </a:r>
            <a:r>
              <a:rPr lang="en-US" sz="2800" b="1" dirty="0" smtClean="0">
                <a:solidFill>
                  <a:srgbClr val="FF0000"/>
                </a:solidFill>
                <a:latin typeface="SutonnyMJ" pitchFamily="2" charset="0"/>
                <a:cs typeface="SutonnyMJ" pitchFamily="2" charset="0"/>
              </a:rPr>
              <a:t> †h </a:t>
            </a:r>
            <a:r>
              <a:rPr lang="en-US" sz="2800" b="1" dirty="0" err="1" smtClean="0">
                <a:solidFill>
                  <a:srgbClr val="FF0000"/>
                </a:solidFill>
                <a:latin typeface="SutonnyMJ" pitchFamily="2" charset="0"/>
                <a:cs typeface="SutonnyMJ" pitchFamily="2" charset="0"/>
              </a:rPr>
              <a:t>DËgKvh</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Avi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K‡iwQ‡jbZv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k‡lKi‡eb</a:t>
            </a:r>
            <a:r>
              <a:rPr lang="en-US" sz="2800" b="1" dirty="0" smtClean="0">
                <a:solidFill>
                  <a:srgbClr val="FF0000"/>
                </a:solidFill>
                <a:latin typeface="SutonnyMJ" pitchFamily="2" charset="0"/>
                <a:cs typeface="SutonnyMJ" pitchFamily="2" charset="0"/>
              </a:rPr>
              <a:t> </a:t>
            </a:r>
          </a:p>
          <a:p>
            <a:pPr lvl="0" algn="ctr" eaLnBrk="0" hangingPunct="0">
              <a:defRPr/>
            </a:pP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mj-cs"/>
              </a:rPr>
              <a:t>Glory to you, Lord!</a:t>
            </a:r>
            <a:endPar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endParaRPr>
          </a:p>
        </p:txBody>
      </p:sp>
      <p:sp>
        <p:nvSpPr>
          <p:cNvPr id="15" name="TextBox 14"/>
          <p:cNvSpPr txBox="1"/>
          <p:nvPr/>
        </p:nvSpPr>
        <p:spPr>
          <a:xfrm>
            <a:off x="8532440" y="6381328"/>
            <a:ext cx="576064" cy="369332"/>
          </a:xfrm>
          <a:prstGeom prst="rect">
            <a:avLst/>
          </a:prstGeom>
          <a:noFill/>
        </p:spPr>
        <p:txBody>
          <a:bodyPr wrap="square" rtlCol="0">
            <a:spAutoFit/>
          </a:bodyPr>
          <a:lstStyle/>
          <a:p>
            <a:pPr algn="ctr"/>
            <a:r>
              <a:rPr lang="en-CA" dirty="0" smtClean="0">
                <a:solidFill>
                  <a:schemeClr val="bg1"/>
                </a:solidFill>
              </a:rPr>
              <a:t>92</a:t>
            </a:r>
            <a:endParaRPr lang="en-CA" dirty="0">
              <a:solidFill>
                <a:schemeClr val="bg1"/>
              </a:solidFill>
            </a:endParaRPr>
          </a:p>
        </p:txBody>
      </p:sp>
      <p:sp>
        <p:nvSpPr>
          <p:cNvPr id="17" name="TextBox 6"/>
          <p:cNvSpPr txBox="1">
            <a:spLocks noChangeArrowheads="1"/>
          </p:cNvSpPr>
          <p:nvPr/>
        </p:nvSpPr>
        <p:spPr bwMode="auto">
          <a:xfrm>
            <a:off x="4932759" y="6495147"/>
            <a:ext cx="3383657" cy="246221"/>
          </a:xfrm>
          <a:prstGeom prst="rect">
            <a:avLst/>
          </a:prstGeom>
          <a:noFill/>
          <a:ln w="9525">
            <a:noFill/>
            <a:miter lim="800000"/>
            <a:headEnd/>
            <a:tailEnd/>
          </a:ln>
        </p:spPr>
        <p:txBody>
          <a:bodyPr wrap="square">
            <a:spAutoFit/>
          </a:bodyPr>
          <a:lstStyle/>
          <a:p>
            <a:pPr algn="ctr"/>
            <a:r>
              <a:rPr lang="en-CA" sz="1000" dirty="0" smtClean="0">
                <a:solidFill>
                  <a:schemeClr val="tx1">
                    <a:lumMod val="85000"/>
                  </a:schemeClr>
                </a:solidFill>
              </a:rPr>
              <a:t>big tears smiley © sherv.net</a:t>
            </a:r>
          </a:p>
        </p:txBody>
      </p:sp>
      <p:sp>
        <p:nvSpPr>
          <p:cNvPr id="16" name="Smiley Face 15"/>
          <p:cNvSpPr/>
          <p:nvPr/>
        </p:nvSpPr>
        <p:spPr>
          <a:xfrm>
            <a:off x="6300192" y="1556792"/>
            <a:ext cx="548640" cy="548640"/>
          </a:xfrm>
          <a:prstGeom prst="smileyFace">
            <a:avLst/>
          </a:prstGeom>
          <a:solidFill>
            <a:srgbClr val="CC99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Smiley Face 17"/>
          <p:cNvSpPr/>
          <p:nvPr/>
        </p:nvSpPr>
        <p:spPr>
          <a:xfrm>
            <a:off x="5652120" y="1656224"/>
            <a:ext cx="548640" cy="548640"/>
          </a:xfrm>
          <a:prstGeom prst="smileyFace">
            <a:avLst/>
          </a:prstGeom>
          <a:solidFill>
            <a:srgbClr val="80008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Smiley Face 18"/>
          <p:cNvSpPr/>
          <p:nvPr/>
        </p:nvSpPr>
        <p:spPr>
          <a:xfrm>
            <a:off x="7119704" y="1628800"/>
            <a:ext cx="548640" cy="548640"/>
          </a:xfrm>
          <a:prstGeom prst="smileyFace">
            <a:avLst/>
          </a:prstGeom>
          <a:solidFill>
            <a:srgbClr val="00CC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Smiley Face 19"/>
          <p:cNvSpPr/>
          <p:nvPr/>
        </p:nvSpPr>
        <p:spPr>
          <a:xfrm>
            <a:off x="7911792" y="1709192"/>
            <a:ext cx="548640" cy="548640"/>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Smiley Face 20"/>
          <p:cNvSpPr/>
          <p:nvPr/>
        </p:nvSpPr>
        <p:spPr>
          <a:xfrm>
            <a:off x="5796136" y="692696"/>
            <a:ext cx="548640" cy="548640"/>
          </a:xfrm>
          <a:prstGeom prst="smileyFace">
            <a:avLst/>
          </a:prstGeom>
          <a:solidFill>
            <a:srgbClr val="00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Smiley Face 21"/>
          <p:cNvSpPr/>
          <p:nvPr/>
        </p:nvSpPr>
        <p:spPr>
          <a:xfrm>
            <a:off x="6372200" y="476672"/>
            <a:ext cx="548640" cy="548640"/>
          </a:xfrm>
          <a:prstGeom prst="smileyFac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Smiley Face 22"/>
          <p:cNvSpPr/>
          <p:nvPr/>
        </p:nvSpPr>
        <p:spPr>
          <a:xfrm>
            <a:off x="6975688" y="288072"/>
            <a:ext cx="548640" cy="548640"/>
          </a:xfrm>
          <a:prstGeom prst="smileyFac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Smiley Face 23"/>
          <p:cNvSpPr/>
          <p:nvPr/>
        </p:nvSpPr>
        <p:spPr>
          <a:xfrm>
            <a:off x="7740352" y="216064"/>
            <a:ext cx="548640" cy="548640"/>
          </a:xfrm>
          <a:prstGeom prst="smileyFace">
            <a:avLst/>
          </a:prstGeom>
          <a:solidFill>
            <a:srgbClr val="FF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Smiley Face 24"/>
          <p:cNvSpPr/>
          <p:nvPr/>
        </p:nvSpPr>
        <p:spPr>
          <a:xfrm>
            <a:off x="8199824" y="836712"/>
            <a:ext cx="548640" cy="548640"/>
          </a:xfrm>
          <a:prstGeom prst="smileyFac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3" name="Picture 12" descr="www.sherv.net big-tears.gif"/>
          <p:cNvPicPr>
            <a:picLocks noChangeAspect="1"/>
          </p:cNvPicPr>
          <p:nvPr/>
        </p:nvPicPr>
        <p:blipFill>
          <a:blip r:embed="rId4" cstate="print"/>
          <a:stretch>
            <a:fillRect/>
          </a:stretch>
        </p:blipFill>
        <p:spPr>
          <a:xfrm>
            <a:off x="7380312" y="5901274"/>
            <a:ext cx="1440160" cy="840094"/>
          </a:xfrm>
          <a:prstGeom prst="rect">
            <a:avLst/>
          </a:prstGeom>
        </p:spPr>
      </p:pic>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11" name="Picture 2" descr="RisenAtTomb.bmp"/>
          <p:cNvPicPr>
            <a:picLocks noChangeAspect="1"/>
          </p:cNvPicPr>
          <p:nvPr/>
        </p:nvPicPr>
        <p:blipFill>
          <a:blip r:embed="rId3" cstate="print"/>
          <a:srcRect l="7706" t="5949" r="7691" b="21210"/>
          <a:stretch>
            <a:fillRect/>
          </a:stretch>
        </p:blipFill>
        <p:spPr bwMode="auto">
          <a:xfrm>
            <a:off x="467544" y="0"/>
            <a:ext cx="2966596" cy="3356992"/>
          </a:xfrm>
          <a:prstGeom prst="rect">
            <a:avLst/>
          </a:prstGeom>
          <a:noFill/>
          <a:ln w="9525">
            <a:noFill/>
            <a:miter lim="800000"/>
            <a:headEnd/>
            <a:tailEnd/>
          </a:ln>
        </p:spPr>
      </p:pic>
      <p:sp>
        <p:nvSpPr>
          <p:cNvPr id="23557" name="Title 1"/>
          <p:cNvSpPr>
            <a:spLocks noGrp="1"/>
          </p:cNvSpPr>
          <p:nvPr>
            <p:ph type="title"/>
          </p:nvPr>
        </p:nvSpPr>
        <p:spPr>
          <a:xfrm>
            <a:off x="251520" y="4293097"/>
            <a:ext cx="8676456" cy="1152128"/>
          </a:xfrm>
          <a:solidFill>
            <a:srgbClr val="FFC000"/>
          </a:solidFill>
        </p:spPr>
        <p:txBody>
          <a:bodyPr/>
          <a:lstStyle/>
          <a:p>
            <a:r>
              <a:rPr lang="en-US" sz="2800" b="1" dirty="0" smtClean="0">
                <a:solidFill>
                  <a:schemeClr val="bg1"/>
                </a:solidFill>
                <a:latin typeface="SutonnyMJ" pitchFamily="2" charset="0"/>
                <a:cs typeface="SutonnyMJ" pitchFamily="2" charset="0"/>
              </a:rPr>
              <a:t>wdwj:3:21; </a:t>
            </a:r>
            <a:br>
              <a:rPr lang="en-US" sz="2800" b="1" dirty="0" smtClean="0">
                <a:solidFill>
                  <a:schemeClr val="bg1"/>
                </a:solidFill>
                <a:latin typeface="SutonnyMJ" pitchFamily="2" charset="0"/>
                <a:cs typeface="SutonnyMJ" pitchFamily="2" charset="0"/>
              </a:rPr>
            </a:br>
            <a:r>
              <a:rPr lang="en-US" sz="2800" b="1" dirty="0" smtClean="0">
                <a:solidFill>
                  <a:schemeClr val="bg1"/>
                </a:solidFill>
                <a:latin typeface="SutonnyMJ" pitchFamily="2" charset="0"/>
                <a:cs typeface="SutonnyMJ" pitchFamily="2" charset="0"/>
              </a:rPr>
              <a:t>1Kwi:15:20,21,23,35-57</a:t>
            </a:r>
            <a:endParaRPr lang="en-CA" b="1" dirty="0" smtClean="0">
              <a:solidFill>
                <a:schemeClr val="bg1"/>
              </a:solidFill>
              <a:latin typeface="SutonnyMJ" pitchFamily="2" charset="0"/>
              <a:cs typeface="SutonnyMJ" pitchFamily="2" charset="0"/>
            </a:endParaRPr>
          </a:p>
        </p:txBody>
      </p:sp>
      <p:sp>
        <p:nvSpPr>
          <p:cNvPr id="9" name="TextBox 8"/>
          <p:cNvSpPr txBox="1">
            <a:spLocks noChangeArrowheads="1"/>
          </p:cNvSpPr>
          <p:nvPr/>
        </p:nvSpPr>
        <p:spPr bwMode="auto">
          <a:xfrm>
            <a:off x="179512" y="2708275"/>
            <a:ext cx="2376363" cy="400050"/>
          </a:xfrm>
          <a:prstGeom prst="rect">
            <a:avLst/>
          </a:prstGeom>
          <a:noFill/>
          <a:ln w="9525">
            <a:noFill/>
            <a:miter lim="800000"/>
            <a:headEnd/>
            <a:tailEnd/>
          </a:ln>
        </p:spPr>
        <p:txBody>
          <a:bodyPr wrap="square">
            <a:spAutoFit/>
          </a:bodyPr>
          <a:lstStyle/>
          <a:p>
            <a:pPr algn="ctr">
              <a:defRPr/>
            </a:pPr>
            <a:r>
              <a:rPr lang="en-CA" sz="1000" dirty="0">
                <a:solidFill>
                  <a:schemeClr val="tx1">
                    <a:lumMod val="75000"/>
                  </a:schemeClr>
                </a:solidFill>
              </a:rPr>
              <a:t>various copies on internet, </a:t>
            </a:r>
          </a:p>
          <a:p>
            <a:pPr algn="ctr">
              <a:defRPr/>
            </a:pPr>
            <a:r>
              <a:rPr lang="en-CA" sz="1000" dirty="0">
                <a:solidFill>
                  <a:schemeClr val="tx1">
                    <a:lumMod val="75000"/>
                  </a:schemeClr>
                </a:solidFill>
              </a:rPr>
              <a:t>original source unknown</a:t>
            </a:r>
          </a:p>
        </p:txBody>
      </p:sp>
      <p:sp>
        <p:nvSpPr>
          <p:cNvPr id="23560" name="TextBox 12"/>
          <p:cNvSpPr txBox="1">
            <a:spLocks noChangeArrowheads="1"/>
          </p:cNvSpPr>
          <p:nvPr/>
        </p:nvSpPr>
        <p:spPr bwMode="auto">
          <a:xfrm>
            <a:off x="323528" y="3429000"/>
            <a:ext cx="8532440" cy="954107"/>
          </a:xfrm>
          <a:prstGeom prst="rect">
            <a:avLst/>
          </a:prstGeom>
          <a:solidFill>
            <a:schemeClr val="tx1"/>
          </a:solidFill>
          <a:ln w="9525">
            <a:noFill/>
            <a:miter lim="800000"/>
            <a:headEnd/>
            <a:tailEnd/>
          </a:ln>
        </p:spPr>
        <p:txBody>
          <a:bodyPr wrap="square">
            <a:spAutoFit/>
          </a:bodyPr>
          <a:lstStyle/>
          <a:p>
            <a:pPr algn="ctr"/>
            <a:r>
              <a:rPr lang="en-CA" sz="2800" b="1" dirty="0" smtClean="0">
                <a:solidFill>
                  <a:srgbClr val="FF0000"/>
                </a:solidFill>
                <a:latin typeface="SutonnyMJ" pitchFamily="2" charset="0"/>
                <a:cs typeface="SutonnyMJ" pitchFamily="2" charset="0"/>
              </a:rPr>
              <a:t>93. </a:t>
            </a:r>
            <a:r>
              <a:rPr lang="en-US" sz="2800" b="1" dirty="0" smtClean="0">
                <a:solidFill>
                  <a:srgbClr val="FF0000"/>
                </a:solidFill>
                <a:latin typeface="SutonnyMJ" pitchFamily="2" charset="0"/>
                <a:cs typeface="SutonnyMJ" pitchFamily="2" charset="0"/>
              </a:rPr>
              <a:t>`</a:t>
            </a:r>
            <a:r>
              <a:rPr lang="en-US" sz="2800" b="1" dirty="0" err="1" smtClean="0">
                <a:solidFill>
                  <a:srgbClr val="FF0000"/>
                </a:solidFill>
                <a:latin typeface="SutonnyMJ" pitchFamily="2" charset="0"/>
                <a:cs typeface="SutonnyMJ" pitchFamily="2" charset="0"/>
              </a:rPr>
              <a:t>xbZvi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n‡K</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hxïi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ni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gZ</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iƒcvšÍixZ</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Ki‡eb</a:t>
            </a:r>
            <a:r>
              <a:rPr lang="en-US" sz="2800" b="1" dirty="0" smtClean="0">
                <a:solidFill>
                  <a:srgbClr val="FF0000"/>
                </a:solidFill>
                <a:latin typeface="SutonnyMJ" pitchFamily="2" charset="0"/>
                <a:cs typeface="SutonnyMJ" pitchFamily="2" charset="0"/>
              </a:rPr>
              <a:t> </a:t>
            </a:r>
          </a:p>
          <a:p>
            <a:pPr algn="ctr"/>
            <a:r>
              <a:rPr lang="en-US" sz="2800" b="1" dirty="0" err="1" smtClean="0">
                <a:solidFill>
                  <a:srgbClr val="FF0000"/>
                </a:solidFill>
                <a:latin typeface="SutonnyMJ" pitchFamily="2" charset="0"/>
                <a:cs typeface="SutonnyMJ" pitchFamily="2" charset="0"/>
              </a:rPr>
              <a:t>ab¨ev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cÖfz</a:t>
            </a:r>
            <a:r>
              <a:rPr lang="en-US" sz="2800" b="1" dirty="0" smtClean="0">
                <a:solidFill>
                  <a:srgbClr val="FF0000"/>
                </a:solidFill>
                <a:latin typeface="SutonnyMJ" pitchFamily="2" charset="0"/>
                <a:cs typeface="SutonnyMJ" pitchFamily="2" charset="0"/>
              </a:rPr>
              <a:t>!</a:t>
            </a:r>
            <a:endParaRPr lang="en-CA" sz="2800" b="1" kern="0" dirty="0" smtClean="0">
              <a:solidFill>
                <a:srgbClr val="FF0000"/>
              </a:solidFill>
              <a:latin typeface="SutonnyMJ" pitchFamily="2" charset="0"/>
              <a:cs typeface="SutonnyMJ" pitchFamily="2" charset="0"/>
            </a:endParaRPr>
          </a:p>
        </p:txBody>
      </p:sp>
      <p:pic>
        <p:nvPicPr>
          <p:cNvPr id="13" name="Picture 12" descr="www.clipartkid.com-children-jumping-for-joy-clip-art-clipart-best-M7c3U5-clipart.jpeg"/>
          <p:cNvPicPr>
            <a:picLocks noChangeAspect="1"/>
          </p:cNvPicPr>
          <p:nvPr/>
        </p:nvPicPr>
        <p:blipFill>
          <a:blip r:embed="rId4" cstate="print"/>
          <a:srcRect l="8324" t="4932" r="4273" b="6833"/>
          <a:stretch>
            <a:fillRect/>
          </a:stretch>
        </p:blipFill>
        <p:spPr>
          <a:xfrm>
            <a:off x="3419872" y="44624"/>
            <a:ext cx="2898322" cy="3312368"/>
          </a:xfrm>
          <a:prstGeom prst="rect">
            <a:avLst/>
          </a:prstGeom>
        </p:spPr>
      </p:pic>
      <p:pic>
        <p:nvPicPr>
          <p:cNvPr id="14" name="Picture 13" descr="www.clipartkid.com-boy-leaping-for-joy-free-art-images-for-christians-IfOUVJ-clipart.jpg"/>
          <p:cNvPicPr>
            <a:picLocks noChangeAspect="1"/>
          </p:cNvPicPr>
          <p:nvPr/>
        </p:nvPicPr>
        <p:blipFill>
          <a:blip r:embed="rId5" cstate="print"/>
          <a:srcRect l="13086" r="5890"/>
          <a:stretch>
            <a:fillRect/>
          </a:stretch>
        </p:blipFill>
        <p:spPr>
          <a:xfrm>
            <a:off x="6300192" y="44624"/>
            <a:ext cx="2370691" cy="3312368"/>
          </a:xfrm>
          <a:prstGeom prst="rect">
            <a:avLst/>
          </a:prstGeom>
        </p:spPr>
      </p:pic>
      <p:sp>
        <p:nvSpPr>
          <p:cNvPr id="10" name="TextBox 9"/>
          <p:cNvSpPr txBox="1"/>
          <p:nvPr/>
        </p:nvSpPr>
        <p:spPr>
          <a:xfrm>
            <a:off x="4355976" y="3068960"/>
            <a:ext cx="3744416" cy="246221"/>
          </a:xfrm>
          <a:prstGeom prst="rect">
            <a:avLst/>
          </a:prstGeom>
          <a:noFill/>
        </p:spPr>
        <p:txBody>
          <a:bodyPr wrap="square" rtlCol="0">
            <a:spAutoFit/>
          </a:bodyPr>
          <a:lstStyle/>
          <a:p>
            <a:pPr algn="ctr"/>
            <a:r>
              <a:rPr lang="en-CA" sz="1000" dirty="0" smtClean="0">
                <a:solidFill>
                  <a:schemeClr val="tx1">
                    <a:lumMod val="75000"/>
                  </a:schemeClr>
                </a:solidFill>
              </a:rPr>
              <a:t>clipartkid.com  - boy leaping for joy, children jumping for joy</a:t>
            </a:r>
            <a:endParaRPr lang="en-CA" sz="1000" dirty="0">
              <a:solidFill>
                <a:schemeClr val="tx1">
                  <a:lumMod val="75000"/>
                </a:schemeClr>
              </a:solidFill>
            </a:endParaRPr>
          </a:p>
        </p:txBody>
      </p:sp>
      <p:pic>
        <p:nvPicPr>
          <p:cNvPr id="12" name="Picture 11" descr="www.sherv.net big-tears.gif"/>
          <p:cNvPicPr>
            <a:picLocks noChangeAspect="1"/>
          </p:cNvPicPr>
          <p:nvPr/>
        </p:nvPicPr>
        <p:blipFill>
          <a:blip r:embed="rId6" cstate="print"/>
          <a:stretch>
            <a:fillRect/>
          </a:stretch>
        </p:blipFill>
        <p:spPr>
          <a:xfrm>
            <a:off x="-36512" y="5901274"/>
            <a:ext cx="1440160" cy="840094"/>
          </a:xfrm>
          <a:prstGeom prst="rect">
            <a:avLst/>
          </a:prstGeom>
        </p:spPr>
      </p:pic>
      <p:sp>
        <p:nvSpPr>
          <p:cNvPr id="16" name="TextBox 15"/>
          <p:cNvSpPr txBox="1"/>
          <p:nvPr/>
        </p:nvSpPr>
        <p:spPr>
          <a:xfrm>
            <a:off x="8532440" y="6381328"/>
            <a:ext cx="576064" cy="369332"/>
          </a:xfrm>
          <a:prstGeom prst="rect">
            <a:avLst/>
          </a:prstGeom>
          <a:noFill/>
        </p:spPr>
        <p:txBody>
          <a:bodyPr wrap="square" rtlCol="0">
            <a:spAutoFit/>
          </a:bodyPr>
          <a:lstStyle/>
          <a:p>
            <a:pPr algn="ctr"/>
            <a:r>
              <a:rPr lang="en-CA" dirty="0" smtClean="0">
                <a:solidFill>
                  <a:schemeClr val="bg1"/>
                </a:solidFill>
              </a:rPr>
              <a:t>93</a:t>
            </a:r>
            <a:endParaRPr lang="en-CA" dirty="0">
              <a:solidFill>
                <a:schemeClr val="bg1"/>
              </a:solidFill>
            </a:endParaRPr>
          </a:p>
        </p:txBody>
      </p:sp>
      <p:sp>
        <p:nvSpPr>
          <p:cNvPr id="17" name="TextBox 6"/>
          <p:cNvSpPr txBox="1">
            <a:spLocks noChangeArrowheads="1"/>
          </p:cNvSpPr>
          <p:nvPr/>
        </p:nvSpPr>
        <p:spPr bwMode="auto">
          <a:xfrm>
            <a:off x="467544" y="6567155"/>
            <a:ext cx="3383657" cy="246221"/>
          </a:xfrm>
          <a:prstGeom prst="rect">
            <a:avLst/>
          </a:prstGeom>
          <a:noFill/>
          <a:ln w="9525">
            <a:noFill/>
            <a:miter lim="800000"/>
            <a:headEnd/>
            <a:tailEnd/>
          </a:ln>
        </p:spPr>
        <p:txBody>
          <a:bodyPr wrap="square">
            <a:spAutoFit/>
          </a:bodyPr>
          <a:lstStyle/>
          <a:p>
            <a:pPr algn="ctr"/>
            <a:r>
              <a:rPr lang="en-CA" sz="1000" dirty="0" smtClean="0">
                <a:solidFill>
                  <a:schemeClr val="tx1">
                    <a:lumMod val="50000"/>
                  </a:schemeClr>
                </a:solidFill>
              </a:rPr>
              <a:t>big tears smiley © sherv.net</a:t>
            </a:r>
          </a:p>
        </p:txBody>
      </p:sp>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5" name="Title 1"/>
          <p:cNvSpPr txBox="1">
            <a:spLocks/>
          </p:cNvSpPr>
          <p:nvPr/>
        </p:nvSpPr>
        <p:spPr bwMode="auto">
          <a:xfrm>
            <a:off x="5076825" y="3429000"/>
            <a:ext cx="3959225" cy="1143000"/>
          </a:xfrm>
          <a:prstGeom prst="rect">
            <a:avLst/>
          </a:prstGeom>
          <a:noFill/>
          <a:ln w="9525">
            <a:noFill/>
            <a:miter lim="800000"/>
            <a:headEnd/>
            <a:tailEnd/>
          </a:ln>
        </p:spPr>
        <p:txBody>
          <a:bodyPr anchor="ctr"/>
          <a:lstStyle/>
          <a:p>
            <a:pPr algn="ctr" eaLnBrk="0" hangingPunct="0">
              <a:lnSpc>
                <a:spcPts val="3000"/>
              </a:lnSpc>
              <a:defRPr/>
            </a:pPr>
            <a:r>
              <a:rPr lang="en-US" sz="2800" b="1" dirty="0" err="1" smtClean="0">
                <a:solidFill>
                  <a:schemeClr val="bg1"/>
                </a:solidFill>
                <a:latin typeface="SutonnyMJ" pitchFamily="2" charset="0"/>
                <a:cs typeface="SutonnyMJ" pitchFamily="2" charset="0"/>
              </a:rPr>
              <a:t>cÖKv</a:t>
            </a:r>
            <a:r>
              <a:rPr lang="en-US" sz="2800" b="1" dirty="0" smtClean="0">
                <a:solidFill>
                  <a:schemeClr val="bg1"/>
                </a:solidFill>
                <a:latin typeface="SutonnyMJ" pitchFamily="2" charset="0"/>
                <a:cs typeface="SutonnyMJ" pitchFamily="2" charset="0"/>
              </a:rPr>
              <a:t>: 19:7,9; </a:t>
            </a:r>
          </a:p>
          <a:p>
            <a:pPr algn="ctr" eaLnBrk="0" hangingPunct="0">
              <a:lnSpc>
                <a:spcPts val="3000"/>
              </a:lnSpc>
              <a:defRPr/>
            </a:pPr>
            <a:r>
              <a:rPr lang="en-US" sz="2800" b="1" dirty="0" smtClean="0">
                <a:solidFill>
                  <a:schemeClr val="bg1"/>
                </a:solidFill>
                <a:latin typeface="SutonnyMJ" pitchFamily="2" charset="0"/>
                <a:cs typeface="SutonnyMJ" pitchFamily="2" charset="0"/>
              </a:rPr>
              <a:t>2Kwi: 11:2-3 </a:t>
            </a:r>
            <a:r>
              <a:rPr lang="en-US" sz="2800" b="1" kern="0" dirty="0">
                <a:solidFill>
                  <a:schemeClr val="bg1"/>
                </a:solidFill>
                <a:latin typeface="SutonnyMJ" pitchFamily="2" charset="0"/>
                <a:ea typeface="+mj-ea"/>
                <a:cs typeface="SutonnyMJ" pitchFamily="2" charset="0"/>
              </a:rPr>
              <a:t> </a:t>
            </a:r>
            <a:r>
              <a:rPr lang="en-CA" sz="2800" b="1" kern="0" dirty="0">
                <a:solidFill>
                  <a:schemeClr val="bg1"/>
                </a:solidFill>
                <a:latin typeface="SutonnyMJ" pitchFamily="2" charset="0"/>
                <a:ea typeface="+mj-ea"/>
                <a:cs typeface="SutonnyMJ" pitchFamily="2" charset="0"/>
              </a:rPr>
              <a:t/>
            </a:r>
            <a:br>
              <a:rPr lang="en-CA" sz="2800" b="1" kern="0" dirty="0">
                <a:solidFill>
                  <a:schemeClr val="bg1"/>
                </a:solidFill>
                <a:latin typeface="SutonnyMJ" pitchFamily="2" charset="0"/>
                <a:ea typeface="+mj-ea"/>
                <a:cs typeface="SutonnyMJ" pitchFamily="2" charset="0"/>
              </a:rPr>
            </a:br>
            <a:endParaRPr lang="en-CA" sz="2800" b="1" kern="0" dirty="0">
              <a:solidFill>
                <a:schemeClr val="bg1"/>
              </a:solidFill>
              <a:latin typeface="SutonnyMJ" pitchFamily="2" charset="0"/>
              <a:ea typeface="+mj-ea"/>
              <a:cs typeface="SutonnyMJ" pitchFamily="2" charset="0"/>
            </a:endParaRPr>
          </a:p>
        </p:txBody>
      </p:sp>
      <p:pic>
        <p:nvPicPr>
          <p:cNvPr id="25603" name="Picture 3" descr="bride-trackingbibleprophecy.com.jpg"/>
          <p:cNvPicPr>
            <a:picLocks noChangeAspect="1"/>
          </p:cNvPicPr>
          <p:nvPr/>
        </p:nvPicPr>
        <p:blipFill>
          <a:blip r:embed="rId2" cstate="print"/>
          <a:srcRect/>
          <a:stretch>
            <a:fillRect/>
          </a:stretch>
        </p:blipFill>
        <p:spPr bwMode="auto">
          <a:xfrm>
            <a:off x="35496" y="120650"/>
            <a:ext cx="4851400" cy="6621463"/>
          </a:xfrm>
          <a:prstGeom prst="rect">
            <a:avLst/>
          </a:prstGeom>
          <a:noFill/>
          <a:ln w="9525">
            <a:noFill/>
            <a:miter lim="800000"/>
            <a:headEnd/>
            <a:tailEnd/>
          </a:ln>
        </p:spPr>
      </p:pic>
      <p:sp>
        <p:nvSpPr>
          <p:cNvPr id="6" name="TextBox 8"/>
          <p:cNvSpPr txBox="1">
            <a:spLocks noChangeArrowheads="1"/>
          </p:cNvSpPr>
          <p:nvPr/>
        </p:nvSpPr>
        <p:spPr bwMode="auto">
          <a:xfrm>
            <a:off x="323528" y="6413266"/>
            <a:ext cx="4321348" cy="400110"/>
          </a:xfrm>
          <a:prstGeom prst="rect">
            <a:avLst/>
          </a:prstGeom>
          <a:noFill/>
          <a:ln w="9525">
            <a:noFill/>
            <a:miter lim="800000"/>
            <a:headEnd/>
            <a:tailEnd/>
          </a:ln>
        </p:spPr>
        <p:txBody>
          <a:bodyPr wrap="square">
            <a:spAutoFit/>
          </a:bodyPr>
          <a:lstStyle/>
          <a:p>
            <a:pPr algn="ctr">
              <a:defRPr/>
            </a:pPr>
            <a:r>
              <a:rPr lang="en-CA" sz="1000" dirty="0">
                <a:solidFill>
                  <a:schemeClr val="tx1">
                    <a:lumMod val="65000"/>
                  </a:schemeClr>
                </a:solidFill>
              </a:rPr>
              <a:t>various copies on internet, </a:t>
            </a:r>
            <a:r>
              <a:rPr lang="en-CA" sz="1000" dirty="0" smtClean="0">
                <a:solidFill>
                  <a:schemeClr val="tx1">
                    <a:lumMod val="65000"/>
                  </a:schemeClr>
                </a:solidFill>
              </a:rPr>
              <a:t> original </a:t>
            </a:r>
            <a:r>
              <a:rPr lang="en-CA" sz="1000" dirty="0">
                <a:solidFill>
                  <a:schemeClr val="tx1">
                    <a:lumMod val="65000"/>
                  </a:schemeClr>
                </a:solidFill>
              </a:rPr>
              <a:t>source </a:t>
            </a:r>
            <a:r>
              <a:rPr lang="en-CA" sz="1000" dirty="0" smtClean="0">
                <a:solidFill>
                  <a:schemeClr val="tx1">
                    <a:lumMod val="65000"/>
                  </a:schemeClr>
                </a:solidFill>
              </a:rPr>
              <a:t>unknown</a:t>
            </a:r>
          </a:p>
          <a:p>
            <a:pPr algn="ctr">
              <a:defRPr/>
            </a:pPr>
            <a:r>
              <a:rPr lang="en-CA" sz="1000" dirty="0" smtClean="0">
                <a:solidFill>
                  <a:schemeClr val="tx1">
                    <a:lumMod val="65000"/>
                  </a:schemeClr>
                </a:solidFill>
              </a:rPr>
              <a:t>This is from  Pinterest.com  johnkrohn.blogspot.kr</a:t>
            </a:r>
            <a:endParaRPr lang="en-CA" sz="1000" dirty="0">
              <a:solidFill>
                <a:schemeClr val="tx1">
                  <a:lumMod val="65000"/>
                </a:schemeClr>
              </a:solidFill>
            </a:endParaRPr>
          </a:p>
        </p:txBody>
      </p:sp>
      <p:pic>
        <p:nvPicPr>
          <p:cNvPr id="7" name="Picture 6" descr="www.sherv.net big-tears.gif"/>
          <p:cNvPicPr>
            <a:picLocks noChangeAspect="1"/>
          </p:cNvPicPr>
          <p:nvPr/>
        </p:nvPicPr>
        <p:blipFill>
          <a:blip r:embed="rId3" cstate="print"/>
          <a:stretch>
            <a:fillRect/>
          </a:stretch>
        </p:blipFill>
        <p:spPr>
          <a:xfrm>
            <a:off x="7452320" y="5901274"/>
            <a:ext cx="1440160" cy="840094"/>
          </a:xfrm>
          <a:prstGeom prst="rect">
            <a:avLst/>
          </a:prstGeom>
        </p:spPr>
      </p:pic>
      <p:sp>
        <p:nvSpPr>
          <p:cNvPr id="9" name="TextBox 8"/>
          <p:cNvSpPr txBox="1"/>
          <p:nvPr/>
        </p:nvSpPr>
        <p:spPr>
          <a:xfrm>
            <a:off x="8532440" y="6381328"/>
            <a:ext cx="576064" cy="369332"/>
          </a:xfrm>
          <a:prstGeom prst="rect">
            <a:avLst/>
          </a:prstGeom>
          <a:noFill/>
        </p:spPr>
        <p:txBody>
          <a:bodyPr wrap="square" rtlCol="0">
            <a:spAutoFit/>
          </a:bodyPr>
          <a:lstStyle/>
          <a:p>
            <a:pPr algn="ctr"/>
            <a:r>
              <a:rPr lang="en-CA" dirty="0" smtClean="0">
                <a:solidFill>
                  <a:schemeClr val="bg1"/>
                </a:solidFill>
              </a:rPr>
              <a:t>94</a:t>
            </a:r>
            <a:endParaRPr lang="en-CA" dirty="0">
              <a:solidFill>
                <a:schemeClr val="bg1"/>
              </a:solidFill>
            </a:endParaRPr>
          </a:p>
        </p:txBody>
      </p:sp>
      <p:sp>
        <p:nvSpPr>
          <p:cNvPr id="10" name="TextBox 6"/>
          <p:cNvSpPr txBox="1">
            <a:spLocks noChangeArrowheads="1"/>
          </p:cNvSpPr>
          <p:nvPr/>
        </p:nvSpPr>
        <p:spPr bwMode="auto">
          <a:xfrm>
            <a:off x="5220791" y="6567155"/>
            <a:ext cx="3383657" cy="246221"/>
          </a:xfrm>
          <a:prstGeom prst="rect">
            <a:avLst/>
          </a:prstGeom>
          <a:noFill/>
          <a:ln w="9525">
            <a:noFill/>
            <a:miter lim="800000"/>
            <a:headEnd/>
            <a:tailEnd/>
          </a:ln>
        </p:spPr>
        <p:txBody>
          <a:bodyPr wrap="square">
            <a:spAutoFit/>
          </a:bodyPr>
          <a:lstStyle/>
          <a:p>
            <a:pPr algn="ctr"/>
            <a:r>
              <a:rPr lang="en-CA" sz="1000" dirty="0" smtClean="0">
                <a:solidFill>
                  <a:schemeClr val="tx1">
                    <a:lumMod val="50000"/>
                  </a:schemeClr>
                </a:solidFill>
              </a:rPr>
              <a:t>big tears smiley © sherv.net</a:t>
            </a:r>
          </a:p>
        </p:txBody>
      </p:sp>
      <p:sp>
        <p:nvSpPr>
          <p:cNvPr id="8" name="Title 1"/>
          <p:cNvSpPr txBox="1">
            <a:spLocks/>
          </p:cNvSpPr>
          <p:nvPr/>
        </p:nvSpPr>
        <p:spPr bwMode="auto">
          <a:xfrm>
            <a:off x="5076056" y="116632"/>
            <a:ext cx="4067944" cy="1296144"/>
          </a:xfrm>
          <a:prstGeom prst="rect">
            <a:avLst/>
          </a:prstGeom>
          <a:solidFill>
            <a:schemeClr val="tx1"/>
          </a:solidFill>
          <a:ln w="9525">
            <a:noFill/>
            <a:miter lim="800000"/>
            <a:headEnd/>
            <a:tailEnd/>
          </a:ln>
        </p:spPr>
        <p:txBody>
          <a:bodyPr anchor="ctr"/>
          <a:lstStyle/>
          <a:p>
            <a:pPr algn="ctr" eaLnBrk="0" hangingPunct="0">
              <a:lnSpc>
                <a:spcPts val="3000"/>
              </a:lnSpc>
              <a:defRPr/>
            </a:pPr>
            <a:r>
              <a:rPr lang="en-CA" sz="2800" b="1" dirty="0" smtClean="0">
                <a:solidFill>
                  <a:srgbClr val="FF0000"/>
                </a:solidFill>
                <a:latin typeface="SutonnyMJ" pitchFamily="2" charset="0"/>
                <a:cs typeface="SutonnyMJ" pitchFamily="2" charset="0"/>
              </a:rPr>
              <a:t>94. </a:t>
            </a:r>
            <a:r>
              <a:rPr lang="en-US" sz="2800" b="1" dirty="0" smtClean="0">
                <a:solidFill>
                  <a:srgbClr val="FF0000"/>
                </a:solidFill>
                <a:latin typeface="SutonnyMJ" pitchFamily="2" charset="0"/>
                <a:cs typeface="SutonnyMJ" pitchFamily="2" charset="0"/>
              </a:rPr>
              <a:t>†</a:t>
            </a:r>
            <a:r>
              <a:rPr lang="en-US" sz="2800" b="1" dirty="0" err="1" smtClean="0">
                <a:solidFill>
                  <a:srgbClr val="FF0000"/>
                </a:solidFill>
                <a:latin typeface="SutonnyMJ" pitchFamily="2" charset="0"/>
                <a:cs typeface="SutonnyMJ" pitchFamily="2" charset="0"/>
              </a:rPr>
              <a:t>glkve‡Ki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we‡q</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Zuvi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fvh</a:t>
            </a:r>
            <a:r>
              <a:rPr lang="en-US" sz="2800" b="1" dirty="0" smtClean="0">
                <a:solidFill>
                  <a:srgbClr val="FF0000"/>
                </a:solidFill>
                <a:latin typeface="SutonnyMJ" pitchFamily="2" charset="0"/>
                <a:cs typeface="SutonnyMJ" pitchFamily="2" charset="0"/>
              </a:rPr>
              <a:t>©¨vi </a:t>
            </a:r>
            <a:r>
              <a:rPr lang="en-US" sz="2800" b="1" dirty="0" err="1" smtClean="0">
                <a:solidFill>
                  <a:srgbClr val="FF0000"/>
                </a:solidFill>
                <a:latin typeface="SutonnyMJ" pitchFamily="2" charset="0"/>
                <a:cs typeface="SutonnyMJ" pitchFamily="2" charset="0"/>
              </a:rPr>
              <a:t>mv</a:t>
            </a:r>
            <a:r>
              <a:rPr lang="en-US" sz="2800" b="1" dirty="0" smtClean="0">
                <a:solidFill>
                  <a:srgbClr val="FF0000"/>
                </a:solidFill>
                <a:latin typeface="SutonnyMJ" pitchFamily="2" charset="0"/>
                <a:cs typeface="SutonnyMJ" pitchFamily="2" charset="0"/>
              </a:rPr>
              <a:t>‡_ </a:t>
            </a:r>
          </a:p>
          <a:p>
            <a:pPr algn="ctr" eaLnBrk="0" hangingPunct="0">
              <a:lnSpc>
                <a:spcPts val="3000"/>
              </a:lnSpc>
              <a:defRPr/>
            </a:pPr>
            <a:r>
              <a:rPr lang="en-US" sz="2800" b="1" dirty="0" err="1" smtClean="0">
                <a:solidFill>
                  <a:srgbClr val="FF0000"/>
                </a:solidFill>
                <a:latin typeface="SutonnyMJ" pitchFamily="2" charset="0"/>
                <a:cs typeface="SutonnyMJ" pitchFamily="2" charset="0"/>
              </a:rPr>
              <a:t>ab¨ev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cÖfz</a:t>
            </a:r>
            <a:r>
              <a:rPr lang="en-US" sz="2800" b="1" dirty="0" smtClean="0">
                <a:solidFill>
                  <a:srgbClr val="FF0000"/>
                </a:solidFill>
                <a:latin typeface="SutonnyMJ" pitchFamily="2" charset="0"/>
                <a:cs typeface="SutonnyMJ" pitchFamily="2" charset="0"/>
              </a:rPr>
              <a:t>!</a:t>
            </a:r>
            <a:endParaRPr lang="en-CA" sz="2800" b="1" kern="0" dirty="0">
              <a:solidFill>
                <a:srgbClr val="FF0000"/>
              </a:solidFill>
              <a:latin typeface="SutonnyMJ" pitchFamily="2" charset="0"/>
              <a:cs typeface="SutonnyMJ" pitchFamily="2" charset="0"/>
            </a:endParaRPr>
          </a:p>
        </p:txBody>
      </p:sp>
    </p:spTree>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29698" name="Title 1"/>
          <p:cNvSpPr>
            <a:spLocks noGrp="1"/>
          </p:cNvSpPr>
          <p:nvPr>
            <p:ph type="title"/>
          </p:nvPr>
        </p:nvSpPr>
        <p:spPr>
          <a:xfrm>
            <a:off x="324173" y="1628800"/>
            <a:ext cx="3599755" cy="1143000"/>
          </a:xfrm>
        </p:spPr>
        <p:txBody>
          <a:bodyPr/>
          <a:lstStyle/>
          <a:p>
            <a:r>
              <a:rPr lang="en-US" sz="2800" b="1" dirty="0" err="1" smtClean="0">
                <a:solidFill>
                  <a:schemeClr val="bg1"/>
                </a:solidFill>
                <a:latin typeface="SutonnyMJ" pitchFamily="2" charset="0"/>
                <a:cs typeface="SutonnyMJ" pitchFamily="2" charset="0"/>
              </a:rPr>
              <a:t>cÖKv</a:t>
            </a:r>
            <a:r>
              <a:rPr lang="en-US" sz="2800" b="1" dirty="0" smtClean="0">
                <a:solidFill>
                  <a:schemeClr val="bg1"/>
                </a:solidFill>
                <a:latin typeface="SutonnyMJ" pitchFamily="2" charset="0"/>
                <a:cs typeface="SutonnyMJ" pitchFamily="2" charset="0"/>
              </a:rPr>
              <a:t>: 7:17; 21:4</a:t>
            </a:r>
            <a:endParaRPr lang="en-US" sz="2800" b="1" dirty="0">
              <a:solidFill>
                <a:schemeClr val="bg1"/>
              </a:solidFill>
              <a:latin typeface="SutonnyMJ" pitchFamily="2" charset="0"/>
              <a:cs typeface="SutonnyMJ" pitchFamily="2" charset="0"/>
            </a:endParaRPr>
          </a:p>
        </p:txBody>
      </p:sp>
      <p:pic>
        <p:nvPicPr>
          <p:cNvPr id="29699" name="Picture 2" descr="wipe tear MC900089430.jpg"/>
          <p:cNvPicPr>
            <a:picLocks noChangeAspect="1"/>
          </p:cNvPicPr>
          <p:nvPr/>
        </p:nvPicPr>
        <p:blipFill>
          <a:blip r:embed="rId2" cstate="print"/>
          <a:srcRect/>
          <a:stretch>
            <a:fillRect/>
          </a:stretch>
        </p:blipFill>
        <p:spPr bwMode="auto">
          <a:xfrm>
            <a:off x="4381405" y="476672"/>
            <a:ext cx="4727670" cy="6024141"/>
          </a:xfrm>
          <a:prstGeom prst="rect">
            <a:avLst/>
          </a:prstGeom>
          <a:noFill/>
          <a:ln w="9525">
            <a:noFill/>
            <a:miter lim="800000"/>
            <a:headEnd/>
            <a:tailEnd/>
          </a:ln>
        </p:spPr>
      </p:pic>
      <p:sp>
        <p:nvSpPr>
          <p:cNvPr id="29700" name="Rectangle 9"/>
          <p:cNvSpPr>
            <a:spLocks noChangeArrowheads="1"/>
          </p:cNvSpPr>
          <p:nvPr/>
        </p:nvSpPr>
        <p:spPr bwMode="auto">
          <a:xfrm>
            <a:off x="4284663" y="5961063"/>
            <a:ext cx="3455987" cy="492125"/>
          </a:xfrm>
          <a:prstGeom prst="rect">
            <a:avLst/>
          </a:prstGeom>
          <a:noFill/>
          <a:ln w="9525">
            <a:noFill/>
            <a:miter lim="800000"/>
            <a:headEnd/>
            <a:tailEnd/>
          </a:ln>
        </p:spPr>
        <p:txBody>
          <a:bodyPr>
            <a:spAutoFit/>
          </a:bodyPr>
          <a:lstStyle/>
          <a:p>
            <a:pPr algn="ctr"/>
            <a:r>
              <a:rPr lang="en-CA" sz="800"/>
              <a:t>Microsoft clip art © 2013 </a:t>
            </a:r>
          </a:p>
          <a:p>
            <a:pPr algn="ctr"/>
            <a:r>
              <a:rPr lang="en-CA" sz="800"/>
              <a:t>Microsoft Corporation. </a:t>
            </a:r>
          </a:p>
          <a:p>
            <a:pPr algn="ctr"/>
            <a:endParaRPr lang="en-CA" sz="1000"/>
          </a:p>
        </p:txBody>
      </p:sp>
      <p:pic>
        <p:nvPicPr>
          <p:cNvPr id="6" name="Picture 5" descr="www.sherv.net big-tears.gif"/>
          <p:cNvPicPr>
            <a:picLocks noChangeAspect="1"/>
          </p:cNvPicPr>
          <p:nvPr/>
        </p:nvPicPr>
        <p:blipFill>
          <a:blip r:embed="rId3" cstate="print"/>
          <a:stretch>
            <a:fillRect/>
          </a:stretch>
        </p:blipFill>
        <p:spPr>
          <a:xfrm>
            <a:off x="35496" y="5901274"/>
            <a:ext cx="1440160" cy="840094"/>
          </a:xfrm>
          <a:prstGeom prst="rect">
            <a:avLst/>
          </a:prstGeom>
        </p:spPr>
      </p:pic>
      <p:sp>
        <p:nvSpPr>
          <p:cNvPr id="8" name="TextBox 7"/>
          <p:cNvSpPr txBox="1"/>
          <p:nvPr/>
        </p:nvSpPr>
        <p:spPr>
          <a:xfrm>
            <a:off x="8532440" y="6381328"/>
            <a:ext cx="576064" cy="369332"/>
          </a:xfrm>
          <a:prstGeom prst="rect">
            <a:avLst/>
          </a:prstGeom>
          <a:noFill/>
        </p:spPr>
        <p:txBody>
          <a:bodyPr wrap="square" rtlCol="0">
            <a:spAutoFit/>
          </a:bodyPr>
          <a:lstStyle/>
          <a:p>
            <a:r>
              <a:rPr lang="en-CA" dirty="0" smtClean="0">
                <a:solidFill>
                  <a:schemeClr val="bg1"/>
                </a:solidFill>
              </a:rPr>
              <a:t>95</a:t>
            </a:r>
            <a:endParaRPr lang="en-CA" dirty="0">
              <a:solidFill>
                <a:schemeClr val="bg1"/>
              </a:solidFill>
            </a:endParaRPr>
          </a:p>
        </p:txBody>
      </p:sp>
      <p:sp>
        <p:nvSpPr>
          <p:cNvPr id="9" name="TextBox 6"/>
          <p:cNvSpPr txBox="1">
            <a:spLocks noChangeArrowheads="1"/>
          </p:cNvSpPr>
          <p:nvPr/>
        </p:nvSpPr>
        <p:spPr bwMode="auto">
          <a:xfrm>
            <a:off x="467544" y="6525344"/>
            <a:ext cx="3383657" cy="246221"/>
          </a:xfrm>
          <a:prstGeom prst="rect">
            <a:avLst/>
          </a:prstGeom>
          <a:noFill/>
          <a:ln w="9525">
            <a:noFill/>
            <a:miter lim="800000"/>
            <a:headEnd/>
            <a:tailEnd/>
          </a:ln>
        </p:spPr>
        <p:txBody>
          <a:bodyPr wrap="square">
            <a:spAutoFit/>
          </a:bodyPr>
          <a:lstStyle/>
          <a:p>
            <a:pPr algn="ctr"/>
            <a:r>
              <a:rPr lang="en-CA" sz="1000" dirty="0" smtClean="0">
                <a:solidFill>
                  <a:schemeClr val="tx1">
                    <a:lumMod val="50000"/>
                  </a:schemeClr>
                </a:solidFill>
              </a:rPr>
              <a:t>big tears smiley © sherv.net</a:t>
            </a:r>
          </a:p>
        </p:txBody>
      </p:sp>
      <p:sp>
        <p:nvSpPr>
          <p:cNvPr id="10" name="Title 1"/>
          <p:cNvSpPr txBox="1">
            <a:spLocks/>
          </p:cNvSpPr>
          <p:nvPr/>
        </p:nvSpPr>
        <p:spPr bwMode="auto">
          <a:xfrm>
            <a:off x="0" y="476672"/>
            <a:ext cx="4247827" cy="936104"/>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kumimoji="0" lang="en-US" sz="2800" b="1" i="0" u="none" strike="noStrike" kern="0" cap="none" spc="0" normalizeH="0" baseline="0" noProof="0" dirty="0" smtClean="0">
                <a:ln>
                  <a:noFill/>
                </a:ln>
                <a:solidFill>
                  <a:srgbClr val="FF0000"/>
                </a:solidFill>
                <a:effectLst/>
                <a:uLnTx/>
                <a:uFillTx/>
                <a:latin typeface="SutonnyMJ" pitchFamily="2" charset="0"/>
                <a:ea typeface="+mj-ea"/>
                <a:cs typeface="SutonnyMJ" pitchFamily="2" charset="0"/>
              </a:rPr>
              <a:t>95. </a:t>
            </a:r>
            <a:r>
              <a:rPr lang="en-US" sz="2800" b="1" dirty="0" err="1" smtClean="0">
                <a:solidFill>
                  <a:srgbClr val="FF0000"/>
                </a:solidFill>
                <a:latin typeface="SutonnyMJ" pitchFamily="2" charset="0"/>
                <a:cs typeface="SutonnyMJ" pitchFamily="2" charset="0"/>
              </a:rPr>
              <a:t>mg¯Í</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bÎRj</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gy‡Q</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eb</a:t>
            </a:r>
            <a:endParaRPr kumimoji="0" lang="en-US" sz="2800" b="1" i="0" u="none" strike="noStrike" kern="0" cap="none" spc="0" normalizeH="0" baseline="0" noProof="0" dirty="0" smtClean="0">
              <a:ln>
                <a:noFill/>
              </a:ln>
              <a:solidFill>
                <a:srgbClr val="FF0000"/>
              </a:solidFill>
              <a:effectLst/>
              <a:uLnTx/>
              <a:uFillTx/>
              <a:latin typeface="SutonnyMJ" pitchFamily="2" charset="0"/>
              <a:ea typeface="+mj-ea"/>
              <a:cs typeface="SutonnyMJ" pitchFamily="2" charset="0"/>
            </a:endParaRPr>
          </a:p>
          <a:p>
            <a:pPr algn="ctr"/>
            <a:r>
              <a:rPr lang="en-US" sz="2800" b="1" dirty="0" err="1" smtClean="0">
                <a:solidFill>
                  <a:srgbClr val="FF0000"/>
                </a:solidFill>
                <a:latin typeface="SutonnyMJ" pitchFamily="2" charset="0"/>
                <a:cs typeface="SutonnyMJ" pitchFamily="2" charset="0"/>
              </a:rPr>
              <a:t>ab¨ev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cÖfz</a:t>
            </a:r>
            <a:r>
              <a:rPr lang="en-US" sz="2800" b="1" dirty="0" smtClean="0">
                <a:solidFill>
                  <a:srgbClr val="FF0000"/>
                </a:solidFill>
                <a:latin typeface="SutonnyMJ" pitchFamily="2" charset="0"/>
                <a:cs typeface="SutonnyMJ" pitchFamily="2" charset="0"/>
              </a:rPr>
              <a:t>!</a:t>
            </a:r>
            <a:endParaRPr lang="en-CA" sz="2800" b="1" kern="0" dirty="0">
              <a:solidFill>
                <a:srgbClr val="FF0000"/>
              </a:solidFill>
              <a:latin typeface="SutonnyMJ" pitchFamily="2" charset="0"/>
              <a:cs typeface="SutonnyMJ" pitchFamily="2" charset="0"/>
            </a:endParaRPr>
          </a:p>
        </p:txBody>
      </p:sp>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31746" name="AutoShape 2" descr="data:image/jpeg;base64,/9j/4AAQSkZJRgABAQAAAQABAAD/2wCEAAkGBhQSERQUEhQUFRQVFhUVFRUVFBQUFRQXFBUVFBUUFBQXHCYeFxkjGRQUHy8gJCcpLCwsFR4xNTAqNSYrLCkBCQoKDgwOGg8PFykcHR8sLCksKSkpNCkpLCwpKiksKSkpLCwpLCktKSwpKSkpKSksKSkpKSkpKSwpLCwsKSwsKf/AABEIAJ8A8AMBIgACEQEDEQH/xAAcAAABBQEBAQAAAAAAAAAAAAAAAwQFBgcCAQj/xAA7EAABAwIDBQcCBQIGAwEAAAABAAIDBBEFITEGEkFRcQcTYYGRobEiwSMyQlLRcvAkM2JzkuEUssIV/8QAGgEAAgMBAQAAAAAAAAAAAAAAAAMBAgQFBv/EACQRAAICAgICAgMBAQAAAAAAAAABAhEDIRIxIkEEMiNRYRNC/9oADAMBAAIRAxEAPwDawF0AgL1VJPV7ZCEACChCAPFyV0V4QhgISiyxntGd+ORe99RyWyV792Nx5Ar542ixHvJXPJuSSPIaLPk7o1YuiEcwftTKpZmnb334ppIRdCJaHWGxZq24dS3tlrYeSgMHgvZXfCaYGw5WSZs1Yok1g2Gg2NlZGwpHDqbdAUgGKiNEpUIiMDReli6ef74pMk8EMqrY3mb0CZTtHEn4T2SPncppJGODQlSRrxsZyOZ4eZUlRYS0tLnMHgCPskKOHekAsLDM+X/ampjZivjhe2RnyU1FFWxQMacmgdFDf/qRqQxc3ffQNz8+CrX0H9ISpKmaElRJHEWHT7Lk1bTyTVjWcGBKDd/aPRVJ4hJICm0jQl+5BIDW5ngNfRcYxgsscTn23bNJsSLkDiApFySQwfgZqBusFz7DqVV8bwF1K8BxDg4XBbe2WozWnbONApI3DUgF3jfW6iNuaMSQOI1Z9bfLUei0QuJiz4U037N0C9CAvV0jhAvUIQQCEIUgeIK9XhVQGGLi8TxzB+F80Y3FuSvH6Q4r6Q2hfaCQ8Q0kei+c64l7i5+VySfVIn2aYLxI5oJGXouYaI3uU4hceGQ/vinT2AWHqobGRVjmhGgGS0PZymIAJ4qi4O0Fw9brSNnY7gLPI2Y+ix07cksvGNyXWmZUpESdsScE3kfZQ2P7UiM2aL8zoOgVfdto61ywnwAd8qONjFS7Lq510i5UhvaGQc4ncsj/ACpGl22jdq1w6hDiNhOLLhhVOBvOPE28glKqMLmgcXQMcMt4b2nNJ1JcRayh6Qvcpt2VTaOUAOtyVWicpjad5F78SoDvLZpHZ0YktC8W4KfwvAmyM33lwB0AtpzN1Xtm4O+mzzawbx5X0bf3PktBqSGxiyvGFlMk6pIgcLoWRTkF1y4EMJFiLZkHx0zC7xQ77buzObXfGXhZRGJzFhMxy7tzd3xNwD7Gynayn3m7zf1AHqrRSqmVyOqZQcGxh0YMBP8Aluc30OXsrIWiVhB0IIPQiypWN0zoatzj+WX6h1GTh8eqsuEzksCpL+EN8om5oQvV1zy4IQhSAIQhAAvCV6gqAK9thVblNIT+0r57rJQb31utw7UasMonc3ZBfP8ALPvFZpbka46iOKd178glS4ceP2TNrsgOZuV2CSQPVBZFk2fhL3iwyyWr4BR5aZW9yqbsTg9m3PL5WkUMVh1SF5SNn0gMcSqnxkbtjfh0Gl0zqsSMrQyHNzhf+m/NSdfB+rlooDZJwa6pBNyJCR4NcA4e+96KU/KhqipY7S2hWm2XY0h0v1u1zzAPgndRKwZbrbdAo3aTaERMuCPHxHhzWa1/aI4PNsx8Kbb1EsoxgryOi/VbIHE70bT5W9woOuwVpIMPQtPjkCD9lRqnbaR17C3jfRS+wOMSVFfBEb2c+542DAXH/wBVPGdbKyy4G6TN3paYMjYzg1rW+gATOtIF1IyusFE17slSfRnw7lZm22s9pGDqfgKrzValdu6j/EgftYPckqrSOLyGtzLiGjxJNh7pUYnXuka32a4banMrtZXEj+luQ+/qrNWtFs17hmGCGCOMfoa1voLFNMSBAJupekYuXOV2Zt2lYjud1G3LffcjwZn8kK27PYj3lM3mAAqVtPsxU11QDCGbkQtd8jWEucbkAHyU/snTvhLopRuuba4yPoRqFNqlRdNvlF+uhhtlCHRXtmxwcD4XsfY+y62YfcKwYthrXtcDo4EHzVU2ZeWSFjtWktPkUpkx9n0IhCF2TzYIQhAAhCEAC8K9XjkAZL20YpYxRcM3H4WSOjBN+auva5X71a+xyaA3z4qpUslxYhZv6a0vQg0hSmB0G+8G2Wvkm0OHFxyGSs2B0m6Cbf2FRvQ2MXezRdnYAI8vBWaDIKu7NOvGOqsMAukwH5uqEMQN2lZdiW0BpKsn9L2FrurTcH3K1mpjyKxztPwwgd4B+V3s7L5sqzXmjT8WdY5Iq+1O0ffSkBzgw5m32vzUTh+Ay1LJpWNtDAGmRwt9IcSBlxJsUjRgd60vB3d4E8bi/JaVRbERzscaOqayOUDvInetrA31vqt0I0tHLzyc5XIpmymBtmqGNsXMJcCHAaAa5aLU9gtj44KuaYNsWN3G8vrzJ9B7p9szsbFQtJ3t951ecrDk0cAp/CpA7vC0j81iRnoAon4qiIVJ6Hs71GVb7pw+Q53UNVTHvDyssWRnTw4zPttKEmVz+g9E17OsANRXsJH0Q/iu6j8g/wCWfkrPtXEO6BOpF/XNWbYDZ7/xabecPxJbPd4C30t8h8lTH9Ds06hfssNQbKAxqYBpUvUyaqqbTz/hPA1I3R1d9P3UTYjBEb7LuvAX/vc53kTl7WUZizy2Rsgy3iWdQND7FWbBsIEUDW8gqttvLu93/ufYqjSo2qScmTMU28zNVHFW93VhwyDwCeoyP2Vgwme7AojaaG7Q4asdfyOR+yr2hPUjekIQuyebBCEIAEIQgAScz7AnkEoozaOp7umldyYfhVk6RaKt0fOe2bzJUyuvrI75yUfhkRfI1jcz/eZXmLPFy4nMkn1S+zlw7eGvNZ+om2CudF2pKOONpac3JF0lnboXMNTu5kXNkjSOLpL2/MbLPZunHaRpOzcVoQp6nKi8LZaNvQKRhcohoVm22OJVSdtsM7yNw5gj+Fc5HZKDxhm8woy9Fvi6kYVFhunMKyYbgZeBzy9sz8pWpw3ckcLcbjoSp7BRbgqxys2SwIjn4JJY3c7S35nEAa5DgrzsHhndUYB1c97vU2Hwm7yCFZsMhtEwD9o9802LtmX5FRgtDbubElQWI5bx42VirFVsdm3Y3nkErIN+Nt2Qs0nf1UMXDeaD0bmfhaFUTW9Fn3Z5TmarfKdI2n/k/Iewcr1WXvbgpj1YZ6eRR/RGYjW2bdVjaGrziaNXSDLwbmfsperY530gWAPNQ9PD3lfG3URsv5uP8AJL2PilHZZ5KgiMZHRZ3t7V5Rf7n/z/ANrSMVIDbLPtoqPvI382/U3yzTPYqMtWJ4NVHu8k6xEbzTfQj2KjtnjcdVK1tMRayWXlVm3oQhdo8yCEIQAIQhAAqt2kVG7QyW1Nh6lWlUDteqd2lAvq74CXk+ozErkjB8ReATxIUls0wklQ+IEKX2SqR3gvkNCkzXibfjv8myerSQ3xOQVgmwruO45kEnqbKPqcPLqiPdG824OXgrNiT+8fFzbwWV9HUa5Sss1EPob0CcNckKb8g6JVBml2xfVN6uG4KeQjJczsTGrQmMqkZ/jtH+oDNufUcf5TSgqQFacWpLG6pE57qUs4at6H+M1iqmdvHU0WaOp3hbNXqnFmgcgB7KgYIwPcweI+VoAWrEzm/OVNRGlYVRduKndp3eJAV1rHarOO0Zx7pgHF/wAAqs9sv8VUWTsqo7UbpDrJI4+TbNHwVZqlNtkqHuaKBh1EbServqPuUrWOTXqJlcueVshsQkDQbKE2XF55pTz3Qf6ck4xup3Wucf0gn0F0z2ZpnCKM2P1ZnXU5n5SPZuS8WTONVGSqFXN9Zb/pF/NWHaN27YDPgqdK8umkHMePAKG9lVHxONm22eW8iR/HsrhLTXCp2HgsqRkQ1wFjnmRkfsryPyqyVlJ6o09CELrHngQhCABCEIAFmHbKfwmdStPWZ9s3+SzxulZeh2H7GGYgfhOdmH/ibp/UkKwZeSa4fVbkrHcnA+6q1caGwnwyKRuGxGFEOL3ZjMNv0UxiOHNbIHDVdYDUNMTCw3BHDonFVATcnhmsclo68X5Xeh5EMguwuYh9ISrAihEmK0z+CVkTVpsbpy7NXT0Ikt2MKuHeBUQ3AopTaVgdyOhHQjMKdcuoYM7pTim7NMcrhGhLD8BhhsWNzHEkk+6f3XhK8um6RkbcncnZG17tVVq/CTUTQt4B93dMr/Cs9WLlK0cIbms7XKRvhk/zh/R+TYWUZWlP99ReJSZJ0nozYlsqOPHftGNZHtZ6m59grWKFscbQMrAKuUMXeV0bf2NdIepO6PurTiclglx9s15PUSsYqzefcqCw+ISPLuNz8qXxGotfwBPoFG7LMuAVR7Lt0hfF8N+kOH5mHeHlqPRSlHUB8YI5JaubkojDLsc5nA5t6Hgi+LoVXKJsaEIXZPPAhCEACEIQALM+2Zt4WeF7dbLTFmfbSwmGPwJS8nQ7D9jDZyoyRtipOoCj59VVBNFs2M7Q5KOzHjfiBy5t6LQ4e06GocyGBrnSyHda05C55k6LCypTZfEe4rKeU6MlYT0vZ3sVEoJjcXyZRpdn0eyR0UY7wfUBnu5hL0VS2QXabhOKpoe3LO4VbpJO4qLH8khseQdwPnoskvFnVxxWWDf/AEWRyUiK54L2IqxkfR66JdsC6LlxdRRS2z0lcby9ckyVBZIbP1uumPXjgk3OsldGmrHcblFYkVIMks1R9Zmpk9BjVMjNnqO1RLKeLGgeRKd4jVXS19xh6KGbLvEqidaHvyfIhsZd9Eh/0u+E/wBk6T8MFNMVZ9L/ABa74Vg2WZenY7mArRVsJvwE60KLqBYhw4e4UtirMlBx1O8CDqFWaKQ6NkQhC7J54EIQgAQhCABUDtbpt6mvyV/VP7S470b+iXk+o3E/I+dKpvymEzVJVTdeqYzNyuqIZNDJC7cFzZXEUfTWwk5kw6mc5wcTE0Ejjb6fsucfot5pt68jwK72BjDcNpA3TuWHzOZ9yVLVUIcLELJNWjq/HyOEkyPwTEe9iB/ULh3g4ZFSDHZqrsi/8WYuaPw3n6xwadA8D5Vjhfe1lSMrVGnPjSfJdMcNeurrks4oQYwcVzGEFdNKC3obvbYprKc7J3MUxkOd0qRogKyvy6BN2AuzXbs17vWCqW6RGYvU2bYaqOo22NjxzXeMTIweA2Ljx06KFtjOojLF2fS/+k/Cmthpd6ij8BZRuJRarvs0n/wzmftcR6ZJ2PsXkf4yWxUZFUeom3JPAq8YrxVKxSC/kqT7DG9G6IXgXq6558EIQgAQhCABVrbtt6R/Q/CsqgNrz/h3DwKpPoZj+yPmmdubgmLxqFMYnDaV3qomZLQ+YycubJSUZlJgq5nNz7G9oxLSdwT9cBItx3CbtPTUeS0R7F8ubI7QvoquOZuYB3Xt/cw6j79QvpzDqwSsa5v5XNDh0IukTVM145co3+iOxKluCmezjntkMTg4tALmOI0FwNwnzy8Oin6iFcUzLXKzuO7N/wDt+JxYsUmUq5JnVSzMjwrly9cVySoLoSmCYyHNSEoyUe8ZpUux8HoT37LyWTJeylNXPUDBhVw7xzT+nZZqTDM0sRkpiiJMjK8JjsDLuyzx3/W73N/unteoTZ2Xcr5B+4A+rR/CZDTFz+rRc8TVQxHVW2vdkqhi7lORbKY3o//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CA"/>
          </a:p>
        </p:txBody>
      </p:sp>
      <p:sp>
        <p:nvSpPr>
          <p:cNvPr id="31747" name="AutoShape 4" descr="data:image/jpeg;base64,/9j/4AAQSkZJRgABAQAAAQABAAD/2wCEAAkGBhQSERQUEhQUFRQVFhUVFRUVFBQUFRQXFBUVFBUUFBQXHCYeFxkjGRQUHy8gJCcpLCwsFR4xNTAqNSYrLCkBCQoKDgwOGg8PFykcHR8sLCksKSkpNCkpLCwpKiksKSkpLCwpLCktKSwpKSkpKSksKSkpKSkpKSwpLCwsKSwsKf/AABEIAJ8A8AMBIgACEQEDEQH/xAAcAAABBQEBAQAAAAAAAAAAAAAAAwQFBgcCAQj/xAA7EAABAwIDBQcCBQIGAwEAAAABAAIDBBEFITEGEkFRcQcTYYGRobEiwSMyQlLRcvAkM2JzkuEUssIV/8QAGgEAAgMBAQAAAAAAAAAAAAAAAAMBAgQFBv/EACQRAAICAgICAgMBAQAAAAAAAAABAhEDIRIxIkEEMiNRYRNC/9oADAMBAAIRAxEAPwDawF0AgL1VJPV7ZCEACChCAPFyV0V4QhgISiyxntGd+ORe99RyWyV792Nx5Ar542ixHvJXPJuSSPIaLPk7o1YuiEcwftTKpZmnb334ppIRdCJaHWGxZq24dS3tlrYeSgMHgvZXfCaYGw5WSZs1Yok1g2Gg2NlZGwpHDqbdAUgGKiNEpUIiMDReli6ef74pMk8EMqrY3mb0CZTtHEn4T2SPncppJGODQlSRrxsZyOZ4eZUlRYS0tLnMHgCPskKOHekAsLDM+X/ampjZivjhe2RnyU1FFWxQMacmgdFDf/qRqQxc3ffQNz8+CrX0H9ISpKmaElRJHEWHT7Lk1bTyTVjWcGBKDd/aPRVJ4hJICm0jQl+5BIDW5ngNfRcYxgsscTn23bNJsSLkDiApFySQwfgZqBusFz7DqVV8bwF1K8BxDg4XBbe2WozWnbONApI3DUgF3jfW6iNuaMSQOI1Z9bfLUei0QuJiz4U037N0C9CAvV0jhAvUIQQCEIUgeIK9XhVQGGLi8TxzB+F80Y3FuSvH6Q4r6Q2hfaCQ8Q0kei+c64l7i5+VySfVIn2aYLxI5oJGXouYaI3uU4hceGQ/vinT2AWHqobGRVjmhGgGS0PZymIAJ4qi4O0Fw9brSNnY7gLPI2Y+ix07cksvGNyXWmZUpESdsScE3kfZQ2P7UiM2aL8zoOgVfdto61ywnwAd8qONjFS7Lq510i5UhvaGQc4ncsj/ACpGl22jdq1w6hDiNhOLLhhVOBvOPE28glKqMLmgcXQMcMt4b2nNJ1JcRayh6Qvcpt2VTaOUAOtyVWicpjad5F78SoDvLZpHZ0YktC8W4KfwvAmyM33lwB0AtpzN1Xtm4O+mzzawbx5X0bf3PktBqSGxiyvGFlMk6pIgcLoWRTkF1y4EMJFiLZkHx0zC7xQ77buzObXfGXhZRGJzFhMxy7tzd3xNwD7Gynayn3m7zf1AHqrRSqmVyOqZQcGxh0YMBP8Aluc30OXsrIWiVhB0IIPQiypWN0zoatzj+WX6h1GTh8eqsuEzksCpL+EN8om5oQvV1zy4IQhSAIQhAAvCV6gqAK9thVblNIT+0r57rJQb31utw7UasMonc3ZBfP8ALPvFZpbka46iOKd178glS4ceP2TNrsgOZuV2CSQPVBZFk2fhL3iwyyWr4BR5aZW9yqbsTg9m3PL5WkUMVh1SF5SNn0gMcSqnxkbtjfh0Gl0zqsSMrQyHNzhf+m/NSdfB+rlooDZJwa6pBNyJCR4NcA4e+96KU/KhqipY7S2hWm2XY0h0v1u1zzAPgndRKwZbrbdAo3aTaERMuCPHxHhzWa1/aI4PNsx8Kbb1EsoxgryOi/VbIHE70bT5W9woOuwVpIMPQtPjkCD9lRqnbaR17C3jfRS+wOMSVFfBEb2c+542DAXH/wBVPGdbKyy4G6TN3paYMjYzg1rW+gATOtIF1IyusFE17slSfRnw7lZm22s9pGDqfgKrzValdu6j/EgftYPckqrSOLyGtzLiGjxJNh7pUYnXuka32a4banMrtZXEj+luQ+/qrNWtFs17hmGCGCOMfoa1voLFNMSBAJupekYuXOV2Zt2lYjud1G3LffcjwZn8kK27PYj3lM3mAAqVtPsxU11QDCGbkQtd8jWEucbkAHyU/snTvhLopRuuba4yPoRqFNqlRdNvlF+uhhtlCHRXtmxwcD4XsfY+y62YfcKwYthrXtcDo4EHzVU2ZeWSFjtWktPkUpkx9n0IhCF2TzYIQhAAhCEAC8K9XjkAZL20YpYxRcM3H4WSOjBN+auva5X71a+xyaA3z4qpUslxYhZv6a0vQg0hSmB0G+8G2Wvkm0OHFxyGSs2B0m6Cbf2FRvQ2MXezRdnYAI8vBWaDIKu7NOvGOqsMAukwH5uqEMQN2lZdiW0BpKsn9L2FrurTcH3K1mpjyKxztPwwgd4B+V3s7L5sqzXmjT8WdY5Iq+1O0ffSkBzgw5m32vzUTh+Ay1LJpWNtDAGmRwt9IcSBlxJsUjRgd60vB3d4E8bi/JaVRbERzscaOqayOUDvInetrA31vqt0I0tHLzyc5XIpmymBtmqGNsXMJcCHAaAa5aLU9gtj44KuaYNsWN3G8vrzJ9B7p9szsbFQtJ3t951ecrDk0cAp/CpA7vC0j81iRnoAon4qiIVJ6Hs71GVb7pw+Q53UNVTHvDyssWRnTw4zPttKEmVz+g9E17OsANRXsJH0Q/iu6j8g/wCWfkrPtXEO6BOpF/XNWbYDZ7/xabecPxJbPd4C30t8h8lTH9Ds06hfssNQbKAxqYBpUvUyaqqbTz/hPA1I3R1d9P3UTYjBEb7LuvAX/vc53kTl7WUZizy2Rsgy3iWdQND7FWbBsIEUDW8gqttvLu93/ufYqjSo2qScmTMU28zNVHFW93VhwyDwCeoyP2Vgwme7AojaaG7Q4asdfyOR+yr2hPUjekIQuyebBCEIAEIQgAScz7AnkEoozaOp7umldyYfhVk6RaKt0fOe2bzJUyuvrI75yUfhkRfI1jcz/eZXmLPFy4nMkn1S+zlw7eGvNZ+om2CudF2pKOONpac3JF0lnboXMNTu5kXNkjSOLpL2/MbLPZunHaRpOzcVoQp6nKi8LZaNvQKRhcohoVm22OJVSdtsM7yNw5gj+Fc5HZKDxhm8woy9Fvi6kYVFhunMKyYbgZeBzy9sz8pWpw3ckcLcbjoSp7BRbgqxys2SwIjn4JJY3c7S35nEAa5DgrzsHhndUYB1c97vU2Hwm7yCFZsMhtEwD9o9802LtmX5FRgtDbubElQWI5bx42VirFVsdm3Y3nkErIN+Nt2Qs0nf1UMXDeaD0bmfhaFUTW9Fn3Z5TmarfKdI2n/k/Iewcr1WXvbgpj1YZ6eRR/RGYjW2bdVjaGrziaNXSDLwbmfsperY530gWAPNQ9PD3lfG3URsv5uP8AJL2PilHZZ5KgiMZHRZ3t7V5Rf7n/z/ANrSMVIDbLPtoqPvI382/U3yzTPYqMtWJ4NVHu8k6xEbzTfQj2KjtnjcdVK1tMRayWXlVm3oQhdo8yCEIQAIQhAAqt2kVG7QyW1Nh6lWlUDteqd2lAvq74CXk+ozErkjB8ReATxIUls0wklQ+IEKX2SqR3gvkNCkzXibfjv8myerSQ3xOQVgmwruO45kEnqbKPqcPLqiPdG824OXgrNiT+8fFzbwWV9HUa5Sss1EPob0CcNckKb8g6JVBml2xfVN6uG4KeQjJczsTGrQmMqkZ/jtH+oDNufUcf5TSgqQFacWpLG6pE57qUs4at6H+M1iqmdvHU0WaOp3hbNXqnFmgcgB7KgYIwPcweI+VoAWrEzm/OVNRGlYVRduKndp3eJAV1rHarOO0Zx7pgHF/wAAqs9sv8VUWTsqo7UbpDrJI4+TbNHwVZqlNtkqHuaKBh1EbServqPuUrWOTXqJlcueVshsQkDQbKE2XF55pTz3Qf6ck4xup3Wucf0gn0F0z2ZpnCKM2P1ZnXU5n5SPZuS8WTONVGSqFXN9Zb/pF/NWHaN27YDPgqdK8umkHMePAKG9lVHxONm22eW8iR/HsrhLTXCp2HgsqRkQ1wFjnmRkfsryPyqyVlJ6o09CELrHngQhCABCEIAFmHbKfwmdStPWZ9s3+SzxulZeh2H7GGYgfhOdmH/ibp/UkKwZeSa4fVbkrHcnA+6q1caGwnwyKRuGxGFEOL3ZjMNv0UxiOHNbIHDVdYDUNMTCw3BHDonFVATcnhmsclo68X5Xeh5EMguwuYh9ISrAihEmK0z+CVkTVpsbpy7NXT0Ikt2MKuHeBUQ3AopTaVgdyOhHQjMKdcuoYM7pTim7NMcrhGhLD8BhhsWNzHEkk+6f3XhK8um6RkbcncnZG17tVVq/CTUTQt4B93dMr/Cs9WLlK0cIbms7XKRvhk/zh/R+TYWUZWlP99ReJSZJ0nozYlsqOPHftGNZHtZ6m59grWKFscbQMrAKuUMXeV0bf2NdIepO6PurTiclglx9s15PUSsYqzefcqCw+ISPLuNz8qXxGotfwBPoFG7LMuAVR7Lt0hfF8N+kOH5mHeHlqPRSlHUB8YI5JaubkojDLsc5nA5t6Hgi+LoVXKJsaEIXZPPAhCEACEIQALM+2Zt4WeF7dbLTFmfbSwmGPwJS8nQ7D9jDZyoyRtipOoCj59VVBNFs2M7Q5KOzHjfiBy5t6LQ4e06GocyGBrnSyHda05C55k6LCypTZfEe4rKeU6MlYT0vZ3sVEoJjcXyZRpdn0eyR0UY7wfUBnu5hL0VS2QXabhOKpoe3LO4VbpJO4qLH8khseQdwPnoskvFnVxxWWDf/AEWRyUiK54L2IqxkfR66JdsC6LlxdRRS2z0lcby9ckyVBZIbP1uumPXjgk3OsldGmrHcblFYkVIMks1R9Zmpk9BjVMjNnqO1RLKeLGgeRKd4jVXS19xh6KGbLvEqidaHvyfIhsZd9Eh/0u+E/wBk6T8MFNMVZ9L/ABa74Vg2WZenY7mArRVsJvwE60KLqBYhw4e4UtirMlBx1O8CDqFWaKQ6NkQhC7J54EIQgAQhCABUDtbpt6mvyV/VP7S470b+iXk+o3E/I+dKpvymEzVJVTdeqYzNyuqIZNDJC7cFzZXEUfTWwk5kw6mc5wcTE0Ejjb6fsucfot5pt68jwK72BjDcNpA3TuWHzOZ9yVLVUIcLELJNWjq/HyOEkyPwTEe9iB/ULh3g4ZFSDHZqrsi/8WYuaPw3n6xwadA8D5Vjhfe1lSMrVGnPjSfJdMcNeurrks4oQYwcVzGEFdNKC3obvbYprKc7J3MUxkOd0qRogKyvy6BN2AuzXbs17vWCqW6RGYvU2bYaqOo22NjxzXeMTIweA2Ljx06KFtjOojLF2fS/+k/Cmthpd6ij8BZRuJRarvs0n/wzmftcR6ZJ2PsXkf4yWxUZFUeom3JPAq8YrxVKxSC/kqT7DG9G6IXgXq6558EIQgAQhCABVrbtt6R/Q/CsqgNrz/h3DwKpPoZj+yPmmdubgmLxqFMYnDaV3qomZLQ+YycubJSUZlJgq5nNz7G9oxLSdwT9cBItx3CbtPTUeS0R7F8ubI7QvoquOZuYB3Xt/cw6j79QvpzDqwSsa5v5XNDh0IukTVM145co3+iOxKluCmezjntkMTg4tALmOI0FwNwnzy8Oin6iFcUzLXKzuO7N/wDt+JxYsUmUq5JnVSzMjwrly9cVySoLoSmCYyHNSEoyUe8ZpUux8HoT37LyWTJeylNXPUDBhVw7xzT+nZZqTDM0sRkpiiJMjK8JjsDLuyzx3/W73N/unteoTZ2Xcr5B+4A+rR/CZDTFz+rRc8TVQxHVW2vdkqhi7lORbKY3o//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CA"/>
          </a:p>
        </p:txBody>
      </p:sp>
      <p:sp>
        <p:nvSpPr>
          <p:cNvPr id="31748" name="AutoShape 6" descr="data:image/jpeg;base64,/9j/4AAQSkZJRgABAQAAAQABAAD/2wCEAAkGBhQSERQUEhQUFRQVFhUVFRUVFBQUFRQXFBUVFBUUFBQXHCYeFxkjGRQUHy8gJCcpLCwsFR4xNTAqNSYrLCkBCQoKDgwOGg8PFykcHR8sLCksKSkpNCkpLCwpKiksKSkpLCwpLCktKSwpKSkpKSksKSkpKSkpKSwpLCwsKSwsKf/AABEIAJ8A8AMBIgACEQEDEQH/xAAcAAABBQEBAQAAAAAAAAAAAAAAAwQFBgcCAQj/xAA7EAABAwIDBQcCBQIGAwEAAAABAAIDBBEFITEGEkFRcQcTYYGRobEiwSMyQlLRcvAkM2JzkuEUssIV/8QAGgEAAgMBAQAAAAAAAAAAAAAAAAMBAgQFBv/EACQRAAICAgICAgMBAQAAAAAAAAABAhEDIRIxIkEEMiNRYRNC/9oADAMBAAIRAxEAPwDawF0AgL1VJPV7ZCEACChCAPFyV0V4QhgISiyxntGd+ORe99RyWyV792Nx5Ar542ixHvJXPJuSSPIaLPk7o1YuiEcwftTKpZmnb334ppIRdCJaHWGxZq24dS3tlrYeSgMHgvZXfCaYGw5WSZs1Yok1g2Gg2NlZGwpHDqbdAUgGKiNEpUIiMDReli6ef74pMk8EMqrY3mb0CZTtHEn4T2SPncppJGODQlSRrxsZyOZ4eZUlRYS0tLnMHgCPskKOHekAsLDM+X/ampjZivjhe2RnyU1FFWxQMacmgdFDf/qRqQxc3ffQNz8+CrX0H9ISpKmaElRJHEWHT7Lk1bTyTVjWcGBKDd/aPRVJ4hJICm0jQl+5BIDW5ngNfRcYxgsscTn23bNJsSLkDiApFySQwfgZqBusFz7DqVV8bwF1K8BxDg4XBbe2WozWnbONApI3DUgF3jfW6iNuaMSQOI1Z9bfLUei0QuJiz4U037N0C9CAvV0jhAvUIQQCEIUgeIK9XhVQGGLi8TxzB+F80Y3FuSvH6Q4r6Q2hfaCQ8Q0kei+c64l7i5+VySfVIn2aYLxI5oJGXouYaI3uU4hceGQ/vinT2AWHqobGRVjmhGgGS0PZymIAJ4qi4O0Fw9brSNnY7gLPI2Y+ix07cksvGNyXWmZUpESdsScE3kfZQ2P7UiM2aL8zoOgVfdto61ywnwAd8qONjFS7Lq510i5UhvaGQc4ncsj/ACpGl22jdq1w6hDiNhOLLhhVOBvOPE28glKqMLmgcXQMcMt4b2nNJ1JcRayh6Qvcpt2VTaOUAOtyVWicpjad5F78SoDvLZpHZ0YktC8W4KfwvAmyM33lwB0AtpzN1Xtm4O+mzzawbx5X0bf3PktBqSGxiyvGFlMk6pIgcLoWRTkF1y4EMJFiLZkHx0zC7xQ77buzObXfGXhZRGJzFhMxy7tzd3xNwD7Gynayn3m7zf1AHqrRSqmVyOqZQcGxh0YMBP8Aluc30OXsrIWiVhB0IIPQiypWN0zoatzj+WX6h1GTh8eqsuEzksCpL+EN8om5oQvV1zy4IQhSAIQhAAvCV6gqAK9thVblNIT+0r57rJQb31utw7UasMonc3ZBfP8ALPvFZpbka46iOKd178glS4ceP2TNrsgOZuV2CSQPVBZFk2fhL3iwyyWr4BR5aZW9yqbsTg9m3PL5WkUMVh1SF5SNn0gMcSqnxkbtjfh0Gl0zqsSMrQyHNzhf+m/NSdfB+rlooDZJwa6pBNyJCR4NcA4e+96KU/KhqipY7S2hWm2XY0h0v1u1zzAPgndRKwZbrbdAo3aTaERMuCPHxHhzWa1/aI4PNsx8Kbb1EsoxgryOi/VbIHE70bT5W9woOuwVpIMPQtPjkCD9lRqnbaR17C3jfRS+wOMSVFfBEb2c+542DAXH/wBVPGdbKyy4G6TN3paYMjYzg1rW+gATOtIF1IyusFE17slSfRnw7lZm22s9pGDqfgKrzValdu6j/EgftYPckqrSOLyGtzLiGjxJNh7pUYnXuka32a4banMrtZXEj+luQ+/qrNWtFs17hmGCGCOMfoa1voLFNMSBAJupekYuXOV2Zt2lYjud1G3LffcjwZn8kK27PYj3lM3mAAqVtPsxU11QDCGbkQtd8jWEucbkAHyU/snTvhLopRuuba4yPoRqFNqlRdNvlF+uhhtlCHRXtmxwcD4XsfY+y62YfcKwYthrXtcDo4EHzVU2ZeWSFjtWktPkUpkx9n0IhCF2TzYIQhAAhCEAC8K9XjkAZL20YpYxRcM3H4WSOjBN+auva5X71a+xyaA3z4qpUslxYhZv6a0vQg0hSmB0G+8G2Wvkm0OHFxyGSs2B0m6Cbf2FRvQ2MXezRdnYAI8vBWaDIKu7NOvGOqsMAukwH5uqEMQN2lZdiW0BpKsn9L2FrurTcH3K1mpjyKxztPwwgd4B+V3s7L5sqzXmjT8WdY5Iq+1O0ffSkBzgw5m32vzUTh+Ay1LJpWNtDAGmRwt9IcSBlxJsUjRgd60vB3d4E8bi/JaVRbERzscaOqayOUDvInetrA31vqt0I0tHLzyc5XIpmymBtmqGNsXMJcCHAaAa5aLU9gtj44KuaYNsWN3G8vrzJ9B7p9szsbFQtJ3t951ecrDk0cAp/CpA7vC0j81iRnoAon4qiIVJ6Hs71GVb7pw+Q53UNVTHvDyssWRnTw4zPttKEmVz+g9E17OsANRXsJH0Q/iu6j8g/wCWfkrPtXEO6BOpF/XNWbYDZ7/xabecPxJbPd4C30t8h8lTH9Ds06hfssNQbKAxqYBpUvUyaqqbTz/hPA1I3R1d9P3UTYjBEb7LuvAX/vc53kTl7WUZizy2Rsgy3iWdQND7FWbBsIEUDW8gqttvLu93/ufYqjSo2qScmTMU28zNVHFW93VhwyDwCeoyP2Vgwme7AojaaG7Q4asdfyOR+yr2hPUjekIQuyebBCEIAEIQgAScz7AnkEoozaOp7umldyYfhVk6RaKt0fOe2bzJUyuvrI75yUfhkRfI1jcz/eZXmLPFy4nMkn1S+zlw7eGvNZ+om2CudF2pKOONpac3JF0lnboXMNTu5kXNkjSOLpL2/MbLPZunHaRpOzcVoQp6nKi8LZaNvQKRhcohoVm22OJVSdtsM7yNw5gj+Fc5HZKDxhm8woy9Fvi6kYVFhunMKyYbgZeBzy9sz8pWpw3ckcLcbjoSp7BRbgqxys2SwIjn4JJY3c7S35nEAa5DgrzsHhndUYB1c97vU2Hwm7yCFZsMhtEwD9o9802LtmX5FRgtDbubElQWI5bx42VirFVsdm3Y3nkErIN+Nt2Qs0nf1UMXDeaD0bmfhaFUTW9Fn3Z5TmarfKdI2n/k/Iewcr1WXvbgpj1YZ6eRR/RGYjW2bdVjaGrziaNXSDLwbmfsperY530gWAPNQ9PD3lfG3URsv5uP8AJL2PilHZZ5KgiMZHRZ3t7V5Rf7n/z/ANrSMVIDbLPtoqPvI382/U3yzTPYqMtWJ4NVHu8k6xEbzTfQj2KjtnjcdVK1tMRayWXlVm3oQhdo8yCEIQAIQhAAqt2kVG7QyW1Nh6lWlUDteqd2lAvq74CXk+ozErkjB8ReATxIUls0wklQ+IEKX2SqR3gvkNCkzXibfjv8myerSQ3xOQVgmwruO45kEnqbKPqcPLqiPdG824OXgrNiT+8fFzbwWV9HUa5Sss1EPob0CcNckKb8g6JVBml2xfVN6uG4KeQjJczsTGrQmMqkZ/jtH+oDNufUcf5TSgqQFacWpLG6pE57qUs4at6H+M1iqmdvHU0WaOp3hbNXqnFmgcgB7KgYIwPcweI+VoAWrEzm/OVNRGlYVRduKndp3eJAV1rHarOO0Zx7pgHF/wAAqs9sv8VUWTsqo7UbpDrJI4+TbNHwVZqlNtkqHuaKBh1EbServqPuUrWOTXqJlcueVshsQkDQbKE2XF55pTz3Qf6ck4xup3Wucf0gn0F0z2ZpnCKM2P1ZnXU5n5SPZuS8WTONVGSqFXN9Zb/pF/NWHaN27YDPgqdK8umkHMePAKG9lVHxONm22eW8iR/HsrhLTXCp2HgsqRkQ1wFjnmRkfsryPyqyVlJ6o09CELrHngQhCABCEIAFmHbKfwmdStPWZ9s3+SzxulZeh2H7GGYgfhOdmH/ibp/UkKwZeSa4fVbkrHcnA+6q1caGwnwyKRuGxGFEOL3ZjMNv0UxiOHNbIHDVdYDUNMTCw3BHDonFVATcnhmsclo68X5Xeh5EMguwuYh9ISrAihEmK0z+CVkTVpsbpy7NXT0Ikt2MKuHeBUQ3AopTaVgdyOhHQjMKdcuoYM7pTim7NMcrhGhLD8BhhsWNzHEkk+6f3XhK8um6RkbcncnZG17tVVq/CTUTQt4B93dMr/Cs9WLlK0cIbms7XKRvhk/zh/R+TYWUZWlP99ReJSZJ0nozYlsqOPHftGNZHtZ6m59grWKFscbQMrAKuUMXeV0bf2NdIepO6PurTiclglx9s15PUSsYqzefcqCw+ISPLuNz8qXxGotfwBPoFG7LMuAVR7Lt0hfF8N+kOH5mHeHlqPRSlHUB8YI5JaubkojDLsc5nA5t6Hgi+LoVXKJsaEIXZPPAhCEACEIQALM+2Zt4WeF7dbLTFmfbSwmGPwJS8nQ7D9jDZyoyRtipOoCj59VVBNFs2M7Q5KOzHjfiBy5t6LQ4e06GocyGBrnSyHda05C55k6LCypTZfEe4rKeU6MlYT0vZ3sVEoJjcXyZRpdn0eyR0UY7wfUBnu5hL0VS2QXabhOKpoe3LO4VbpJO4qLH8khseQdwPnoskvFnVxxWWDf/AEWRyUiK54L2IqxkfR66JdsC6LlxdRRS2z0lcby9ckyVBZIbP1uumPXjgk3OsldGmrHcblFYkVIMks1R9Zmpk9BjVMjNnqO1RLKeLGgeRKd4jVXS19xh6KGbLvEqidaHvyfIhsZd9Eh/0u+E/wBk6T8MFNMVZ9L/ABa74Vg2WZenY7mArRVsJvwE60KLqBYhw4e4UtirMlBx1O8CDqFWaKQ6NkQhC7J54EIQgAQhCABUDtbpt6mvyV/VP7S470b+iXk+o3E/I+dKpvymEzVJVTdeqYzNyuqIZNDJC7cFzZXEUfTWwk5kw6mc5wcTE0Ejjb6fsucfot5pt68jwK72BjDcNpA3TuWHzOZ9yVLVUIcLELJNWjq/HyOEkyPwTEe9iB/ULh3g4ZFSDHZqrsi/8WYuaPw3n6xwadA8D5Vjhfe1lSMrVGnPjSfJdMcNeurrks4oQYwcVzGEFdNKC3obvbYprKc7J3MUxkOd0qRogKyvy6BN2AuzXbs17vWCqW6RGYvU2bYaqOo22NjxzXeMTIweA2Ljx06KFtjOojLF2fS/+k/Cmthpd6ij8BZRuJRarvs0n/wzmftcR6ZJ2PsXkf4yWxUZFUeom3JPAq8YrxVKxSC/kqT7DG9G6IXgXq6558EIQgAQhCABVrbtt6R/Q/CsqgNrz/h3DwKpPoZj+yPmmdubgmLxqFMYnDaV3qomZLQ+YycubJSUZlJgq5nNz7G9oxLSdwT9cBItx3CbtPTUeS0R7F8ubI7QvoquOZuYB3Xt/cw6j79QvpzDqwSsa5v5XNDh0IukTVM145co3+iOxKluCmezjntkMTg4tALmOI0FwNwnzy8Oin6iFcUzLXKzuO7N/wDt+JxYsUmUq5JnVSzMjwrly9cVySoLoSmCYyHNSEoyUe8ZpUux8HoT37LyWTJeylNXPUDBhVw7xzT+nZZqTDM0sRkpiiJMjK8JjsDLuyzx3/W73N/unteoTZ2Xcr5B+4A+rR/CZDTFz+rRc8TVQxHVW2vdkqhi7lORbKY3o//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CA"/>
          </a:p>
        </p:txBody>
      </p:sp>
      <p:pic>
        <p:nvPicPr>
          <p:cNvPr id="31749" name="Picture 6" descr="face ricoandmambo.com.jpg"/>
          <p:cNvPicPr>
            <a:picLocks noChangeAspect="1"/>
          </p:cNvPicPr>
          <p:nvPr/>
        </p:nvPicPr>
        <p:blipFill>
          <a:blip r:embed="rId2" cstate="print"/>
          <a:srcRect/>
          <a:stretch>
            <a:fillRect/>
          </a:stretch>
        </p:blipFill>
        <p:spPr bwMode="auto">
          <a:xfrm>
            <a:off x="1472361" y="2078286"/>
            <a:ext cx="7636714" cy="4807098"/>
          </a:xfrm>
          <a:prstGeom prst="rect">
            <a:avLst/>
          </a:prstGeom>
          <a:noFill/>
          <a:ln w="9525">
            <a:noFill/>
            <a:miter lim="800000"/>
            <a:headEnd/>
            <a:tailEnd/>
          </a:ln>
        </p:spPr>
      </p:pic>
      <p:sp>
        <p:nvSpPr>
          <p:cNvPr id="7" name="TextBox 8"/>
          <p:cNvSpPr txBox="1">
            <a:spLocks noChangeArrowheads="1"/>
          </p:cNvSpPr>
          <p:nvPr/>
        </p:nvSpPr>
        <p:spPr bwMode="auto">
          <a:xfrm>
            <a:off x="5076825" y="6308725"/>
            <a:ext cx="3097213" cy="400050"/>
          </a:xfrm>
          <a:prstGeom prst="rect">
            <a:avLst/>
          </a:prstGeom>
          <a:noFill/>
          <a:ln w="9525">
            <a:noFill/>
            <a:miter lim="800000"/>
            <a:headEnd/>
            <a:tailEnd/>
          </a:ln>
        </p:spPr>
        <p:txBody>
          <a:bodyPr>
            <a:spAutoFit/>
          </a:bodyPr>
          <a:lstStyle/>
          <a:p>
            <a:pPr algn="ctr">
              <a:defRPr/>
            </a:pPr>
            <a:r>
              <a:rPr lang="en-CA" sz="1000" dirty="0">
                <a:solidFill>
                  <a:schemeClr val="tx1">
                    <a:lumMod val="65000"/>
                  </a:schemeClr>
                </a:solidFill>
              </a:rPr>
              <a:t>various copies on internet, </a:t>
            </a:r>
          </a:p>
          <a:p>
            <a:pPr algn="ctr">
              <a:defRPr/>
            </a:pPr>
            <a:r>
              <a:rPr lang="en-CA" sz="1000" dirty="0">
                <a:solidFill>
                  <a:schemeClr val="tx1">
                    <a:lumMod val="65000"/>
                  </a:schemeClr>
                </a:solidFill>
              </a:rPr>
              <a:t>original source unknown</a:t>
            </a:r>
          </a:p>
        </p:txBody>
      </p:sp>
      <p:sp>
        <p:nvSpPr>
          <p:cNvPr id="8" name="Explosion 1 7"/>
          <p:cNvSpPr/>
          <p:nvPr/>
        </p:nvSpPr>
        <p:spPr>
          <a:xfrm>
            <a:off x="-36513" y="-1250950"/>
            <a:ext cx="4895851" cy="5688013"/>
          </a:xfrm>
          <a:prstGeom prst="irregularSeal1">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9" name="Title 1"/>
          <p:cNvSpPr txBox="1">
            <a:spLocks/>
          </p:cNvSpPr>
          <p:nvPr/>
        </p:nvSpPr>
        <p:spPr bwMode="auto">
          <a:xfrm>
            <a:off x="5370904" y="269874"/>
            <a:ext cx="3017520" cy="998885"/>
          </a:xfrm>
          <a:prstGeom prst="rect">
            <a:avLst/>
          </a:prstGeom>
          <a:solidFill>
            <a:schemeClr val="tx1"/>
          </a:solidFill>
          <a:ln w="9525">
            <a:noFill/>
            <a:miter lim="800000"/>
            <a:headEnd/>
            <a:tailEnd/>
          </a:ln>
        </p:spPr>
        <p:txBody>
          <a:bodyPr anchor="ctr"/>
          <a:lstStyle/>
          <a:p>
            <a:pPr algn="ctr" eaLnBrk="0" hangingPunct="0">
              <a:defRPr/>
            </a:pPr>
            <a:r>
              <a:rPr lang="en-CA" sz="2800" b="1" kern="0" dirty="0" smtClean="0">
                <a:solidFill>
                  <a:srgbClr val="FF0000"/>
                </a:solidFill>
                <a:latin typeface="SutonnyMJ" pitchFamily="2" charset="0"/>
                <a:ea typeface="+mj-ea"/>
                <a:cs typeface="SutonnyMJ" pitchFamily="2" charset="0"/>
              </a:rPr>
              <a:t>96. </a:t>
            </a:r>
            <a:r>
              <a:rPr lang="en-US" sz="2800" b="1" dirty="0" err="1" smtClean="0">
                <a:solidFill>
                  <a:srgbClr val="FF0000"/>
                </a:solidFill>
                <a:latin typeface="SutonnyMJ" pitchFamily="2" charset="0"/>
                <a:cs typeface="SutonnyMJ" pitchFamily="2" charset="0"/>
              </a:rPr>
              <a:t>ZuvigyL</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L‡e</a:t>
            </a:r>
            <a:endParaRPr lang="en-CA" sz="2800" b="1" kern="0" dirty="0" smtClean="0">
              <a:solidFill>
                <a:srgbClr val="FF0000"/>
              </a:solidFill>
              <a:latin typeface="SutonnyMJ" pitchFamily="2" charset="0"/>
              <a:ea typeface="+mj-ea"/>
              <a:cs typeface="SutonnyMJ" pitchFamily="2" charset="0"/>
            </a:endParaRPr>
          </a:p>
          <a:p>
            <a:pPr algn="ctr" eaLnBrk="0" hangingPunct="0">
              <a:defRPr/>
            </a:pPr>
            <a:r>
              <a:rPr lang="en-CA" sz="2800" b="1" kern="0" dirty="0" smtClean="0">
                <a:solidFill>
                  <a:srgbClr val="FF0000"/>
                </a:solidFill>
                <a:latin typeface="Calibri" pitchFamily="34" charset="0"/>
                <a:ea typeface="+mj-ea"/>
                <a:cs typeface="+mj-cs"/>
              </a:rPr>
              <a:t>Glory to you, Lord!</a:t>
            </a:r>
            <a:endParaRPr lang="en-CA" sz="2800" b="1" kern="0" dirty="0">
              <a:solidFill>
                <a:srgbClr val="FF0000"/>
              </a:solidFill>
              <a:latin typeface="Calibri" pitchFamily="34" charset="0"/>
              <a:ea typeface="+mj-ea"/>
              <a:cs typeface="+mj-cs"/>
            </a:endParaRPr>
          </a:p>
        </p:txBody>
      </p:sp>
      <p:sp>
        <p:nvSpPr>
          <p:cNvPr id="11" name="Rectangle 10"/>
          <p:cNvSpPr/>
          <p:nvPr/>
        </p:nvSpPr>
        <p:spPr>
          <a:xfrm>
            <a:off x="1372644" y="983630"/>
            <a:ext cx="1867819" cy="1077218"/>
          </a:xfrm>
          <a:prstGeom prst="rect">
            <a:avLst/>
          </a:prstGeom>
        </p:spPr>
        <p:txBody>
          <a:bodyPr wrap="none">
            <a:spAutoFit/>
          </a:bodyPr>
          <a:lstStyle/>
          <a:p>
            <a:pPr algn="ctr"/>
            <a:r>
              <a:rPr lang="en-CA" altLang="ko-KR" sz="3200" b="1" dirty="0" smtClean="0">
                <a:solidFill>
                  <a:schemeClr val="bg1"/>
                </a:solidFill>
                <a:ea typeface="Gulim" pitchFamily="34" charset="-127"/>
              </a:rPr>
              <a:t>The holy</a:t>
            </a:r>
          </a:p>
          <a:p>
            <a:pPr algn="ctr"/>
            <a:r>
              <a:rPr lang="en-CA" altLang="ko-KR" sz="3200" b="1" dirty="0" smtClean="0">
                <a:solidFill>
                  <a:schemeClr val="bg1"/>
                </a:solidFill>
                <a:ea typeface="Gulim" pitchFamily="34" charset="-127"/>
              </a:rPr>
              <a:t>LORD</a:t>
            </a:r>
            <a:endParaRPr lang="en-CA" sz="3200" dirty="0">
              <a:solidFill>
                <a:schemeClr val="bg1"/>
              </a:solidFill>
            </a:endParaRPr>
          </a:p>
        </p:txBody>
      </p:sp>
      <p:pic>
        <p:nvPicPr>
          <p:cNvPr id="12" name="Picture 11" descr="www.sherv.net big-tears.gif"/>
          <p:cNvPicPr>
            <a:picLocks noChangeAspect="1"/>
          </p:cNvPicPr>
          <p:nvPr/>
        </p:nvPicPr>
        <p:blipFill>
          <a:blip r:embed="rId3" cstate="print"/>
          <a:stretch>
            <a:fillRect/>
          </a:stretch>
        </p:blipFill>
        <p:spPr>
          <a:xfrm>
            <a:off x="35496" y="5901274"/>
            <a:ext cx="1440160" cy="840094"/>
          </a:xfrm>
          <a:prstGeom prst="rect">
            <a:avLst/>
          </a:prstGeom>
        </p:spPr>
      </p:pic>
      <p:sp>
        <p:nvSpPr>
          <p:cNvPr id="14" name="TextBox 13"/>
          <p:cNvSpPr txBox="1"/>
          <p:nvPr/>
        </p:nvSpPr>
        <p:spPr>
          <a:xfrm>
            <a:off x="8532440" y="6381328"/>
            <a:ext cx="576064" cy="369332"/>
          </a:xfrm>
          <a:prstGeom prst="rect">
            <a:avLst/>
          </a:prstGeom>
          <a:noFill/>
        </p:spPr>
        <p:txBody>
          <a:bodyPr wrap="square" rtlCol="0">
            <a:spAutoFit/>
          </a:bodyPr>
          <a:lstStyle/>
          <a:p>
            <a:r>
              <a:rPr lang="en-CA" dirty="0" smtClean="0">
                <a:solidFill>
                  <a:schemeClr val="bg1"/>
                </a:solidFill>
              </a:rPr>
              <a:t>96</a:t>
            </a:r>
            <a:endParaRPr lang="en-CA" dirty="0">
              <a:solidFill>
                <a:schemeClr val="bg1"/>
              </a:solidFill>
            </a:endParaRPr>
          </a:p>
        </p:txBody>
      </p:sp>
      <p:sp>
        <p:nvSpPr>
          <p:cNvPr id="15" name="TextBox 6"/>
          <p:cNvSpPr txBox="1">
            <a:spLocks noChangeArrowheads="1"/>
          </p:cNvSpPr>
          <p:nvPr/>
        </p:nvSpPr>
        <p:spPr bwMode="auto">
          <a:xfrm>
            <a:off x="107504" y="5405154"/>
            <a:ext cx="1296144" cy="400110"/>
          </a:xfrm>
          <a:prstGeom prst="rect">
            <a:avLst/>
          </a:prstGeom>
          <a:noFill/>
          <a:ln w="9525">
            <a:noFill/>
            <a:miter lim="800000"/>
            <a:headEnd/>
            <a:tailEnd/>
          </a:ln>
        </p:spPr>
        <p:txBody>
          <a:bodyPr wrap="square">
            <a:spAutoFit/>
          </a:bodyPr>
          <a:lstStyle/>
          <a:p>
            <a:pPr algn="ctr"/>
            <a:r>
              <a:rPr lang="en-CA" sz="1000" dirty="0" smtClean="0">
                <a:solidFill>
                  <a:schemeClr val="tx1">
                    <a:lumMod val="50000"/>
                  </a:schemeClr>
                </a:solidFill>
              </a:rPr>
              <a:t>big tears smiley</a:t>
            </a:r>
          </a:p>
          <a:p>
            <a:pPr algn="ctr"/>
            <a:r>
              <a:rPr lang="en-CA" sz="1000" dirty="0" smtClean="0">
                <a:solidFill>
                  <a:schemeClr val="tx1">
                    <a:lumMod val="50000"/>
                  </a:schemeClr>
                </a:solidFill>
              </a:rPr>
              <a:t> © sherv.net</a:t>
            </a:r>
          </a:p>
        </p:txBody>
      </p:sp>
      <p:sp>
        <p:nvSpPr>
          <p:cNvPr id="31750" name="Title 1"/>
          <p:cNvSpPr>
            <a:spLocks noGrp="1"/>
          </p:cNvSpPr>
          <p:nvPr>
            <p:ph type="title"/>
          </p:nvPr>
        </p:nvSpPr>
        <p:spPr>
          <a:xfrm>
            <a:off x="1167904" y="4221088"/>
            <a:ext cx="2540000" cy="1143000"/>
          </a:xfrm>
        </p:spPr>
        <p:txBody>
          <a:bodyPr/>
          <a:lstStyle/>
          <a:p>
            <a:r>
              <a:rPr lang="en-CA" sz="2800" b="1" dirty="0" smtClean="0">
                <a:solidFill>
                  <a:schemeClr val="bg1"/>
                </a:solidFill>
                <a:latin typeface="Calibri" pitchFamily="34" charset="0"/>
              </a:rPr>
              <a:t>“They will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see his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face”  </a:t>
            </a:r>
            <a:br>
              <a:rPr lang="en-CA" sz="2800" b="1" dirty="0" smtClean="0">
                <a:solidFill>
                  <a:schemeClr val="bg1"/>
                </a:solidFill>
                <a:latin typeface="Calibri" pitchFamily="34" charset="0"/>
              </a:rPr>
            </a:br>
            <a:r>
              <a:rPr lang="en-US" sz="2800" dirty="0" smtClean="0"/>
              <a:t> </a:t>
            </a:r>
            <a:r>
              <a:rPr lang="en-US" sz="2800" b="1" dirty="0" err="1" smtClean="0">
                <a:solidFill>
                  <a:schemeClr val="bg1"/>
                </a:solidFill>
                <a:latin typeface="SutonnyMJ" pitchFamily="2" charset="0"/>
                <a:cs typeface="SutonnyMJ" pitchFamily="2" charset="0"/>
              </a:rPr>
              <a:t>cÖKv</a:t>
            </a:r>
            <a:r>
              <a:rPr lang="en-US" sz="2800" b="1" dirty="0" smtClean="0">
                <a:solidFill>
                  <a:schemeClr val="bg1"/>
                </a:solidFill>
                <a:latin typeface="SutonnyMJ" pitchFamily="2" charset="0"/>
                <a:cs typeface="SutonnyMJ" pitchFamily="2" charset="0"/>
              </a:rPr>
              <a:t>: 22:3-4</a:t>
            </a:r>
            <a:endParaRPr lang="en-CA" sz="2800" b="1" dirty="0" smtClean="0">
              <a:solidFill>
                <a:schemeClr val="bg1"/>
              </a:solidFill>
              <a:latin typeface="SutonnyMJ" pitchFamily="2" charset="0"/>
              <a:cs typeface="SutonnyMJ" pitchFamily="2" charset="0"/>
            </a:endParaRPr>
          </a:p>
        </p:txBody>
      </p:sp>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4" descr="jesus-christ-returns-581728.gif"/>
          <p:cNvPicPr>
            <a:picLocks noChangeAspect="1"/>
          </p:cNvPicPr>
          <p:nvPr/>
        </p:nvPicPr>
        <p:blipFill>
          <a:blip r:embed="rId2" cstate="print"/>
          <a:srcRect/>
          <a:stretch>
            <a:fillRect/>
          </a:stretch>
        </p:blipFill>
        <p:spPr bwMode="auto">
          <a:xfrm>
            <a:off x="0" y="-27384"/>
            <a:ext cx="9144000" cy="6885384"/>
          </a:xfrm>
          <a:prstGeom prst="rect">
            <a:avLst/>
          </a:prstGeom>
          <a:noFill/>
          <a:ln w="9525">
            <a:noFill/>
            <a:miter lim="800000"/>
            <a:headEnd/>
            <a:tailEnd/>
          </a:ln>
        </p:spPr>
      </p:pic>
      <p:sp>
        <p:nvSpPr>
          <p:cNvPr id="9" name="TextBox 8"/>
          <p:cNvSpPr txBox="1"/>
          <p:nvPr/>
        </p:nvSpPr>
        <p:spPr>
          <a:xfrm>
            <a:off x="7740352" y="5373216"/>
            <a:ext cx="1403648" cy="1477328"/>
          </a:xfrm>
          <a:prstGeom prst="rect">
            <a:avLst/>
          </a:prstGeom>
          <a:solidFill>
            <a:schemeClr val="bg1"/>
          </a:solidFill>
        </p:spPr>
        <p:txBody>
          <a:bodyPr wrap="square" rtlCol="0">
            <a:spAutoFit/>
          </a:bodyPr>
          <a:lstStyle/>
          <a:p>
            <a:endParaRPr lang="en-CA" dirty="0" smtClean="0"/>
          </a:p>
          <a:p>
            <a:endParaRPr lang="en-CA" dirty="0" smtClean="0"/>
          </a:p>
          <a:p>
            <a:endParaRPr lang="en-CA" dirty="0" smtClean="0"/>
          </a:p>
          <a:p>
            <a:endParaRPr lang="en-CA" dirty="0" smtClean="0"/>
          </a:p>
          <a:p>
            <a:endParaRPr lang="en-CA" dirty="0"/>
          </a:p>
        </p:txBody>
      </p:sp>
      <p:sp>
        <p:nvSpPr>
          <p:cNvPr id="33795" name="Title 1"/>
          <p:cNvSpPr>
            <a:spLocks noGrp="1"/>
          </p:cNvSpPr>
          <p:nvPr>
            <p:ph type="title"/>
          </p:nvPr>
        </p:nvSpPr>
        <p:spPr>
          <a:xfrm>
            <a:off x="457200" y="5454650"/>
            <a:ext cx="8229600" cy="1143000"/>
          </a:xfrm>
        </p:spPr>
        <p:txBody>
          <a:bodyPr/>
          <a:lstStyle/>
          <a:p>
            <a:r>
              <a:rPr lang="en-CA" sz="2800" dirty="0" smtClean="0">
                <a:solidFill>
                  <a:schemeClr val="bg1"/>
                </a:solidFill>
                <a:latin typeface="SutonnyMJ" pitchFamily="2" charset="0"/>
                <a:cs typeface="SutonnyMJ" pitchFamily="2" charset="0"/>
              </a:rPr>
              <a:t>Ò</a:t>
            </a:r>
            <a:r>
              <a:rPr lang="en-US" sz="2800" dirty="0" err="1" smtClean="0">
                <a:solidFill>
                  <a:schemeClr val="bg1"/>
                </a:solidFill>
                <a:latin typeface="SutonnyMJ" pitchFamily="2" charset="0"/>
                <a:cs typeface="SutonnyMJ" pitchFamily="2" charset="0"/>
              </a:rPr>
              <a:t>wPiKvjLªx‡ói</a:t>
            </a:r>
            <a:r>
              <a:rPr lang="en-US" sz="2800" dirty="0" smtClean="0">
                <a:solidFill>
                  <a:schemeClr val="bg1"/>
                </a:solidFill>
                <a:latin typeface="SutonnyMJ" pitchFamily="2" charset="0"/>
                <a:cs typeface="SutonnyMJ" pitchFamily="2" charset="0"/>
              </a:rPr>
              <a:t> m‡½ </a:t>
            </a:r>
            <a:r>
              <a:rPr lang="en-US" sz="2800" dirty="0" err="1" smtClean="0">
                <a:solidFill>
                  <a:schemeClr val="bg1"/>
                </a:solidFill>
                <a:latin typeface="SutonnyMJ" pitchFamily="2" charset="0"/>
                <a:cs typeface="SutonnyMJ" pitchFamily="2" charset="0"/>
              </a:rPr>
              <a:t>ivRZ</a:t>
            </a:r>
            <a:r>
              <a:rPr lang="en-US" sz="2800" dirty="0" smtClean="0">
                <a:solidFill>
                  <a:schemeClr val="bg1"/>
                </a:solidFill>
                <a:latin typeface="SutonnyMJ" pitchFamily="2" charset="0"/>
                <a:cs typeface="SutonnyMJ" pitchFamily="2" charset="0"/>
              </a:rPr>
              <a:t>¨ </a:t>
            </a:r>
            <a:r>
              <a:rPr lang="en-US" sz="2800" dirty="0" err="1" smtClean="0">
                <a:solidFill>
                  <a:schemeClr val="bg1"/>
                </a:solidFill>
                <a:latin typeface="SutonnyMJ" pitchFamily="2" charset="0"/>
                <a:cs typeface="SutonnyMJ" pitchFamily="2" charset="0"/>
              </a:rPr>
              <a:t>Ki‡eb</a:t>
            </a:r>
            <a:r>
              <a:rPr lang="en-CA" sz="2800" dirty="0" smtClean="0">
                <a:solidFill>
                  <a:schemeClr val="bg1"/>
                </a:solidFill>
                <a:latin typeface="SutonnyMJ" pitchFamily="2" charset="0"/>
                <a:cs typeface="SutonnyMJ" pitchFamily="2" charset="0"/>
              </a:rPr>
              <a:t>Ó</a:t>
            </a:r>
            <a:br>
              <a:rPr lang="en-CA" sz="2800" dirty="0" smtClean="0">
                <a:solidFill>
                  <a:schemeClr val="bg1"/>
                </a:solidFill>
                <a:latin typeface="SutonnyMJ" pitchFamily="2" charset="0"/>
                <a:cs typeface="SutonnyMJ" pitchFamily="2" charset="0"/>
              </a:rPr>
            </a:br>
            <a:r>
              <a:rPr lang="en-US" sz="2800" dirty="0" smtClean="0">
                <a:solidFill>
                  <a:schemeClr val="bg1"/>
                </a:solidFill>
                <a:latin typeface="SutonnyMJ" pitchFamily="2" charset="0"/>
                <a:cs typeface="SutonnyMJ" pitchFamily="2" charset="0"/>
              </a:rPr>
              <a:t> </a:t>
            </a:r>
            <a:r>
              <a:rPr lang="en-US" sz="2800" dirty="0" err="1" smtClean="0">
                <a:solidFill>
                  <a:schemeClr val="bg1"/>
                </a:solidFill>
                <a:latin typeface="SutonnyMJ" pitchFamily="2" charset="0"/>
                <a:cs typeface="SutonnyMJ" pitchFamily="2" charset="0"/>
              </a:rPr>
              <a:t>cÖKv</a:t>
            </a:r>
            <a:r>
              <a:rPr lang="en-US" sz="2800" dirty="0" smtClean="0">
                <a:solidFill>
                  <a:schemeClr val="bg1"/>
                </a:solidFill>
                <a:latin typeface="SutonnyMJ" pitchFamily="2" charset="0"/>
                <a:cs typeface="SutonnyMJ" pitchFamily="2" charset="0"/>
              </a:rPr>
              <a:t>: 3:21; 22:5</a:t>
            </a:r>
            <a:endParaRPr lang="en-CA" sz="2800" dirty="0" smtClean="0">
              <a:solidFill>
                <a:schemeClr val="bg1"/>
              </a:solidFill>
              <a:latin typeface="SutonnyMJ" pitchFamily="2" charset="0"/>
              <a:cs typeface="SutonnyMJ" pitchFamily="2" charset="0"/>
            </a:endParaRPr>
          </a:p>
        </p:txBody>
      </p:sp>
      <p:sp>
        <p:nvSpPr>
          <p:cNvPr id="4" name="Title 1"/>
          <p:cNvSpPr txBox="1">
            <a:spLocks/>
          </p:cNvSpPr>
          <p:nvPr/>
        </p:nvSpPr>
        <p:spPr bwMode="auto">
          <a:xfrm>
            <a:off x="2339752" y="188640"/>
            <a:ext cx="4680520" cy="936104"/>
          </a:xfrm>
          <a:prstGeom prst="rect">
            <a:avLst/>
          </a:prstGeom>
          <a:solidFill>
            <a:schemeClr val="tx1"/>
          </a:solidFill>
          <a:ln w="9525">
            <a:noFill/>
            <a:miter lim="800000"/>
            <a:headEnd/>
            <a:tailEnd/>
          </a:ln>
        </p:spPr>
        <p:txBody>
          <a:bodyPr anchor="ctr"/>
          <a:lstStyle/>
          <a:p>
            <a:pPr algn="ctr" eaLnBrk="0" hangingPunct="0">
              <a:defRPr/>
            </a:pPr>
            <a:r>
              <a:rPr lang="en-CA" sz="2800" b="1" kern="0" dirty="0" smtClean="0">
                <a:solidFill>
                  <a:srgbClr val="FF0000"/>
                </a:solidFill>
                <a:latin typeface="SutonnyMJ" pitchFamily="2" charset="0"/>
                <a:cs typeface="SutonnyMJ" pitchFamily="2" charset="0"/>
              </a:rPr>
              <a:t>97. </a:t>
            </a:r>
            <a:r>
              <a:rPr lang="en-US" sz="2800" b="1" dirty="0" err="1" smtClean="0">
                <a:solidFill>
                  <a:srgbClr val="FF0000"/>
                </a:solidFill>
                <a:latin typeface="SutonnyMJ" pitchFamily="2" charset="0"/>
                <a:cs typeface="SutonnyMJ" pitchFamily="2" charset="0"/>
              </a:rPr>
              <a:t>wPiKvj</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Lªx‡ói</a:t>
            </a:r>
            <a:r>
              <a:rPr lang="en-US" sz="2800" b="1" dirty="0" smtClean="0">
                <a:solidFill>
                  <a:srgbClr val="FF0000"/>
                </a:solidFill>
                <a:latin typeface="SutonnyMJ" pitchFamily="2" charset="0"/>
                <a:cs typeface="SutonnyMJ" pitchFamily="2" charset="0"/>
              </a:rPr>
              <a:t> m‡½ </a:t>
            </a:r>
            <a:r>
              <a:rPr lang="en-US" sz="2800" b="1" dirty="0" err="1" smtClean="0">
                <a:solidFill>
                  <a:srgbClr val="FF0000"/>
                </a:solidFill>
                <a:latin typeface="SutonnyMJ" pitchFamily="2" charset="0"/>
                <a:cs typeface="SutonnyMJ" pitchFamily="2" charset="0"/>
              </a:rPr>
              <a:t>ivRZ</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Ki‡eb</a:t>
            </a:r>
            <a:endParaRPr lang="en-CA" sz="2800" b="1" kern="0" dirty="0" smtClean="0">
              <a:solidFill>
                <a:srgbClr val="FF0000"/>
              </a:solidFill>
              <a:latin typeface="SutonnyMJ" pitchFamily="2" charset="0"/>
              <a:ea typeface="+mj-ea"/>
              <a:cs typeface="SutonnyMJ" pitchFamily="2" charset="0"/>
            </a:endParaRPr>
          </a:p>
          <a:p>
            <a:pPr algn="ctr" eaLnBrk="0" hangingPunct="0">
              <a:defRPr/>
            </a:pPr>
            <a:r>
              <a:rPr lang="en-CA" sz="2800" b="1" kern="0" dirty="0" smtClean="0">
                <a:solidFill>
                  <a:srgbClr val="FF0000"/>
                </a:solidFill>
                <a:latin typeface="Calibri" pitchFamily="34" charset="0"/>
                <a:ea typeface="+mj-ea"/>
                <a:cs typeface="+mj-cs"/>
              </a:rPr>
              <a:t>All praise to you, Lord! </a:t>
            </a:r>
            <a:endParaRPr lang="en-CA" sz="2800" b="1" kern="0" dirty="0">
              <a:solidFill>
                <a:srgbClr val="FF0000"/>
              </a:solidFill>
              <a:latin typeface="Calibri" pitchFamily="34" charset="0"/>
              <a:ea typeface="+mj-ea"/>
              <a:cs typeface="+mj-cs"/>
            </a:endParaRPr>
          </a:p>
        </p:txBody>
      </p:sp>
      <p:sp>
        <p:nvSpPr>
          <p:cNvPr id="6" name="TextBox 8"/>
          <p:cNvSpPr txBox="1">
            <a:spLocks noChangeArrowheads="1"/>
          </p:cNvSpPr>
          <p:nvPr/>
        </p:nvSpPr>
        <p:spPr bwMode="auto">
          <a:xfrm>
            <a:off x="827584" y="6413266"/>
            <a:ext cx="2340621" cy="400110"/>
          </a:xfrm>
          <a:prstGeom prst="rect">
            <a:avLst/>
          </a:prstGeom>
          <a:noFill/>
          <a:ln w="9525">
            <a:noFill/>
            <a:miter lim="800000"/>
            <a:headEnd/>
            <a:tailEnd/>
          </a:ln>
        </p:spPr>
        <p:txBody>
          <a:bodyPr wrap="square">
            <a:spAutoFit/>
          </a:bodyPr>
          <a:lstStyle/>
          <a:p>
            <a:pPr algn="ctr">
              <a:defRPr/>
            </a:pPr>
            <a:r>
              <a:rPr lang="en-CA" sz="1000" dirty="0" smtClean="0">
                <a:solidFill>
                  <a:schemeClr val="tx1">
                    <a:lumMod val="75000"/>
                  </a:schemeClr>
                </a:solidFill>
              </a:rPr>
              <a:t>© Harry Anderson</a:t>
            </a:r>
          </a:p>
          <a:p>
            <a:pPr algn="ctr">
              <a:defRPr/>
            </a:pPr>
            <a:r>
              <a:rPr lang="en-CA" sz="1000" dirty="0" smtClean="0">
                <a:solidFill>
                  <a:schemeClr val="tx1">
                    <a:lumMod val="75000"/>
                  </a:schemeClr>
                </a:solidFill>
              </a:rPr>
              <a:t>www.HarryAndersonArt.com</a:t>
            </a:r>
            <a:endParaRPr lang="en-CA" sz="1000" dirty="0">
              <a:solidFill>
                <a:schemeClr val="tx1">
                  <a:lumMod val="75000"/>
                </a:schemeClr>
              </a:solidFill>
            </a:endParaRPr>
          </a:p>
        </p:txBody>
      </p:sp>
      <p:pic>
        <p:nvPicPr>
          <p:cNvPr id="8" name="Picture 7" descr="www.sherv.net big-tears.gif"/>
          <p:cNvPicPr>
            <a:picLocks noChangeAspect="1"/>
          </p:cNvPicPr>
          <p:nvPr/>
        </p:nvPicPr>
        <p:blipFill>
          <a:blip r:embed="rId3" cstate="print"/>
          <a:stretch>
            <a:fillRect/>
          </a:stretch>
        </p:blipFill>
        <p:spPr>
          <a:xfrm>
            <a:off x="7740352" y="5661248"/>
            <a:ext cx="1440160" cy="840094"/>
          </a:xfrm>
          <a:prstGeom prst="rect">
            <a:avLst/>
          </a:prstGeom>
        </p:spPr>
      </p:pic>
      <p:sp>
        <p:nvSpPr>
          <p:cNvPr id="11" name="TextBox 10"/>
          <p:cNvSpPr txBox="1"/>
          <p:nvPr/>
        </p:nvSpPr>
        <p:spPr>
          <a:xfrm>
            <a:off x="107504" y="6381328"/>
            <a:ext cx="576064" cy="369332"/>
          </a:xfrm>
          <a:prstGeom prst="rect">
            <a:avLst/>
          </a:prstGeom>
          <a:noFill/>
        </p:spPr>
        <p:txBody>
          <a:bodyPr wrap="square" rtlCol="0">
            <a:spAutoFit/>
          </a:bodyPr>
          <a:lstStyle/>
          <a:p>
            <a:pPr algn="ctr"/>
            <a:r>
              <a:rPr lang="en-CA" dirty="0" smtClean="0">
                <a:solidFill>
                  <a:schemeClr val="bg1"/>
                </a:solidFill>
              </a:rPr>
              <a:t>97</a:t>
            </a:r>
            <a:endParaRPr lang="en-CA" dirty="0">
              <a:solidFill>
                <a:schemeClr val="bg1"/>
              </a:solidFill>
            </a:endParaRPr>
          </a:p>
        </p:txBody>
      </p:sp>
      <p:sp>
        <p:nvSpPr>
          <p:cNvPr id="12" name="TextBox 6"/>
          <p:cNvSpPr txBox="1">
            <a:spLocks noChangeArrowheads="1"/>
          </p:cNvSpPr>
          <p:nvPr/>
        </p:nvSpPr>
        <p:spPr bwMode="auto">
          <a:xfrm>
            <a:off x="6372200" y="6341258"/>
            <a:ext cx="1296144" cy="400110"/>
          </a:xfrm>
          <a:prstGeom prst="rect">
            <a:avLst/>
          </a:prstGeom>
          <a:noFill/>
          <a:ln w="9525">
            <a:noFill/>
            <a:miter lim="800000"/>
            <a:headEnd/>
            <a:tailEnd/>
          </a:ln>
        </p:spPr>
        <p:txBody>
          <a:bodyPr wrap="square">
            <a:spAutoFit/>
          </a:bodyPr>
          <a:lstStyle/>
          <a:p>
            <a:pPr algn="ctr"/>
            <a:r>
              <a:rPr lang="en-CA" sz="1000" dirty="0" smtClean="0">
                <a:solidFill>
                  <a:schemeClr val="tx1">
                    <a:lumMod val="85000"/>
                  </a:schemeClr>
                </a:solidFill>
              </a:rPr>
              <a:t>big tears smiley</a:t>
            </a:r>
          </a:p>
          <a:p>
            <a:pPr algn="ctr"/>
            <a:r>
              <a:rPr lang="en-CA" sz="1000" dirty="0" smtClean="0">
                <a:solidFill>
                  <a:schemeClr val="tx1">
                    <a:lumMod val="85000"/>
                  </a:schemeClr>
                </a:solidFill>
              </a:rPr>
              <a:t> © sherv.net</a:t>
            </a:r>
          </a:p>
        </p:txBody>
      </p:sp>
    </p:spTree>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2852936"/>
            <a:ext cx="8435280" cy="1143000"/>
          </a:xfrm>
        </p:spPr>
        <p:txBody>
          <a:bodyPr/>
          <a:lstStyle/>
          <a:p>
            <a:r>
              <a:rPr lang="en-CA" sz="3200" b="1" dirty="0" smtClean="0">
                <a:solidFill>
                  <a:schemeClr val="tx1"/>
                </a:solidFill>
                <a:latin typeface="Calibri" pitchFamily="34" charset="0"/>
              </a:rPr>
              <a:t>Hallelujah! For the Lord our God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the Almighty reigns (Rev 19:6),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and because of the death of Christ for us,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we will reign with you forever (Rev 22:5)!</a:t>
            </a:r>
            <a:br>
              <a:rPr lang="en-CA" sz="3200" b="1" dirty="0" smtClean="0">
                <a:solidFill>
                  <a:schemeClr val="tx1"/>
                </a:solidFill>
                <a:latin typeface="Calibri" pitchFamily="34" charset="0"/>
              </a:rPr>
            </a:br>
            <a:r>
              <a:rPr lang="en-CA" sz="3200" b="1" dirty="0" smtClean="0">
                <a:solidFill>
                  <a:srgbClr val="00FF00"/>
                </a:solidFill>
                <a:latin typeface="Calibri" pitchFamily="34" charset="0"/>
              </a:rPr>
              <a:t>Thanks be to God!</a:t>
            </a:r>
            <a:br>
              <a:rPr lang="en-CA" sz="3200" b="1" dirty="0" smtClean="0">
                <a:solidFill>
                  <a:srgbClr val="00FF00"/>
                </a:solidFill>
                <a:latin typeface="Calibri" pitchFamily="34" charset="0"/>
              </a:rPr>
            </a:br>
            <a:r>
              <a:rPr lang="en-CA" sz="3200" b="1" dirty="0" smtClean="0">
                <a:solidFill>
                  <a:srgbClr val="00FF00"/>
                </a:solidFill>
                <a:latin typeface="Calibri" pitchFamily="34" charset="0"/>
              </a:rPr>
              <a:t>Praise be to God!</a:t>
            </a:r>
            <a:br>
              <a:rPr lang="en-CA" sz="3200" b="1" dirty="0" smtClean="0">
                <a:solidFill>
                  <a:srgbClr val="00FF00"/>
                </a:solidFill>
                <a:latin typeface="Calibri" pitchFamily="34" charset="0"/>
              </a:rPr>
            </a:br>
            <a:r>
              <a:rPr lang="en-CA" sz="3200" b="1" dirty="0" smtClean="0">
                <a:solidFill>
                  <a:srgbClr val="00FF00"/>
                </a:solidFill>
                <a:latin typeface="Calibri" pitchFamily="34" charset="0"/>
              </a:rPr>
              <a:t>Glory be to God!</a:t>
            </a:r>
            <a:br>
              <a:rPr lang="en-CA" sz="3200" b="1" dirty="0" smtClean="0">
                <a:solidFill>
                  <a:srgbClr val="00FF00"/>
                </a:solidFill>
                <a:latin typeface="Calibri" pitchFamily="34" charset="0"/>
              </a:rPr>
            </a:br>
            <a:r>
              <a:rPr lang="en-CA" sz="1600" b="1" dirty="0" smtClean="0">
                <a:solidFill>
                  <a:schemeClr val="tx1"/>
                </a:solidFill>
                <a:latin typeface="Calibri" pitchFamily="34" charset="0"/>
              </a:rPr>
              <a:t/>
            </a:r>
            <a:br>
              <a:rPr lang="en-CA" sz="1600" b="1" dirty="0" smtClean="0">
                <a:solidFill>
                  <a:schemeClr val="tx1"/>
                </a:solidFill>
                <a:latin typeface="Calibri" pitchFamily="34" charset="0"/>
              </a:rPr>
            </a:br>
            <a:r>
              <a:rPr lang="en-CA" sz="3200" b="1" dirty="0" smtClean="0">
                <a:solidFill>
                  <a:schemeClr val="tx1"/>
                </a:solidFill>
                <a:latin typeface="Calibri" pitchFamily="34" charset="0"/>
              </a:rPr>
              <a:t>In the coming ages you will show the immeasurable riches of your grace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in kindness toward us in Christ Jesus (Eph 2:7)! For all eternity, all we receive from you results from the finished work of the Lord Jesus Christ!</a:t>
            </a:r>
            <a:endParaRPr lang="en-CA" sz="3200" b="1" dirty="0">
              <a:solidFill>
                <a:schemeClr val="tx1"/>
              </a:solidFill>
              <a:latin typeface="Calibri" pitchFamily="34" charset="0"/>
            </a:endParaRPr>
          </a:p>
        </p:txBody>
      </p:sp>
      <p:sp>
        <p:nvSpPr>
          <p:cNvPr id="3" name="TextBox 2"/>
          <p:cNvSpPr txBox="1"/>
          <p:nvPr/>
        </p:nvSpPr>
        <p:spPr>
          <a:xfrm>
            <a:off x="8532440" y="6381328"/>
            <a:ext cx="611560" cy="369332"/>
          </a:xfrm>
          <a:prstGeom prst="rect">
            <a:avLst/>
          </a:prstGeom>
          <a:noFill/>
        </p:spPr>
        <p:txBody>
          <a:bodyPr wrap="square" rtlCol="0">
            <a:spAutoFit/>
          </a:bodyPr>
          <a:lstStyle/>
          <a:p>
            <a:pPr algn="ctr"/>
            <a:r>
              <a:rPr lang="en-CA" dirty="0" smtClean="0"/>
              <a:t>97</a:t>
            </a:r>
            <a:endParaRPr lang="en-CA" dirty="0"/>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1907704" y="98251"/>
            <a:ext cx="7056784" cy="6715125"/>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000" b="1" dirty="0" smtClean="0">
              <a:solidFill>
                <a:schemeClr val="bg1"/>
              </a:solidFill>
            </a:endParaRPr>
          </a:p>
          <a:p>
            <a:pPr algn="ctr"/>
            <a:endParaRPr lang="en-US" sz="1000" b="1" dirty="0" smtClean="0">
              <a:solidFill>
                <a:schemeClr val="bg1"/>
              </a:solidFill>
            </a:endParaRPr>
          </a:p>
          <a:p>
            <a:pPr algn="ctr">
              <a:defRPr/>
            </a:pPr>
            <a:endParaRPr lang="en-US" dirty="0"/>
          </a:p>
        </p:txBody>
      </p:sp>
      <p:sp>
        <p:nvSpPr>
          <p:cNvPr id="5123" name="Title 3"/>
          <p:cNvSpPr>
            <a:spLocks noGrp="1"/>
          </p:cNvSpPr>
          <p:nvPr>
            <p:ph type="title"/>
          </p:nvPr>
        </p:nvSpPr>
        <p:spPr>
          <a:xfrm>
            <a:off x="2267744" y="-27384"/>
            <a:ext cx="6336704" cy="1143000"/>
          </a:xfrm>
        </p:spPr>
        <p:txBody>
          <a:bodyPr>
            <a:normAutofit/>
          </a:bodyPr>
          <a:lstStyle/>
          <a:p>
            <a:r>
              <a:rPr lang="en-US" sz="4800" b="1" dirty="0" smtClean="0">
                <a:solidFill>
                  <a:schemeClr val="bg1"/>
                </a:solidFill>
                <a:latin typeface="Calibri" pitchFamily="34" charset="0"/>
              </a:rPr>
              <a:t>in Christ</a:t>
            </a:r>
          </a:p>
        </p:txBody>
      </p:sp>
      <p:sp>
        <p:nvSpPr>
          <p:cNvPr id="5125" name="TextBox 5"/>
          <p:cNvSpPr txBox="1">
            <a:spLocks noChangeArrowheads="1"/>
          </p:cNvSpPr>
          <p:nvPr/>
        </p:nvSpPr>
        <p:spPr bwMode="auto">
          <a:xfrm>
            <a:off x="144017" y="2204864"/>
            <a:ext cx="2483767" cy="4401205"/>
          </a:xfrm>
          <a:prstGeom prst="rect">
            <a:avLst/>
          </a:prstGeom>
          <a:noFill/>
          <a:ln w="9525">
            <a:noFill/>
            <a:miter lim="800000"/>
            <a:headEnd/>
            <a:tailEnd/>
          </a:ln>
        </p:spPr>
        <p:txBody>
          <a:bodyPr wrap="square">
            <a:spAutoFit/>
          </a:bodyPr>
          <a:lstStyle/>
          <a:p>
            <a:r>
              <a:rPr lang="en-CA" sz="2800" b="1" dirty="0" smtClean="0">
                <a:latin typeface="Calibri" pitchFamily="34" charset="0"/>
              </a:rPr>
              <a:t>Lord, thank you that </a:t>
            </a:r>
          </a:p>
          <a:p>
            <a:r>
              <a:rPr lang="en-CA" sz="2800" b="1" dirty="0" smtClean="0">
                <a:latin typeface="Calibri" pitchFamily="34" charset="0"/>
              </a:rPr>
              <a:t>Jesus died </a:t>
            </a:r>
          </a:p>
          <a:p>
            <a:r>
              <a:rPr lang="en-CA" sz="2800" b="1" dirty="0" smtClean="0">
                <a:latin typeface="Calibri" pitchFamily="34" charset="0"/>
              </a:rPr>
              <a:t>to give us </a:t>
            </a:r>
          </a:p>
          <a:p>
            <a:r>
              <a:rPr lang="en-CA" sz="2800" b="1" dirty="0" smtClean="0">
                <a:latin typeface="Calibri" pitchFamily="34" charset="0"/>
              </a:rPr>
              <a:t>riches of </a:t>
            </a:r>
          </a:p>
          <a:p>
            <a:r>
              <a:rPr lang="en-CA" sz="2800" b="1" dirty="0" smtClean="0">
                <a:latin typeface="Calibri" pitchFamily="34" charset="0"/>
              </a:rPr>
              <a:t>future glory with you!</a:t>
            </a:r>
          </a:p>
          <a:p>
            <a:r>
              <a:rPr lang="en-CA" sz="2800" b="1" dirty="0" smtClean="0">
                <a:latin typeface="Calibri" pitchFamily="34" charset="0"/>
              </a:rPr>
              <a:t>Only your glory can satisfy our deep longings! </a:t>
            </a:r>
            <a:endParaRPr lang="en-CA" sz="2800" b="1" dirty="0">
              <a:latin typeface="Calibri" pitchFamily="34" charset="0"/>
            </a:endParaRPr>
          </a:p>
        </p:txBody>
      </p:sp>
      <p:sp>
        <p:nvSpPr>
          <p:cNvPr id="6" name="Right Arrow 5"/>
          <p:cNvSpPr/>
          <p:nvPr/>
        </p:nvSpPr>
        <p:spPr>
          <a:xfrm>
            <a:off x="1115616" y="1268760"/>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4"/>
          <p:cNvSpPr txBox="1">
            <a:spLocks noChangeArrowheads="1"/>
          </p:cNvSpPr>
          <p:nvPr/>
        </p:nvSpPr>
        <p:spPr bwMode="auto">
          <a:xfrm>
            <a:off x="611460" y="476672"/>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8" name="Text Box 3"/>
          <p:cNvSpPr txBox="1">
            <a:spLocks noChangeArrowheads="1"/>
          </p:cNvSpPr>
          <p:nvPr/>
        </p:nvSpPr>
        <p:spPr bwMode="auto">
          <a:xfrm>
            <a:off x="2411759" y="692696"/>
            <a:ext cx="6048673" cy="6031138"/>
          </a:xfrm>
          <a:prstGeom prst="rect">
            <a:avLst/>
          </a:prstGeom>
          <a:noFill/>
          <a:ln w="9525">
            <a:noFill/>
            <a:miter lim="800000"/>
            <a:headEnd/>
            <a:tailEnd/>
          </a:ln>
        </p:spPr>
        <p:txBody>
          <a:bodyPr wrap="square">
            <a:spAutoFit/>
          </a:bodyPr>
          <a:lstStyle/>
          <a:p>
            <a:pPr algn="ctr">
              <a:spcAft>
                <a:spcPts val="300"/>
              </a:spcAft>
            </a:pPr>
            <a:r>
              <a:rPr lang="en-US" sz="1200" b="1" dirty="0">
                <a:solidFill>
                  <a:schemeClr val="bg1"/>
                </a:solidFill>
                <a:latin typeface="Calibri" pitchFamily="34" charset="0"/>
              </a:rPr>
              <a:t> </a:t>
            </a:r>
          </a:p>
          <a:p>
            <a:pPr algn="ctr">
              <a:lnSpc>
                <a:spcPts val="2700"/>
              </a:lnSpc>
              <a:spcAft>
                <a:spcPts val="300"/>
              </a:spcAft>
            </a:pPr>
            <a:r>
              <a:rPr lang="en-US" sz="3200" b="1" dirty="0">
                <a:solidFill>
                  <a:schemeClr val="bg1"/>
                </a:solidFill>
                <a:latin typeface="Calibri" pitchFamily="34" charset="0"/>
              </a:rPr>
              <a:t>citizenship in heaven</a:t>
            </a:r>
          </a:p>
          <a:p>
            <a:pPr algn="ctr">
              <a:lnSpc>
                <a:spcPts val="2700"/>
              </a:lnSpc>
              <a:spcAft>
                <a:spcPts val="300"/>
              </a:spcAft>
            </a:pPr>
            <a:r>
              <a:rPr lang="en-US" sz="3200" b="1" dirty="0">
                <a:latin typeface="Calibri" pitchFamily="34" charset="0"/>
              </a:rPr>
              <a:t>hope of glory</a:t>
            </a:r>
          </a:p>
          <a:p>
            <a:pPr algn="ctr">
              <a:lnSpc>
                <a:spcPts val="2700"/>
              </a:lnSpc>
              <a:spcAft>
                <a:spcPts val="300"/>
              </a:spcAft>
            </a:pPr>
            <a:r>
              <a:rPr lang="en-US" sz="3200" b="1" dirty="0">
                <a:solidFill>
                  <a:schemeClr val="bg1"/>
                </a:solidFill>
                <a:latin typeface="Calibri" pitchFamily="34" charset="0"/>
              </a:rPr>
              <a:t>inheritance, </a:t>
            </a:r>
            <a:r>
              <a:rPr lang="en-US" sz="3200" b="1" dirty="0" smtClean="0">
                <a:solidFill>
                  <a:schemeClr val="bg1"/>
                </a:solidFill>
                <a:latin typeface="Calibri" pitchFamily="34" charset="0"/>
              </a:rPr>
              <a:t>heirs, fellow heirs</a:t>
            </a:r>
            <a:endParaRPr lang="en-US" sz="3200" b="1" dirty="0">
              <a:solidFill>
                <a:schemeClr val="bg1"/>
              </a:solidFill>
              <a:latin typeface="Calibri" pitchFamily="34" charset="0"/>
            </a:endParaRPr>
          </a:p>
          <a:p>
            <a:pPr algn="ctr">
              <a:lnSpc>
                <a:spcPts val="2700"/>
              </a:lnSpc>
              <a:spcAft>
                <a:spcPts val="300"/>
              </a:spcAft>
            </a:pPr>
            <a:r>
              <a:rPr lang="en-US" sz="3200" b="1" dirty="0">
                <a:latin typeface="Calibri" pitchFamily="34" charset="0"/>
              </a:rPr>
              <a:t>with Christ at </a:t>
            </a:r>
            <a:r>
              <a:rPr lang="en-US" sz="3200" b="1" dirty="0" smtClean="0">
                <a:latin typeface="Calibri" pitchFamily="34" charset="0"/>
              </a:rPr>
              <a:t>death</a:t>
            </a:r>
          </a:p>
          <a:p>
            <a:pPr algn="ctr">
              <a:lnSpc>
                <a:spcPts val="2700"/>
              </a:lnSpc>
              <a:spcAft>
                <a:spcPts val="300"/>
              </a:spcAft>
            </a:pPr>
            <a:r>
              <a:rPr lang="en-US" sz="3200" b="1" dirty="0" smtClean="0">
                <a:solidFill>
                  <a:schemeClr val="bg1"/>
                </a:solidFill>
                <a:latin typeface="Calibri" pitchFamily="34" charset="0"/>
              </a:rPr>
              <a:t>made perfect</a:t>
            </a:r>
            <a:endParaRPr lang="en-CA" sz="3200" b="1" dirty="0">
              <a:solidFill>
                <a:schemeClr val="bg1"/>
              </a:solidFill>
              <a:latin typeface="Calibri" pitchFamily="34" charset="0"/>
            </a:endParaRPr>
          </a:p>
          <a:p>
            <a:pPr algn="ctr">
              <a:lnSpc>
                <a:spcPts val="2700"/>
              </a:lnSpc>
              <a:spcAft>
                <a:spcPts val="300"/>
              </a:spcAft>
            </a:pPr>
            <a:r>
              <a:rPr lang="en-US" sz="3200" b="1" dirty="0" smtClean="0">
                <a:latin typeface="Calibri" pitchFamily="34" charset="0"/>
              </a:rPr>
              <a:t>glorified to be like Jesus</a:t>
            </a:r>
          </a:p>
          <a:p>
            <a:pPr algn="ctr">
              <a:lnSpc>
                <a:spcPts val="2700"/>
              </a:lnSpc>
              <a:spcAft>
                <a:spcPts val="300"/>
              </a:spcAft>
            </a:pPr>
            <a:r>
              <a:rPr lang="en-US" sz="3200" b="1" dirty="0" smtClean="0">
                <a:solidFill>
                  <a:schemeClr val="bg1"/>
                </a:solidFill>
                <a:latin typeface="Calibri" pitchFamily="34" charset="0"/>
              </a:rPr>
              <a:t>brought </a:t>
            </a:r>
            <a:r>
              <a:rPr lang="en-US" sz="3200" b="1" dirty="0">
                <a:solidFill>
                  <a:schemeClr val="bg1"/>
                </a:solidFill>
                <a:latin typeface="Calibri" pitchFamily="34" charset="0"/>
              </a:rPr>
              <a:t>to the heavenly kingdom                                 </a:t>
            </a:r>
            <a:r>
              <a:rPr lang="en-US" sz="3200" b="1" dirty="0" smtClean="0">
                <a:latin typeface="Calibri" pitchFamily="34" charset="0"/>
              </a:rPr>
              <a:t>enter the joy of the Lord</a:t>
            </a:r>
          </a:p>
          <a:p>
            <a:pPr algn="ctr">
              <a:lnSpc>
                <a:spcPts val="2700"/>
              </a:lnSpc>
              <a:spcAft>
                <a:spcPts val="300"/>
              </a:spcAft>
            </a:pPr>
            <a:r>
              <a:rPr lang="en-US" sz="3200" b="1" dirty="0" smtClean="0">
                <a:solidFill>
                  <a:schemeClr val="bg1"/>
                </a:solidFill>
                <a:latin typeface="Calibri" pitchFamily="34" charset="0"/>
              </a:rPr>
              <a:t>delivered from the wrath to come</a:t>
            </a:r>
          </a:p>
          <a:p>
            <a:pPr algn="ctr">
              <a:lnSpc>
                <a:spcPts val="2700"/>
              </a:lnSpc>
              <a:spcAft>
                <a:spcPts val="300"/>
              </a:spcAft>
            </a:pPr>
            <a:r>
              <a:rPr lang="en-US" sz="3200" b="1" dirty="0" smtClean="0">
                <a:latin typeface="Calibri" pitchFamily="34" charset="0"/>
              </a:rPr>
              <a:t>God’s </a:t>
            </a:r>
            <a:r>
              <a:rPr lang="en-US" sz="3200" b="1" dirty="0">
                <a:latin typeface="Calibri" pitchFamily="34" charset="0"/>
              </a:rPr>
              <a:t>good work completed               </a:t>
            </a:r>
            <a:r>
              <a:rPr lang="en-US" sz="3200" b="1" dirty="0">
                <a:solidFill>
                  <a:schemeClr val="bg1"/>
                </a:solidFill>
                <a:latin typeface="Calibri" pitchFamily="34" charset="0"/>
              </a:rPr>
              <a:t>                                                  </a:t>
            </a:r>
            <a:endParaRPr lang="en-CA" sz="3200" b="1" dirty="0">
              <a:solidFill>
                <a:schemeClr val="bg1"/>
              </a:solidFill>
              <a:latin typeface="Calibri" pitchFamily="34" charset="0"/>
            </a:endParaRPr>
          </a:p>
          <a:p>
            <a:pPr algn="ctr">
              <a:lnSpc>
                <a:spcPts val="2700"/>
              </a:lnSpc>
              <a:spcAft>
                <a:spcPts val="300"/>
              </a:spcAft>
            </a:pPr>
            <a:r>
              <a:rPr lang="en-US" sz="3200" b="1" dirty="0" smtClean="0">
                <a:solidFill>
                  <a:schemeClr val="bg1"/>
                </a:solidFill>
                <a:latin typeface="Calibri" pitchFamily="34" charset="0"/>
              </a:rPr>
              <a:t>resurrection </a:t>
            </a:r>
            <a:r>
              <a:rPr lang="en-US" sz="3200" b="1" dirty="0">
                <a:solidFill>
                  <a:schemeClr val="bg1"/>
                </a:solidFill>
                <a:latin typeface="Calibri" pitchFamily="34" charset="0"/>
              </a:rPr>
              <a:t>body</a:t>
            </a:r>
            <a:endParaRPr lang="en-CA" sz="3200" b="1" dirty="0">
              <a:solidFill>
                <a:schemeClr val="bg1"/>
              </a:solidFill>
              <a:latin typeface="Calibri" pitchFamily="34" charset="0"/>
            </a:endParaRPr>
          </a:p>
          <a:p>
            <a:pPr algn="ctr">
              <a:lnSpc>
                <a:spcPts val="2700"/>
              </a:lnSpc>
              <a:spcAft>
                <a:spcPts val="300"/>
              </a:spcAft>
            </a:pPr>
            <a:r>
              <a:rPr lang="en-US" sz="3200" b="1" dirty="0">
                <a:latin typeface="Calibri" pitchFamily="34" charset="0"/>
              </a:rPr>
              <a:t>married to the Lamb    </a:t>
            </a:r>
            <a:endParaRPr lang="en-US" sz="3200" b="1" dirty="0" smtClean="0">
              <a:latin typeface="Calibri" pitchFamily="34" charset="0"/>
            </a:endParaRPr>
          </a:p>
          <a:p>
            <a:pPr algn="ctr">
              <a:lnSpc>
                <a:spcPts val="2700"/>
              </a:lnSpc>
              <a:spcAft>
                <a:spcPts val="300"/>
              </a:spcAft>
            </a:pPr>
            <a:r>
              <a:rPr lang="en-US" sz="3200" b="1" dirty="0" smtClean="0">
                <a:solidFill>
                  <a:schemeClr val="bg1"/>
                </a:solidFill>
                <a:latin typeface="Calibri" pitchFamily="34" charset="0"/>
              </a:rPr>
              <a:t>every </a:t>
            </a:r>
            <a:r>
              <a:rPr lang="en-US" sz="3200" b="1" dirty="0">
                <a:solidFill>
                  <a:schemeClr val="bg1"/>
                </a:solidFill>
                <a:latin typeface="Calibri" pitchFamily="34" charset="0"/>
              </a:rPr>
              <a:t>tear wiped away</a:t>
            </a:r>
            <a:endParaRPr lang="en-CA" sz="3200" b="1" dirty="0">
              <a:solidFill>
                <a:schemeClr val="bg1"/>
              </a:solidFill>
              <a:latin typeface="Calibri" pitchFamily="34" charset="0"/>
            </a:endParaRPr>
          </a:p>
          <a:p>
            <a:pPr algn="ctr">
              <a:lnSpc>
                <a:spcPts val="2700"/>
              </a:lnSpc>
              <a:spcAft>
                <a:spcPts val="300"/>
              </a:spcAft>
            </a:pPr>
            <a:r>
              <a:rPr lang="en-US" sz="3200" b="1" dirty="0">
                <a:latin typeface="Calibri" pitchFamily="34" charset="0"/>
              </a:rPr>
              <a:t> see God’s </a:t>
            </a:r>
            <a:r>
              <a:rPr lang="en-US" sz="3200" b="1" dirty="0" smtClean="0">
                <a:latin typeface="Calibri" pitchFamily="34" charset="0"/>
              </a:rPr>
              <a:t>face</a:t>
            </a:r>
          </a:p>
          <a:p>
            <a:pPr algn="ctr">
              <a:lnSpc>
                <a:spcPts val="2700"/>
              </a:lnSpc>
              <a:spcAft>
                <a:spcPts val="300"/>
              </a:spcAft>
            </a:pPr>
            <a:r>
              <a:rPr lang="en-US" sz="3200" b="1" dirty="0" smtClean="0">
                <a:solidFill>
                  <a:schemeClr val="bg1"/>
                </a:solidFill>
                <a:latin typeface="Calibri" pitchFamily="34" charset="0"/>
              </a:rPr>
              <a:t>reign forever</a:t>
            </a:r>
            <a:endParaRPr lang="en-CA" sz="3200" b="1" dirty="0">
              <a:solidFill>
                <a:schemeClr val="bg1"/>
              </a:solidFill>
              <a:latin typeface="Calibri" pitchFamily="34" charset="0"/>
            </a:endParaRPr>
          </a:p>
        </p:txBody>
      </p:sp>
      <p:sp>
        <p:nvSpPr>
          <p:cNvPr id="9"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83-97</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2554545"/>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give us these gifts? </a:t>
            </a:r>
          </a:p>
          <a:p>
            <a:pPr algn="ctr"/>
            <a:r>
              <a:rPr lang="en-CA" sz="3200" dirty="0" smtClean="0">
                <a:latin typeface="Calibri" pitchFamily="34" charset="0"/>
                <a:cs typeface="Calibri" pitchFamily="34" charset="0"/>
              </a:rPr>
              <a:t>Has anyone else died as God’s once-for-all sacrifice for sin?  Is anyone else the infinite </a:t>
            </a:r>
          </a:p>
          <a:p>
            <a:pPr algn="ctr"/>
            <a:r>
              <a:rPr lang="en-CA" sz="3200" dirty="0" smtClean="0">
                <a:latin typeface="Calibri" pitchFamily="34" charset="0"/>
                <a:cs typeface="Calibri" pitchFamily="34" charset="0"/>
              </a:rPr>
              <a:t>Son of God, our resurrected Messiah and Lord,</a:t>
            </a:r>
          </a:p>
          <a:p>
            <a:pPr algn="ctr"/>
            <a:r>
              <a:rPr lang="en-CA" sz="3200" dirty="0" smtClean="0">
                <a:latin typeface="Calibri" pitchFamily="34" charset="0"/>
                <a:cs typeface="Calibri" pitchFamily="34" charset="0"/>
              </a:rPr>
              <a:t>who provides in himself all we need in God?</a:t>
            </a:r>
            <a:endParaRPr lang="en-CA" sz="3200" dirty="0">
              <a:latin typeface="Calibri" pitchFamily="34" charset="0"/>
              <a:cs typeface="Calibri" pitchFamily="34" charset="0"/>
            </a:endParaRPr>
          </a:p>
        </p:txBody>
      </p:sp>
      <p:sp>
        <p:nvSpPr>
          <p:cNvPr id="17" name="Rectangle 16"/>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603194"/>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29" name="Title 1"/>
          <p:cNvSpPr txBox="1">
            <a:spLocks/>
          </p:cNvSpPr>
          <p:nvPr/>
        </p:nvSpPr>
        <p:spPr>
          <a:xfrm>
            <a:off x="0" y="5517232"/>
            <a:ext cx="9144000" cy="1368152"/>
          </a:xfrm>
          <a:prstGeom prst="rect">
            <a:avLst/>
          </a:prstGeom>
          <a:solidFill>
            <a:schemeClr val="bg1"/>
          </a:solidFill>
        </p:spPr>
        <p:txBody>
          <a:bodyPr>
            <a:noAutofit/>
          </a:bodyPr>
          <a:lstStyle/>
          <a:p>
            <a:pPr lvl="0" algn="ctr" eaLnBrk="0" hangingPunct="0">
              <a:defRPr/>
            </a:pPr>
            <a:r>
              <a:rPr lang="en-US" sz="2600" spc="-20" dirty="0" smtClean="0">
                <a:latin typeface="Calibri" pitchFamily="34" charset="0"/>
                <a:cs typeface="Calibri" pitchFamily="34" charset="0"/>
              </a:rPr>
              <a:t>Joy and satisfaction are in Christ, not beauty, music, smart-phones, sports, cars, money, friends, romance, sex, food, drinking parties, homes or jobs!  Jesus had supreme joy without sex or money!</a:t>
            </a:r>
            <a:endParaRPr kumimoji="0" lang="en-US" sz="26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31" name="TextBox 30"/>
          <p:cNvSpPr txBox="1"/>
          <p:nvPr/>
        </p:nvSpPr>
        <p:spPr>
          <a:xfrm>
            <a:off x="251520" y="3934797"/>
            <a:ext cx="3960440" cy="646331"/>
          </a:xfrm>
          <a:prstGeom prst="rect">
            <a:avLst/>
          </a:prstGeom>
          <a:noFill/>
        </p:spPr>
        <p:txBody>
          <a:bodyPr wrap="square" rtlCol="0">
            <a:spAutoFit/>
          </a:bodyPr>
          <a:lstStyle/>
          <a:p>
            <a:pPr algn="ctr"/>
            <a:r>
              <a:rPr lang="en-CA" b="1" dirty="0" smtClean="0"/>
              <a:t>God’s completely different way </a:t>
            </a:r>
          </a:p>
          <a:p>
            <a:pPr algn="ctr"/>
            <a:r>
              <a:rPr lang="en-CA" b="1" dirty="0" smtClean="0"/>
              <a:t>to deepest joy and satisfaction</a:t>
            </a:r>
            <a:endParaRPr lang="en-CA" b="1" dirty="0"/>
          </a:p>
        </p:txBody>
      </p:sp>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43000" y="-1143000"/>
            <a:ext cx="6858000" cy="9144000"/>
          </a:xfrm>
          <a:prstGeom prst="rect">
            <a:avLst/>
          </a:prstGeom>
        </p:spPr>
      </p:pic>
      <p:sp>
        <p:nvSpPr>
          <p:cNvPr id="5" name="TextBox 4"/>
          <p:cNvSpPr txBox="1"/>
          <p:nvPr/>
        </p:nvSpPr>
        <p:spPr>
          <a:xfrm>
            <a:off x="1331640" y="5517232"/>
            <a:ext cx="3096344" cy="923330"/>
          </a:xfrm>
          <a:prstGeom prst="rect">
            <a:avLst/>
          </a:prstGeom>
          <a:noFill/>
        </p:spPr>
        <p:txBody>
          <a:bodyPr wrap="square" rtlCol="0">
            <a:spAutoFit/>
          </a:bodyPr>
          <a:lstStyle/>
          <a:p>
            <a:pPr algn="ctr"/>
            <a:r>
              <a:rPr lang="en-CA" dirty="0" smtClean="0">
                <a:solidFill>
                  <a:srgbClr val="FF0000"/>
                </a:solidFill>
              </a:rPr>
              <a:t>I am </a:t>
            </a:r>
          </a:p>
          <a:p>
            <a:pPr algn="ctr"/>
            <a:r>
              <a:rPr lang="en-CA" dirty="0" smtClean="0">
                <a:solidFill>
                  <a:srgbClr val="FF0000"/>
                </a:solidFill>
              </a:rPr>
              <a:t>the righteousness of God</a:t>
            </a:r>
          </a:p>
          <a:p>
            <a:pPr algn="ctr"/>
            <a:r>
              <a:rPr lang="en-CA" dirty="0" smtClean="0">
                <a:solidFill>
                  <a:srgbClr val="FF0000"/>
                </a:solidFill>
              </a:rPr>
              <a:t>justification</a:t>
            </a:r>
            <a:endParaRPr lang="en-CA" dirty="0">
              <a:solidFill>
                <a:srgbClr val="FF0000"/>
              </a:solidFill>
            </a:endParaRPr>
          </a:p>
        </p:txBody>
      </p:sp>
      <p:sp>
        <p:nvSpPr>
          <p:cNvPr id="9" name="TextBox 8"/>
          <p:cNvSpPr txBox="1"/>
          <p:nvPr/>
        </p:nvSpPr>
        <p:spPr>
          <a:xfrm>
            <a:off x="7848872" y="766445"/>
            <a:ext cx="1475656" cy="923330"/>
          </a:xfrm>
          <a:prstGeom prst="rect">
            <a:avLst/>
          </a:prstGeom>
          <a:noFill/>
        </p:spPr>
        <p:txBody>
          <a:bodyPr wrap="square" rtlCol="0">
            <a:spAutoFit/>
          </a:bodyPr>
          <a:lstStyle/>
          <a:p>
            <a:pPr algn="ctr"/>
            <a:r>
              <a:rPr lang="en-CA" dirty="0" smtClean="0"/>
              <a:t>I am </a:t>
            </a:r>
          </a:p>
          <a:p>
            <a:pPr algn="ctr"/>
            <a:r>
              <a:rPr lang="en-CA" dirty="0" smtClean="0"/>
              <a:t>peace </a:t>
            </a:r>
          </a:p>
          <a:p>
            <a:pPr algn="ctr"/>
            <a:r>
              <a:rPr lang="en-CA" dirty="0" smtClean="0"/>
              <a:t>with God</a:t>
            </a:r>
            <a:endParaRPr lang="en-CA"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dirty="0" smtClean="0">
                <a:solidFill>
                  <a:srgbClr val="FF0000"/>
                </a:solidFill>
              </a:rPr>
              <a:t>I am</a:t>
            </a:r>
          </a:p>
          <a:p>
            <a:pPr algn="ctr"/>
            <a:r>
              <a:rPr lang="en-CA" dirty="0" smtClean="0">
                <a:solidFill>
                  <a:srgbClr val="FF0000"/>
                </a:solidFill>
              </a:rPr>
              <a:t>at-one-</a:t>
            </a:r>
            <a:r>
              <a:rPr lang="en-CA" dirty="0" err="1" smtClean="0">
                <a:solidFill>
                  <a:srgbClr val="FF0000"/>
                </a:solidFill>
              </a:rPr>
              <a:t>ment</a:t>
            </a:r>
            <a:r>
              <a:rPr lang="en-CA" dirty="0" smtClean="0">
                <a:solidFill>
                  <a:srgbClr val="FF0000"/>
                </a:solidFill>
              </a:rPr>
              <a:t> with the Lord</a:t>
            </a:r>
          </a:p>
          <a:p>
            <a:pPr algn="ctr"/>
            <a:r>
              <a:rPr lang="en-CA" dirty="0" smtClean="0">
                <a:solidFill>
                  <a:srgbClr val="FF0000"/>
                </a:solidFill>
              </a:rPr>
              <a:t>God’s wrath turned away </a:t>
            </a:r>
          </a:p>
        </p:txBody>
      </p:sp>
      <p:sp>
        <p:nvSpPr>
          <p:cNvPr id="11" name="TextBox 10"/>
          <p:cNvSpPr txBox="1"/>
          <p:nvPr/>
        </p:nvSpPr>
        <p:spPr>
          <a:xfrm>
            <a:off x="-1353502" y="1844824"/>
            <a:ext cx="4032448" cy="1200329"/>
          </a:xfrm>
          <a:prstGeom prst="rect">
            <a:avLst/>
          </a:prstGeom>
          <a:noFill/>
        </p:spPr>
        <p:txBody>
          <a:bodyPr wrap="square" rtlCol="0">
            <a:spAutoFit/>
          </a:bodyPr>
          <a:lstStyle/>
          <a:p>
            <a:pPr algn="ctr"/>
            <a:r>
              <a:rPr lang="en-CA" dirty="0" smtClean="0"/>
              <a:t>I am </a:t>
            </a:r>
          </a:p>
          <a:p>
            <a:pPr algn="ctr"/>
            <a:r>
              <a:rPr lang="en-CA" dirty="0" smtClean="0"/>
              <a:t> ransom</a:t>
            </a:r>
          </a:p>
          <a:p>
            <a:pPr algn="ctr"/>
            <a:r>
              <a:rPr lang="en-CA" dirty="0" smtClean="0"/>
              <a:t>and </a:t>
            </a:r>
          </a:p>
          <a:p>
            <a:pPr algn="ctr"/>
            <a:r>
              <a:rPr lang="en-CA" dirty="0" smtClean="0"/>
              <a:t>redemption</a:t>
            </a:r>
            <a:endParaRPr lang="en-CA" dirty="0"/>
          </a:p>
        </p:txBody>
      </p:sp>
      <p:sp>
        <p:nvSpPr>
          <p:cNvPr id="12" name="TextBox 11"/>
          <p:cNvSpPr txBox="1"/>
          <p:nvPr/>
        </p:nvSpPr>
        <p:spPr>
          <a:xfrm>
            <a:off x="2987824" y="404664"/>
            <a:ext cx="1800200" cy="923330"/>
          </a:xfrm>
          <a:prstGeom prst="rect">
            <a:avLst/>
          </a:prstGeom>
          <a:noFill/>
        </p:spPr>
        <p:txBody>
          <a:bodyPr wrap="square" rtlCol="0">
            <a:spAutoFit/>
          </a:bodyPr>
          <a:lstStyle/>
          <a:p>
            <a:pPr algn="ctr"/>
            <a:r>
              <a:rPr lang="en-CA" dirty="0" smtClean="0"/>
              <a:t> I am reconciliation</a:t>
            </a:r>
          </a:p>
          <a:p>
            <a:pPr algn="ctr"/>
            <a:r>
              <a:rPr lang="en-CA" dirty="0" smtClean="0"/>
              <a:t>to God</a:t>
            </a:r>
            <a:endParaRPr lang="en-CA" dirty="0"/>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dirty="0" smtClean="0"/>
              <a:t>I am</a:t>
            </a:r>
          </a:p>
          <a:p>
            <a:pPr algn="ctr"/>
            <a:r>
              <a:rPr lang="en-CA" dirty="0" smtClean="0"/>
              <a:t>eternal</a:t>
            </a:r>
          </a:p>
          <a:p>
            <a:pPr algn="ctr"/>
            <a:r>
              <a:rPr lang="en-CA" dirty="0" smtClean="0"/>
              <a:t> life</a:t>
            </a:r>
            <a:endParaRPr lang="en-CA" dirty="0"/>
          </a:p>
        </p:txBody>
      </p:sp>
      <p:sp>
        <p:nvSpPr>
          <p:cNvPr id="15" name="TextBox 14"/>
          <p:cNvSpPr txBox="1"/>
          <p:nvPr/>
        </p:nvSpPr>
        <p:spPr>
          <a:xfrm>
            <a:off x="7668344" y="3212976"/>
            <a:ext cx="1440160" cy="2031325"/>
          </a:xfrm>
          <a:prstGeom prst="rect">
            <a:avLst/>
          </a:prstGeom>
          <a:noFill/>
        </p:spPr>
        <p:txBody>
          <a:bodyPr wrap="square" rtlCol="0">
            <a:spAutoFit/>
          </a:bodyPr>
          <a:lstStyle/>
          <a:p>
            <a:pPr algn="ctr"/>
            <a:r>
              <a:rPr lang="en-CA" dirty="0" smtClean="0">
                <a:solidFill>
                  <a:srgbClr val="0000FF"/>
                </a:solidFill>
              </a:rPr>
              <a:t>I am deliverance from darkness</a:t>
            </a:r>
          </a:p>
          <a:p>
            <a:pPr algn="ctr"/>
            <a:r>
              <a:rPr lang="en-CA" dirty="0" smtClean="0">
                <a:solidFill>
                  <a:srgbClr val="0000FF"/>
                </a:solidFill>
              </a:rPr>
              <a:t>into the kingdom of God’s Son</a:t>
            </a:r>
            <a:endParaRPr lang="en-CA" dirty="0">
              <a:solidFill>
                <a:srgbClr val="0000FF"/>
              </a:solidFill>
            </a:endParaRPr>
          </a:p>
        </p:txBody>
      </p:sp>
      <p:sp>
        <p:nvSpPr>
          <p:cNvPr id="16" name="TextBox 15"/>
          <p:cNvSpPr txBox="1"/>
          <p:nvPr/>
        </p:nvSpPr>
        <p:spPr>
          <a:xfrm>
            <a:off x="4716016" y="179348"/>
            <a:ext cx="3240360" cy="369332"/>
          </a:xfrm>
          <a:prstGeom prst="rect">
            <a:avLst/>
          </a:prstGeom>
          <a:noFill/>
        </p:spPr>
        <p:txBody>
          <a:bodyPr wrap="square" rtlCol="0">
            <a:spAutoFit/>
          </a:bodyPr>
          <a:lstStyle/>
          <a:p>
            <a:pPr algn="ctr"/>
            <a:r>
              <a:rPr lang="en-CA" dirty="0" smtClean="0">
                <a:solidFill>
                  <a:srgbClr val="0000FF"/>
                </a:solidFill>
              </a:rPr>
              <a:t>I am fullness in God</a:t>
            </a:r>
            <a:endParaRPr lang="en-CA" dirty="0">
              <a:solidFill>
                <a:srgbClr val="0000FF"/>
              </a:solidFill>
            </a:endParaRPr>
          </a:p>
        </p:txBody>
      </p:sp>
      <p:sp>
        <p:nvSpPr>
          <p:cNvPr id="19" name="TextBox 18"/>
          <p:cNvSpPr txBox="1"/>
          <p:nvPr/>
        </p:nvSpPr>
        <p:spPr>
          <a:xfrm rot="16200000">
            <a:off x="-391906" y="5518103"/>
            <a:ext cx="1512168" cy="646331"/>
          </a:xfrm>
          <a:prstGeom prst="rect">
            <a:avLst/>
          </a:prstGeom>
          <a:noFill/>
        </p:spPr>
        <p:txBody>
          <a:bodyPr wrap="square" rtlCol="0">
            <a:spAutoFit/>
          </a:bodyPr>
          <a:lstStyle/>
          <a:p>
            <a:pPr algn="ctr"/>
            <a:r>
              <a:rPr lang="en-CA" dirty="0" smtClean="0">
                <a:solidFill>
                  <a:srgbClr val="FFFF00"/>
                </a:solidFill>
              </a:rPr>
              <a:t>I am forgiveness</a:t>
            </a:r>
            <a:endParaRPr lang="en-CA" dirty="0">
              <a:solidFill>
                <a:srgbClr val="FFFF00"/>
              </a:solidFill>
            </a:endParaRPr>
          </a:p>
        </p:txBody>
      </p:sp>
      <p:sp>
        <p:nvSpPr>
          <p:cNvPr id="18" name="Title 1"/>
          <p:cNvSpPr txBox="1">
            <a:spLocks/>
          </p:cNvSpPr>
          <p:nvPr/>
        </p:nvSpPr>
        <p:spPr bwMode="auto">
          <a:xfrm rot="19958346">
            <a:off x="1493356" y="1980310"/>
            <a:ext cx="6473064" cy="2286000"/>
          </a:xfrm>
          <a:prstGeom prst="rect">
            <a:avLst/>
          </a:prstGeom>
          <a:solidFill>
            <a:srgbClr val="FF00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kern="0" dirty="0" smtClean="0">
                <a:solidFill>
                  <a:schemeClr val="bg1"/>
                </a:solidFill>
                <a:latin typeface="Arial Black" pitchFamily="34" charset="0"/>
                <a:ea typeface="+mj-ea"/>
                <a:cs typeface="+mj-cs"/>
              </a:rPr>
              <a:t>J</a:t>
            </a:r>
            <a:r>
              <a:rPr lang="en-CA" sz="2800" kern="0" noProof="0" dirty="0" err="1" smtClean="0">
                <a:solidFill>
                  <a:schemeClr val="bg1"/>
                </a:solidFill>
                <a:latin typeface="Arial Black" pitchFamily="34" charset="0"/>
                <a:ea typeface="+mj-ea"/>
                <a:cs typeface="+mj-cs"/>
              </a:rPr>
              <a:t>oy</a:t>
            </a:r>
            <a:r>
              <a:rPr lang="en-CA" sz="2800" kern="0" noProof="0" dirty="0" smtClean="0">
                <a:solidFill>
                  <a:schemeClr val="bg1"/>
                </a:solidFill>
                <a:latin typeface="Arial Black" pitchFamily="34" charset="0"/>
                <a:ea typeface="+mj-ea"/>
                <a:cs typeface="+mj-cs"/>
              </a:rPr>
              <a:t> and satisfaction are in God</a:t>
            </a:r>
            <a:r>
              <a:rPr lang="en-CA" sz="2800" kern="0" dirty="0" smtClean="0">
                <a:solidFill>
                  <a:schemeClr val="bg1"/>
                </a:solidFill>
                <a:latin typeface="Arial Black" pitchFamily="34" charset="0"/>
                <a:ea typeface="+mj-ea"/>
                <a:cs typeface="+mj-cs"/>
              </a:rPr>
              <a:t>. Open Christ’s gifts to enjoy the Lord by faith </a:t>
            </a:r>
            <a:r>
              <a:rPr lang="en-CA" sz="2800" kern="0" noProof="0" dirty="0" smtClean="0">
                <a:solidFill>
                  <a:schemeClr val="bg1"/>
                </a:solidFill>
                <a:latin typeface="Arial Black" pitchFamily="34" charset="0"/>
                <a:ea typeface="+mj-ea"/>
                <a:cs typeface="+mj-cs"/>
              </a:rPr>
              <a:t>in God’s promises expressed in praise!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0" i="0" u="none" strike="noStrike" kern="0" cap="none" spc="0" normalizeH="0" baseline="0" dirty="0" smtClean="0">
                <a:ln>
                  <a:noFill/>
                </a:ln>
                <a:solidFill>
                  <a:schemeClr val="bg1"/>
                </a:solidFill>
                <a:effectLst/>
                <a:uLnTx/>
                <a:uFillTx/>
                <a:latin typeface="Arial Black" pitchFamily="34" charset="0"/>
                <a:ea typeface="+mj-ea"/>
                <a:cs typeface="+mj-cs"/>
              </a:rPr>
              <a:t>Promises - Faith - Praise</a:t>
            </a:r>
            <a:endParaRPr kumimoji="0" lang="en-CA" sz="2800" b="0" i="0" u="none" strike="noStrike" kern="0" cap="none" spc="0" normalizeH="0" baseline="0" noProof="0" dirty="0">
              <a:ln>
                <a:noFill/>
              </a:ln>
              <a:solidFill>
                <a:schemeClr val="bg1"/>
              </a:solidFill>
              <a:effectLst/>
              <a:uLnTx/>
              <a:uFillTx/>
              <a:latin typeface="Arial Black" pitchFamily="34" charset="0"/>
              <a:ea typeface="+mj-ea"/>
              <a:cs typeface="+mj-cs"/>
            </a:endParaRPr>
          </a:p>
        </p:txBody>
      </p:sp>
      <p:sp>
        <p:nvSpPr>
          <p:cNvPr id="20" name="TextBox 19"/>
          <p:cNvSpPr txBox="1"/>
          <p:nvPr/>
        </p:nvSpPr>
        <p:spPr>
          <a:xfrm>
            <a:off x="860480" y="260648"/>
            <a:ext cx="2343368" cy="1477328"/>
          </a:xfrm>
          <a:prstGeom prst="rect">
            <a:avLst/>
          </a:prstGeom>
          <a:noFill/>
        </p:spPr>
        <p:txBody>
          <a:bodyPr wrap="square" rtlCol="0">
            <a:spAutoFit/>
          </a:bodyPr>
          <a:lstStyle/>
          <a:p>
            <a:pPr algn="ctr"/>
            <a:r>
              <a:rPr lang="en-CA" dirty="0" smtClean="0"/>
              <a:t>I am </a:t>
            </a:r>
          </a:p>
          <a:p>
            <a:pPr algn="ctr"/>
            <a:r>
              <a:rPr lang="en-CA" dirty="0" smtClean="0"/>
              <a:t>God blessing</a:t>
            </a:r>
          </a:p>
          <a:p>
            <a:pPr algn="ctr"/>
            <a:r>
              <a:rPr lang="en-CA" dirty="0" smtClean="0"/>
              <a:t>you with </a:t>
            </a:r>
          </a:p>
          <a:p>
            <a:pPr algn="ctr"/>
            <a:r>
              <a:rPr lang="en-CA" dirty="0" smtClean="0"/>
              <a:t>every spiritual blessing</a:t>
            </a:r>
            <a:endParaRPr lang="en-CA" dirty="0"/>
          </a:p>
        </p:txBody>
      </p:sp>
    </p:spTree>
    <p:extLst>
      <p:ext uri="{BB962C8B-B14F-4D97-AF65-F5344CB8AC3E}">
        <p14:creationId xmlns="" xmlns:p14="http://schemas.microsoft.com/office/powerpoint/2010/main" val="379158180"/>
      </p:ext>
    </p:extLst>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294112"/>
            <a:ext cx="8229600" cy="1143000"/>
          </a:xfrm>
        </p:spPr>
        <p:txBody>
          <a:bodyPr/>
          <a:lstStyle/>
          <a:p>
            <a:r>
              <a:rPr lang="en-US" sz="2800" b="1" dirty="0" smtClean="0">
                <a:solidFill>
                  <a:schemeClr val="bg1"/>
                </a:solidFill>
                <a:latin typeface="Calibri" pitchFamily="34" charset="0"/>
              </a:rPr>
              <a:t>“Many pursue sexual pleasure far more than they pursue joy in God.  Some may agree that temporary sexual pleasures </a:t>
            </a:r>
            <a:r>
              <a:rPr lang="en-US" sz="2800" b="1" i="1" dirty="0" smtClean="0">
                <a:solidFill>
                  <a:schemeClr val="bg1"/>
                </a:solidFill>
                <a:latin typeface="Calibri" pitchFamily="34" charset="0"/>
              </a:rPr>
              <a:t>in this life</a:t>
            </a:r>
            <a:r>
              <a:rPr lang="en-US" sz="2800" b="1" dirty="0" smtClean="0">
                <a:solidFill>
                  <a:schemeClr val="bg1"/>
                </a:solidFill>
                <a:latin typeface="Calibri" pitchFamily="34" charset="0"/>
              </a:rPr>
              <a:t> can’t be greater than the pleasures of God </a:t>
            </a:r>
            <a:r>
              <a:rPr lang="en-US" sz="2800" b="1" i="1" dirty="0" smtClean="0">
                <a:solidFill>
                  <a:schemeClr val="bg1"/>
                </a:solidFill>
                <a:latin typeface="Calibri" pitchFamily="34" charset="0"/>
              </a:rPr>
              <a:t>in eternity</a:t>
            </a:r>
            <a:r>
              <a:rPr lang="en-US" sz="2800" b="1" dirty="0" smtClean="0">
                <a:solidFill>
                  <a:schemeClr val="bg1"/>
                </a:solidFill>
                <a:latin typeface="Calibri" pitchFamily="34" charset="0"/>
              </a:rPr>
              <a:t>, but what blindness that since God is different and better than all else,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joy in God </a:t>
            </a:r>
            <a:r>
              <a:rPr lang="en-US" sz="2800" b="1" i="1" dirty="0" smtClean="0">
                <a:solidFill>
                  <a:schemeClr val="bg1"/>
                </a:solidFill>
                <a:latin typeface="Calibri" pitchFamily="34" charset="0"/>
              </a:rPr>
              <a:t>in this life</a:t>
            </a:r>
            <a:r>
              <a:rPr lang="en-US" sz="2800" b="1" dirty="0" smtClean="0">
                <a:solidFill>
                  <a:schemeClr val="bg1"/>
                </a:solidFill>
                <a:latin typeface="Calibri" pitchFamily="34" charset="0"/>
              </a:rPr>
              <a:t> is different and better than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all else </a:t>
            </a:r>
            <a:r>
              <a:rPr lang="en-US" sz="2800" b="1" i="1" dirty="0" smtClean="0">
                <a:solidFill>
                  <a:schemeClr val="bg1"/>
                </a:solidFill>
                <a:latin typeface="Calibri" pitchFamily="34" charset="0"/>
              </a:rPr>
              <a:t>now</a:t>
            </a:r>
            <a:r>
              <a:rPr lang="en-US" sz="2800" b="1" dirty="0" smtClean="0">
                <a:solidFill>
                  <a:schemeClr val="bg1"/>
                </a:solidFill>
                <a:latin typeface="Calibri" pitchFamily="34" charset="0"/>
              </a:rPr>
              <a:t>, including sexual pleasure!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Jesus had supreme joy without sex!”</a:t>
            </a:r>
            <a:br>
              <a:rPr lang="en-US" sz="2800" b="1" dirty="0" smtClean="0">
                <a:solidFill>
                  <a:schemeClr val="bg1"/>
                </a:solidFill>
                <a:latin typeface="Calibri" pitchFamily="34" charset="0"/>
              </a:rPr>
            </a:br>
            <a:r>
              <a:rPr lang="en-US" sz="2800" b="1" dirty="0" smtClean="0">
                <a:solidFill>
                  <a:schemeClr val="bg1"/>
                </a:solidFill>
              </a:rPr>
              <a:t/>
            </a:r>
            <a:br>
              <a:rPr lang="en-US" sz="2800" b="1" dirty="0" smtClean="0">
                <a:solidFill>
                  <a:schemeClr val="bg1"/>
                </a:solidFill>
              </a:rPr>
            </a:br>
            <a:r>
              <a:rPr lang="en-US" sz="2800" dirty="0" smtClean="0"/>
              <a:t/>
            </a:r>
            <a:br>
              <a:rPr lang="en-US" sz="2800" dirty="0" smtClean="0"/>
            </a:br>
            <a:r>
              <a:rPr lang="en-US" sz="2800" dirty="0" smtClean="0"/>
              <a:t/>
            </a:r>
            <a:br>
              <a:rPr lang="en-US" sz="2800" dirty="0" smtClean="0"/>
            </a:br>
            <a:r>
              <a:rPr lang="en-US" sz="2800" dirty="0" smtClean="0"/>
              <a:t/>
            </a:r>
            <a:br>
              <a:rPr lang="en-US" sz="2800" dirty="0" smtClean="0"/>
            </a:br>
            <a:r>
              <a:rPr lang="en-US" sz="2800" dirty="0" smtClean="0"/>
              <a:t/>
            </a:r>
            <a:br>
              <a:rPr lang="en-US" sz="2800" dirty="0" smtClean="0"/>
            </a:br>
            <a:r>
              <a:rPr lang="en-US" sz="1800" dirty="0" smtClean="0">
                <a:solidFill>
                  <a:schemeClr val="tx1"/>
                </a:solidFill>
                <a:latin typeface="Calibri" pitchFamily="34" charset="0"/>
              </a:rPr>
              <a:t>From “Know Your God,” John’s discipleship </a:t>
            </a:r>
            <a:r>
              <a:rPr lang="en-US" sz="1800" i="1" dirty="0" smtClean="0">
                <a:solidFill>
                  <a:schemeClr val="tx1"/>
                </a:solidFill>
                <a:latin typeface="Calibri" pitchFamily="34" charset="0"/>
              </a:rPr>
              <a:t>e</a:t>
            </a:r>
            <a:r>
              <a:rPr lang="en-US" sz="1800" dirty="0" smtClean="0">
                <a:solidFill>
                  <a:schemeClr val="tx1"/>
                </a:solidFill>
                <a:latin typeface="Calibri" pitchFamily="34" charset="0"/>
              </a:rPr>
              <a:t>Book on God’s attributes, page 67, </a:t>
            </a:r>
            <a:br>
              <a:rPr lang="en-US" sz="1800" dirty="0" smtClean="0">
                <a:solidFill>
                  <a:schemeClr val="tx1"/>
                </a:solidFill>
                <a:latin typeface="Calibri" pitchFamily="34" charset="0"/>
              </a:rPr>
            </a:br>
            <a:r>
              <a:rPr lang="en-US" sz="1800" dirty="0" smtClean="0">
                <a:solidFill>
                  <a:schemeClr val="tx1"/>
                </a:solidFill>
                <a:latin typeface="Calibri" pitchFamily="34" charset="0"/>
              </a:rPr>
              <a:t>available free at www.GraceGodChrist.com</a:t>
            </a:r>
            <a:r>
              <a:rPr lang="en-CA" sz="2800" dirty="0" smtClean="0"/>
              <a:t/>
            </a:r>
            <a:br>
              <a:rPr lang="en-CA" sz="2800" dirty="0" smtClean="0"/>
            </a:br>
            <a:r>
              <a:rPr lang="en-US" sz="2800" dirty="0" smtClean="0"/>
              <a:t> </a:t>
            </a:r>
            <a:r>
              <a:rPr lang="en-CA" sz="2800" dirty="0" smtClean="0"/>
              <a:t/>
            </a:r>
            <a:br>
              <a:rPr lang="en-CA" sz="2800" dirty="0" smtClean="0"/>
            </a:br>
            <a:endParaRPr lang="en-CA" sz="2800" dirty="0"/>
          </a:p>
        </p:txBody>
      </p:sp>
    </p:spTree>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862064"/>
            <a:ext cx="8229600" cy="1143000"/>
          </a:xfrm>
        </p:spPr>
        <p:txBody>
          <a:bodyPr/>
          <a:lstStyle/>
          <a:p>
            <a:pPr algn="l"/>
            <a:r>
              <a:rPr lang="en-US" sz="2800" b="1" dirty="0" smtClean="0">
                <a:solidFill>
                  <a:schemeClr val="bg1"/>
                </a:solidFill>
                <a:latin typeface="Calibri" pitchFamily="34" charset="0"/>
              </a:rPr>
              <a:t>“The joy Jesus had in God was a joy that was different and better than joy in anything else. Jesus had none of the joys of the world like a nice home and money, but he was the happiest person ever on earth because he, more than all others, had the greatest joy in God.”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	“More than anyone else, Jesus sought joy in God, not in the things of the world, and more than all others, Jesus walked in God’s righteous ways,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so that his fullness of joy in God was made complete by his always walking in harmony with God’s will.”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	“Jesus has shown us the way to deepest, all-satisfying joy in God!  When earthly things tempt us, we can turn away to drink joy in God instead!”</a:t>
            </a:r>
            <a:br>
              <a:rPr lang="en-US" sz="2800" b="1" dirty="0" smtClean="0">
                <a:solidFill>
                  <a:schemeClr val="bg1"/>
                </a:solidFill>
                <a:latin typeface="Calibri" pitchFamily="34" charset="0"/>
              </a:rPr>
            </a:br>
            <a:r>
              <a:rPr lang="en-US" sz="1800" dirty="0" smtClean="0"/>
              <a:t/>
            </a:r>
            <a:br>
              <a:rPr lang="en-US" sz="1800" dirty="0" smtClean="0"/>
            </a:br>
            <a:r>
              <a:rPr lang="en-US" sz="1600" dirty="0" smtClean="0">
                <a:solidFill>
                  <a:schemeClr val="tx1"/>
                </a:solidFill>
                <a:latin typeface="Calibri" pitchFamily="34" charset="0"/>
              </a:rPr>
              <a:t>From “Know Your God,” John’s </a:t>
            </a:r>
            <a:r>
              <a:rPr lang="en-US" sz="1600" i="1" dirty="0" smtClean="0">
                <a:solidFill>
                  <a:schemeClr val="tx1"/>
                </a:solidFill>
                <a:latin typeface="Calibri" pitchFamily="34" charset="0"/>
              </a:rPr>
              <a:t>e</a:t>
            </a:r>
            <a:r>
              <a:rPr lang="en-US" sz="1600" dirty="0" smtClean="0">
                <a:solidFill>
                  <a:schemeClr val="tx1"/>
                </a:solidFill>
                <a:latin typeface="Calibri" pitchFamily="34" charset="0"/>
              </a:rPr>
              <a:t>Book on God’s attributes, page 67, at www.GraceGodChrist.com</a:t>
            </a:r>
            <a:endParaRPr lang="en-CA" sz="1600" dirty="0">
              <a:latin typeface="Calibri" pitchFamily="34" charset="0"/>
            </a:endParaRPr>
          </a:p>
        </p:txBody>
      </p:sp>
    </p:spTree>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144016" y="2790056"/>
            <a:ext cx="8892480" cy="1143000"/>
          </a:xfrm>
        </p:spPr>
        <p:txBody>
          <a:bodyPr/>
          <a:lstStyle/>
          <a:p>
            <a:r>
              <a:rPr lang="en-US" sz="2800" b="1" dirty="0" smtClean="0">
                <a:solidFill>
                  <a:srgbClr val="FFFF00"/>
                </a:solidFill>
                <a:latin typeface="Calibri" pitchFamily="34" charset="0"/>
              </a:rPr>
              <a:t>Did you praise the Lord for each of his gifts?</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 Learn the great benefit of praying</a:t>
            </a:r>
            <a:br>
              <a:rPr lang="en-US" sz="2800" b="1" dirty="0" smtClean="0">
                <a:solidFill>
                  <a:srgbClr val="FFFF00"/>
                </a:solidFill>
                <a:latin typeface="Calibri" pitchFamily="34" charset="0"/>
              </a:rPr>
            </a:br>
            <a:r>
              <a:rPr lang="en-US" sz="2800" b="1" spc="-20" dirty="0" smtClean="0">
                <a:solidFill>
                  <a:srgbClr val="FFFF00"/>
                </a:solidFill>
                <a:latin typeface="Calibri" pitchFamily="34" charset="0"/>
              </a:rPr>
              <a:t>“Without Christ . . . but in Christ (crucified and reigning) . . . as you promise in . . .”  for each gift! </a:t>
            </a:r>
            <a:r>
              <a:rPr lang="en-US" sz="2800" b="1" dirty="0" smtClean="0">
                <a:solidFill>
                  <a:srgbClr val="00FF00"/>
                </a:solidFill>
                <a:latin typeface="Calibri" pitchFamily="34" charset="0"/>
              </a:rPr>
              <a:t/>
            </a:r>
            <a:br>
              <a:rPr lang="en-US" sz="2800" b="1" dirty="0" smtClean="0">
                <a:solidFill>
                  <a:srgbClr val="00FF00"/>
                </a:solidFill>
                <a:latin typeface="Calibri" pitchFamily="34" charset="0"/>
              </a:rPr>
            </a:br>
            <a:r>
              <a:rPr lang="en-US" sz="1000" b="1" dirty="0" smtClean="0">
                <a:solidFill>
                  <a:srgbClr val="00FF00"/>
                </a:solidFill>
                <a:latin typeface="Calibri" pitchFamily="34" charset="0"/>
              </a:rPr>
              <a:t/>
            </a:r>
            <a:br>
              <a:rPr lang="en-US" sz="1000" b="1" dirty="0" smtClean="0">
                <a:solidFill>
                  <a:srgbClr val="00FF00"/>
                </a:solidFill>
                <a:latin typeface="Calibri" pitchFamily="34" charset="0"/>
              </a:rPr>
            </a:br>
            <a:r>
              <a:rPr lang="en-US" sz="2800" b="1" dirty="0" smtClean="0">
                <a:solidFill>
                  <a:srgbClr val="00FF00"/>
                </a:solidFill>
                <a:latin typeface="Calibri" pitchFamily="34" charset="0"/>
              </a:rPr>
              <a:t>Personally applying God’s Word with praise </a:t>
            </a:r>
            <a:br>
              <a:rPr lang="en-US" sz="2800" b="1" dirty="0" smtClean="0">
                <a:solidFill>
                  <a:srgbClr val="00FF00"/>
                </a:solidFill>
                <a:latin typeface="Calibri" pitchFamily="34" charset="0"/>
              </a:rPr>
            </a:br>
            <a:r>
              <a:rPr lang="en-US" sz="2800" b="1" dirty="0" smtClean="0">
                <a:solidFill>
                  <a:srgbClr val="00FF00"/>
                </a:solidFill>
                <a:latin typeface="Calibri" pitchFamily="34" charset="0"/>
              </a:rPr>
              <a:t>moves God’s truth from the head to the heart.</a:t>
            </a:r>
            <a:br>
              <a:rPr lang="en-US" sz="2800" b="1" dirty="0" smtClean="0">
                <a:solidFill>
                  <a:srgbClr val="00FF00"/>
                </a:solidFill>
                <a:latin typeface="Calibri" pitchFamily="34" charset="0"/>
              </a:rPr>
            </a:br>
            <a:r>
              <a:rPr lang="en-US" sz="1000" b="1" dirty="0" smtClean="0">
                <a:solidFill>
                  <a:schemeClr val="bg1"/>
                </a:solidFill>
                <a:latin typeface="Calibri" pitchFamily="34" charset="0"/>
              </a:rPr>
              <a:t/>
            </a:r>
            <a:br>
              <a:rPr lang="en-US" sz="1000" b="1" dirty="0" smtClean="0">
                <a:solidFill>
                  <a:schemeClr val="bg1"/>
                </a:solidFill>
                <a:latin typeface="Calibri" pitchFamily="34" charset="0"/>
              </a:rPr>
            </a:br>
            <a:r>
              <a:rPr lang="en-US" sz="2800" b="1" dirty="0" smtClean="0">
                <a:solidFill>
                  <a:schemeClr val="tx1"/>
                </a:solidFill>
                <a:latin typeface="Calibri" pitchFamily="34" charset="0"/>
              </a:rPr>
              <a:t>Praise changes Bible study into fellowship with God.  </a:t>
            </a:r>
            <a:br>
              <a:rPr lang="en-US" sz="2800" b="1" dirty="0" smtClean="0">
                <a:solidFill>
                  <a:schemeClr val="tx1"/>
                </a:solidFill>
                <a:latin typeface="Calibri" pitchFamily="34" charset="0"/>
              </a:rPr>
            </a:br>
            <a:r>
              <a:rPr lang="en-US" sz="1000" b="1" dirty="0" smtClean="0">
                <a:solidFill>
                  <a:schemeClr val="bg1"/>
                </a:solidFill>
                <a:latin typeface="Calibri" pitchFamily="34" charset="0"/>
              </a:rPr>
              <a:t/>
            </a:r>
            <a:br>
              <a:rPr lang="en-US" sz="1000" b="1" dirty="0" smtClean="0">
                <a:solidFill>
                  <a:schemeClr val="bg1"/>
                </a:solidFill>
                <a:latin typeface="Calibri" pitchFamily="34" charset="0"/>
              </a:rPr>
            </a:br>
            <a:r>
              <a:rPr lang="en-US" sz="2800" b="1" dirty="0" smtClean="0">
                <a:solidFill>
                  <a:srgbClr val="00FF00"/>
                </a:solidFill>
                <a:latin typeface="Calibri" pitchFamily="34" charset="0"/>
              </a:rPr>
              <a:t>Faith-filled praise based on God’s promises</a:t>
            </a:r>
            <a:br>
              <a:rPr lang="en-US" sz="2800" b="1" dirty="0" smtClean="0">
                <a:solidFill>
                  <a:srgbClr val="00FF00"/>
                </a:solidFill>
                <a:latin typeface="Calibri" pitchFamily="34" charset="0"/>
              </a:rPr>
            </a:br>
            <a:r>
              <a:rPr lang="en-US" sz="2800" b="1" dirty="0" smtClean="0">
                <a:solidFill>
                  <a:srgbClr val="00FF00"/>
                </a:solidFill>
                <a:latin typeface="Calibri" pitchFamily="34" charset="0"/>
              </a:rPr>
              <a:t>in Christ is like drinking God’s grace.</a:t>
            </a:r>
            <a:br>
              <a:rPr lang="en-US" sz="2800" b="1" dirty="0" smtClean="0">
                <a:solidFill>
                  <a:srgbClr val="00FF00"/>
                </a:solidFill>
                <a:latin typeface="Calibri" pitchFamily="34" charset="0"/>
              </a:rPr>
            </a:br>
            <a:r>
              <a:rPr lang="en-US" sz="1000" b="1" dirty="0" smtClean="0">
                <a:solidFill>
                  <a:schemeClr val="bg1"/>
                </a:solidFill>
                <a:latin typeface="Calibri" pitchFamily="34" charset="0"/>
              </a:rPr>
              <a:t/>
            </a:r>
            <a:br>
              <a:rPr lang="en-US" sz="1000" b="1" dirty="0" smtClean="0">
                <a:solidFill>
                  <a:schemeClr val="bg1"/>
                </a:solidFill>
                <a:latin typeface="Calibri" pitchFamily="34" charset="0"/>
              </a:rPr>
            </a:br>
            <a:r>
              <a:rPr lang="en-US" sz="2800" b="1" dirty="0" smtClean="0">
                <a:solidFill>
                  <a:schemeClr val="tx1"/>
                </a:solidFill>
                <a:latin typeface="Calibri" pitchFamily="34" charset="0"/>
              </a:rPr>
              <a:t>Praise completes our joy in God.</a:t>
            </a:r>
            <a:r>
              <a:rPr lang="en-US" sz="2800" b="1" baseline="30000" dirty="0" smtClean="0">
                <a:solidFill>
                  <a:schemeClr val="tx1"/>
                </a:solidFill>
                <a:latin typeface="Calibri" pitchFamily="34" charset="0"/>
              </a:rPr>
              <a:t>1 </a:t>
            </a:r>
            <a:r>
              <a:rPr lang="en-US" sz="2800" b="1" dirty="0" smtClean="0">
                <a:solidFill>
                  <a:schemeClr val="tx1"/>
                </a:solidFill>
                <a:latin typeface="Calibri" pitchFamily="34" charset="0"/>
              </a:rPr>
              <a:t> To be thankful and say so completes</a:t>
            </a:r>
            <a:r>
              <a:rPr lang="en-US" sz="2400" b="1" dirty="0" smtClean="0">
                <a:solidFill>
                  <a:schemeClr val="tx1"/>
                </a:solidFill>
                <a:latin typeface="Calibri" pitchFamily="34" charset="0"/>
              </a:rPr>
              <a:t> </a:t>
            </a:r>
            <a:r>
              <a:rPr lang="en-US" sz="2800" b="1" dirty="0" smtClean="0">
                <a:solidFill>
                  <a:schemeClr val="tx1"/>
                </a:solidFill>
                <a:latin typeface="Calibri" pitchFamily="34" charset="0"/>
              </a:rPr>
              <a:t>our joy</a:t>
            </a:r>
            <a:r>
              <a:rPr lang="en-US" sz="2400" b="1" dirty="0" smtClean="0">
                <a:solidFill>
                  <a:schemeClr val="tx1"/>
                </a:solidFill>
                <a:latin typeface="Calibri" pitchFamily="34" charset="0"/>
              </a:rPr>
              <a:t> </a:t>
            </a:r>
            <a:r>
              <a:rPr lang="en-US" sz="2800" b="1" dirty="0" smtClean="0">
                <a:solidFill>
                  <a:schemeClr val="tx1"/>
                </a:solidFill>
                <a:latin typeface="Calibri" pitchFamily="34" charset="0"/>
              </a:rPr>
              <a:t>vs. being thankful</a:t>
            </a:r>
            <a:r>
              <a:rPr lang="en-US" sz="2400" b="1" dirty="0" smtClean="0">
                <a:solidFill>
                  <a:schemeClr val="tx1"/>
                </a:solidFill>
                <a:latin typeface="Calibri" pitchFamily="34" charset="0"/>
              </a:rPr>
              <a:t> </a:t>
            </a:r>
            <a:r>
              <a:rPr lang="en-US" sz="2800" b="1" dirty="0" smtClean="0">
                <a:solidFill>
                  <a:schemeClr val="tx1"/>
                </a:solidFill>
                <a:latin typeface="Calibri" pitchFamily="34" charset="0"/>
              </a:rPr>
              <a:t>but</a:t>
            </a:r>
            <a:r>
              <a:rPr lang="en-US" sz="2400" b="1" dirty="0" smtClean="0">
                <a:solidFill>
                  <a:schemeClr val="tx1"/>
                </a:solidFill>
                <a:latin typeface="Calibri" pitchFamily="34" charset="0"/>
              </a:rPr>
              <a:t> </a:t>
            </a:r>
            <a:r>
              <a:rPr lang="en-US" sz="2800" b="1" dirty="0" smtClean="0">
                <a:solidFill>
                  <a:schemeClr val="tx1"/>
                </a:solidFill>
                <a:latin typeface="Calibri" pitchFamily="34" charset="0"/>
              </a:rPr>
              <a:t>not</a:t>
            </a:r>
            <a:r>
              <a:rPr lang="en-US" sz="2400" b="1" dirty="0" smtClean="0">
                <a:solidFill>
                  <a:schemeClr val="tx1"/>
                </a:solidFill>
                <a:latin typeface="Calibri" pitchFamily="34" charset="0"/>
              </a:rPr>
              <a:t> </a:t>
            </a:r>
            <a:r>
              <a:rPr lang="en-US" sz="2800" b="1" dirty="0" smtClean="0">
                <a:solidFill>
                  <a:schemeClr val="tx1"/>
                </a:solidFill>
                <a:latin typeface="Calibri" pitchFamily="34" charset="0"/>
              </a:rPr>
              <a:t>saying</a:t>
            </a:r>
            <a:r>
              <a:rPr lang="en-US" sz="2000" b="1" dirty="0" smtClean="0">
                <a:solidFill>
                  <a:schemeClr val="tx1"/>
                </a:solidFill>
                <a:latin typeface="Calibri" pitchFamily="34" charset="0"/>
              </a:rPr>
              <a:t> </a:t>
            </a:r>
            <a:r>
              <a:rPr lang="en-US" sz="2800" b="1" dirty="0" smtClean="0">
                <a:solidFill>
                  <a:schemeClr val="tx1"/>
                </a:solidFill>
                <a:latin typeface="Calibri" pitchFamily="34" charset="0"/>
              </a:rPr>
              <a:t>so!   </a:t>
            </a:r>
            <a:br>
              <a:rPr lang="en-US" sz="2800" b="1" dirty="0" smtClean="0">
                <a:solidFill>
                  <a:schemeClr val="tx1"/>
                </a:solidFill>
                <a:latin typeface="Calibri" pitchFamily="34" charset="0"/>
              </a:rPr>
            </a:br>
            <a:r>
              <a:rPr lang="en-US" sz="1000" b="1" dirty="0" smtClean="0">
                <a:solidFill>
                  <a:schemeClr val="bg1"/>
                </a:solidFill>
                <a:latin typeface="Calibri" pitchFamily="34" charset="0"/>
              </a:rPr>
              <a:t/>
            </a:r>
            <a:br>
              <a:rPr lang="en-US" sz="1000" b="1" dirty="0" smtClean="0">
                <a:solidFill>
                  <a:schemeClr val="bg1"/>
                </a:solidFill>
                <a:latin typeface="Calibri" pitchFamily="34" charset="0"/>
              </a:rPr>
            </a:br>
            <a:r>
              <a:rPr lang="en-US" sz="2800" b="1" dirty="0" smtClean="0">
                <a:solidFill>
                  <a:srgbClr val="FFFF00"/>
                </a:solidFill>
                <a:latin typeface="Calibri" pitchFamily="34" charset="0"/>
              </a:rPr>
              <a:t>Since God is different and better than all else,</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enjoying God with praise, love and doing his will</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gives different and better joy than all else. </a:t>
            </a:r>
            <a:endParaRPr lang="en-CA" sz="2800" b="1" dirty="0">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366120"/>
            <a:ext cx="9144000" cy="1143000"/>
          </a:xfrm>
        </p:spPr>
        <p:txBody>
          <a:bodyPr/>
          <a:lstStyle/>
          <a:p>
            <a:r>
              <a:rPr lang="en-US" sz="4000" b="1" dirty="0" err="1" smtClean="0">
                <a:solidFill>
                  <a:srgbClr val="FFFF00"/>
                </a:solidFill>
                <a:latin typeface="SutonnyMJ" pitchFamily="2" charset="0"/>
                <a:cs typeface="SutonnyMJ" pitchFamily="2" charset="0"/>
              </a:rPr>
              <a:t>Lªx‡ó‡Z</a:t>
            </a:r>
            <a:r>
              <a:rPr lang="en-US" sz="4000" b="1" dirty="0" smtClean="0">
                <a:solidFill>
                  <a:srgbClr val="FFFF00"/>
                </a:solidFill>
                <a:latin typeface="SutonnyMJ" pitchFamily="2" charset="0"/>
                <a:cs typeface="SutonnyMJ" pitchFamily="2" charset="0"/>
              </a:rPr>
              <a:t> Ck¦‡ii †`</a:t>
            </a:r>
            <a:r>
              <a:rPr lang="en-US" sz="4000" b="1" dirty="0" err="1" smtClean="0">
                <a:solidFill>
                  <a:srgbClr val="FFFF00"/>
                </a:solidFill>
                <a:latin typeface="SutonnyMJ" pitchFamily="2" charset="0"/>
                <a:cs typeface="SutonnyMJ" pitchFamily="2" charset="0"/>
              </a:rPr>
              <a:t>Iqv</a:t>
            </a:r>
            <a:r>
              <a:rPr lang="en-US" sz="4000" b="1" dirty="0" smtClean="0">
                <a:solidFill>
                  <a:srgbClr val="FFFF00"/>
                </a:solidFill>
                <a:latin typeface="SutonnyMJ" pitchFamily="2" charset="0"/>
                <a:cs typeface="SutonnyMJ" pitchFamily="2" charset="0"/>
              </a:rPr>
              <a:t> </a:t>
            </a:r>
            <a:r>
              <a:rPr lang="en-US" sz="4000" b="1" dirty="0" err="1" smtClean="0">
                <a:solidFill>
                  <a:srgbClr val="FFFF00"/>
                </a:solidFill>
                <a:latin typeface="SutonnyMJ" pitchFamily="2" charset="0"/>
                <a:cs typeface="SutonnyMJ" pitchFamily="2" charset="0"/>
              </a:rPr>
              <a:t>Avb</a:t>
            </a:r>
            <a:r>
              <a:rPr lang="en-US" sz="4000" b="1" dirty="0" smtClean="0">
                <a:solidFill>
                  <a:srgbClr val="FFFF00"/>
                </a:solidFill>
                <a:latin typeface="SutonnyMJ" pitchFamily="2" charset="0"/>
                <a:cs typeface="SutonnyMJ" pitchFamily="2" charset="0"/>
              </a:rPr>
              <a:t>›`</a:t>
            </a:r>
            <a:r>
              <a:rPr lang="en-US" sz="3200" dirty="0" smtClean="0">
                <a:solidFill>
                  <a:srgbClr val="FFFF00"/>
                </a:solidFill>
                <a:latin typeface="SutonnyMJ" pitchFamily="2" charset="0"/>
                <a:cs typeface="SutonnyMJ" pitchFamily="2" charset="0"/>
              </a:rPr>
              <a:t/>
            </a:r>
            <a:br>
              <a:rPr lang="en-US" sz="3200" dirty="0" smtClean="0">
                <a:solidFill>
                  <a:srgbClr val="FFFF00"/>
                </a:solidFill>
                <a:latin typeface="SutonnyMJ" pitchFamily="2" charset="0"/>
                <a:cs typeface="SutonnyMJ" pitchFamily="2" charset="0"/>
              </a:rPr>
            </a:br>
            <a:r>
              <a:rPr lang="en-US" sz="3200" dirty="0" err="1" smtClean="0">
                <a:solidFill>
                  <a:srgbClr val="FFFF00"/>
                </a:solidFill>
                <a:latin typeface="SutonnyMJ" pitchFamily="2" charset="0"/>
                <a:cs typeface="SutonnyMJ" pitchFamily="2" charset="0"/>
              </a:rPr>
              <a:t>cÖfz</a:t>
            </a:r>
            <a:r>
              <a:rPr lang="en-US" sz="3200" dirty="0" smtClean="0">
                <a:solidFill>
                  <a:srgbClr val="FFFF00"/>
                </a:solidFill>
                <a:latin typeface="SutonnyMJ" pitchFamily="2" charset="0"/>
                <a:cs typeface="SutonnyMJ" pitchFamily="2" charset="0"/>
              </a:rPr>
              <a:t> </a:t>
            </a:r>
            <a:r>
              <a:rPr lang="en-US" sz="3200" dirty="0" err="1" smtClean="0">
                <a:solidFill>
                  <a:srgbClr val="FFFF00"/>
                </a:solidFill>
                <a:latin typeface="SutonnyMJ" pitchFamily="2" charset="0"/>
                <a:cs typeface="SutonnyMJ" pitchFamily="2" charset="0"/>
              </a:rPr>
              <a:t>hxï</a:t>
            </a:r>
            <a:r>
              <a:rPr lang="en-US" sz="3200" dirty="0" smtClean="0">
                <a:solidFill>
                  <a:srgbClr val="FFFF00"/>
                </a:solidFill>
                <a:latin typeface="SutonnyMJ" pitchFamily="2" charset="0"/>
                <a:cs typeface="SutonnyMJ" pitchFamily="2" charset="0"/>
              </a:rPr>
              <a:t> </a:t>
            </a:r>
            <a:r>
              <a:rPr lang="en-US" sz="3200" dirty="0" err="1" smtClean="0">
                <a:solidFill>
                  <a:srgbClr val="FFFF00"/>
                </a:solidFill>
                <a:latin typeface="SutonnyMJ" pitchFamily="2" charset="0"/>
                <a:cs typeface="SutonnyMJ" pitchFamily="2" charset="0"/>
              </a:rPr>
              <a:t>Lªx‡ói</a:t>
            </a:r>
            <a:r>
              <a:rPr lang="en-US" sz="3200" dirty="0" smtClean="0">
                <a:solidFill>
                  <a:srgbClr val="FFFF00"/>
                </a:solidFill>
                <a:latin typeface="SutonnyMJ" pitchFamily="2" charset="0"/>
                <a:cs typeface="SutonnyMJ" pitchFamily="2" charset="0"/>
              </a:rPr>
              <a:t> µ</a:t>
            </a:r>
            <a:r>
              <a:rPr lang="en-US" sz="3200" dirty="0" err="1" smtClean="0">
                <a:solidFill>
                  <a:srgbClr val="FFFF00"/>
                </a:solidFill>
                <a:latin typeface="SutonnyMJ" pitchFamily="2" charset="0"/>
                <a:cs typeface="SutonnyMJ" pitchFamily="2" charset="0"/>
              </a:rPr>
              <a:t>kv‡ivcb</a:t>
            </a:r>
            <a:r>
              <a:rPr lang="en-US" sz="3200" dirty="0" smtClean="0">
                <a:solidFill>
                  <a:srgbClr val="FFFF00"/>
                </a:solidFill>
                <a:latin typeface="SutonnyMJ" pitchFamily="2" charset="0"/>
                <a:cs typeface="SutonnyMJ" pitchFamily="2" charset="0"/>
              </a:rPr>
              <a:t> </a:t>
            </a:r>
            <a:r>
              <a:rPr lang="en-US" sz="3200" dirty="0" err="1" smtClean="0">
                <a:solidFill>
                  <a:srgbClr val="FFFF00"/>
                </a:solidFill>
                <a:latin typeface="SutonnyMJ" pitchFamily="2" charset="0"/>
                <a:cs typeface="SutonnyMJ" pitchFamily="2" charset="0"/>
              </a:rPr>
              <a:t>Ges</a:t>
            </a:r>
            <a:r>
              <a:rPr lang="en-US" sz="3200" dirty="0" smtClean="0">
                <a:solidFill>
                  <a:srgbClr val="FFFF00"/>
                </a:solidFill>
                <a:latin typeface="SutonnyMJ" pitchFamily="2" charset="0"/>
                <a:cs typeface="SutonnyMJ" pitchFamily="2" charset="0"/>
              </a:rPr>
              <a:t> </a:t>
            </a:r>
            <a:r>
              <a:rPr lang="en-US" sz="3200" dirty="0" err="1" smtClean="0">
                <a:solidFill>
                  <a:srgbClr val="FFFF00"/>
                </a:solidFill>
                <a:latin typeface="SutonnyMJ" pitchFamily="2" charset="0"/>
                <a:cs typeface="SutonnyMJ" pitchFamily="2" charset="0"/>
              </a:rPr>
              <a:t>cybiæÌvb</a:t>
            </a:r>
            <a:r>
              <a:rPr lang="en-US" sz="3200" dirty="0" smtClean="0">
                <a:solidFill>
                  <a:srgbClr val="FFFF00"/>
                </a:solidFill>
                <a:latin typeface="SutonnyMJ" pitchFamily="2" charset="0"/>
                <a:cs typeface="SutonnyMJ" pitchFamily="2" charset="0"/>
              </a:rPr>
              <a:t> </a:t>
            </a:r>
            <a:r>
              <a:rPr lang="en-US" sz="3200" dirty="0" err="1" smtClean="0">
                <a:solidFill>
                  <a:srgbClr val="FFFF00"/>
                </a:solidFill>
                <a:latin typeface="SutonnyMJ" pitchFamily="2" charset="0"/>
                <a:cs typeface="SutonnyMJ" pitchFamily="2" charset="0"/>
              </a:rPr>
              <a:t>Øviv</a:t>
            </a:r>
            <a:r>
              <a:rPr lang="en-US" sz="3200" dirty="0" smtClean="0">
                <a:solidFill>
                  <a:srgbClr val="FFFF00"/>
                </a:solidFill>
                <a:latin typeface="SutonnyMJ" pitchFamily="2" charset="0"/>
                <a:cs typeface="SutonnyMJ" pitchFamily="2" charset="0"/>
              </a:rPr>
              <a:t> </a:t>
            </a:r>
            <a:r>
              <a:rPr lang="en-US" sz="3200" dirty="0" err="1" smtClean="0">
                <a:solidFill>
                  <a:srgbClr val="FFFF00"/>
                </a:solidFill>
                <a:latin typeface="SutonnyMJ" pitchFamily="2" charset="0"/>
                <a:cs typeface="SutonnyMJ" pitchFamily="2" charset="0"/>
              </a:rPr>
              <a:t>Avgv‡`i</a:t>
            </a:r>
            <a:r>
              <a:rPr lang="en-US" sz="3200" dirty="0" smtClean="0">
                <a:solidFill>
                  <a:srgbClr val="FFFF00"/>
                </a:solidFill>
                <a:latin typeface="SutonnyMJ" pitchFamily="2" charset="0"/>
                <a:cs typeface="SutonnyMJ" pitchFamily="2" charset="0"/>
              </a:rPr>
              <a:t> </a:t>
            </a:r>
            <a:r>
              <a:rPr lang="en-US" sz="3200" dirty="0" err="1" smtClean="0">
                <a:solidFill>
                  <a:srgbClr val="FFFF00"/>
                </a:solidFill>
                <a:latin typeface="SutonnyMJ" pitchFamily="2" charset="0"/>
                <a:cs typeface="SutonnyMJ" pitchFamily="2" charset="0"/>
              </a:rPr>
              <a:t>cÖvß</a:t>
            </a:r>
            <a:r>
              <a:rPr lang="en-US" sz="3200" dirty="0" smtClean="0">
                <a:solidFill>
                  <a:srgbClr val="FFFF00"/>
                </a:solidFill>
                <a:latin typeface="SutonnyMJ" pitchFamily="2" charset="0"/>
                <a:cs typeface="SutonnyMJ" pitchFamily="2" charset="0"/>
              </a:rPr>
              <a:t> 100wU </a:t>
            </a:r>
            <a:r>
              <a:rPr lang="en-US" sz="3200" dirty="0" err="1" smtClean="0">
                <a:solidFill>
                  <a:srgbClr val="FFFF00"/>
                </a:solidFill>
                <a:latin typeface="SutonnyMJ" pitchFamily="2" charset="0"/>
                <a:cs typeface="SutonnyMJ" pitchFamily="2" charset="0"/>
              </a:rPr>
              <a:t>Avb</a:t>
            </a:r>
            <a:r>
              <a:rPr lang="en-US" sz="3200" dirty="0" smtClean="0">
                <a:solidFill>
                  <a:srgbClr val="FFFF00"/>
                </a:solidFill>
                <a:latin typeface="SutonnyMJ" pitchFamily="2" charset="0"/>
                <a:cs typeface="SutonnyMJ" pitchFamily="2" charset="0"/>
              </a:rPr>
              <a:t>‡›`</a:t>
            </a:r>
            <a:r>
              <a:rPr lang="en-US" sz="3200" dirty="0" err="1" smtClean="0">
                <a:solidFill>
                  <a:srgbClr val="FFFF00"/>
                </a:solidFill>
                <a:latin typeface="SutonnyMJ" pitchFamily="2" charset="0"/>
                <a:cs typeface="SutonnyMJ" pitchFamily="2" charset="0"/>
              </a:rPr>
              <a:t>i</a:t>
            </a:r>
            <a:r>
              <a:rPr lang="en-US" sz="3200" dirty="0" smtClean="0">
                <a:solidFill>
                  <a:srgbClr val="FFFF00"/>
                </a:solidFill>
                <a:latin typeface="SutonnyMJ" pitchFamily="2" charset="0"/>
                <a:cs typeface="SutonnyMJ" pitchFamily="2" charset="0"/>
              </a:rPr>
              <a:t> </a:t>
            </a:r>
            <a:r>
              <a:rPr lang="en-US" sz="3200" dirty="0" err="1" smtClean="0">
                <a:solidFill>
                  <a:srgbClr val="FFFF00"/>
                </a:solidFill>
                <a:latin typeface="SutonnyMJ" pitchFamily="2" charset="0"/>
                <a:cs typeface="SutonnyMJ" pitchFamily="2" charset="0"/>
              </a:rPr>
              <a:t>Dcnvimg~n</a:t>
            </a:r>
            <a:r>
              <a:rPr lang="en-US" sz="3200" b="1" dirty="0" smtClean="0">
                <a:solidFill>
                  <a:srgbClr val="FFFF00"/>
                </a:solidFill>
                <a:latin typeface="Calibri" pitchFamily="34" charset="0"/>
                <a:cs typeface="Calibri" pitchFamily="34" charset="0"/>
              </a:rPr>
              <a:t/>
            </a:r>
            <a:br>
              <a:rPr lang="en-US" sz="32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3200" b="1" dirty="0" smtClean="0">
                <a:solidFill>
                  <a:schemeClr val="tx1"/>
                </a:solidFill>
                <a:latin typeface="SutonnyMJ" pitchFamily="2" charset="0"/>
                <a:cs typeface="SutonnyMJ" pitchFamily="2" charset="0"/>
              </a:rPr>
              <a:t>‡h </a:t>
            </a:r>
            <a:r>
              <a:rPr lang="en-US" sz="3200" b="1" dirty="0" err="1" smtClean="0">
                <a:solidFill>
                  <a:schemeClr val="tx1"/>
                </a:solidFill>
                <a:latin typeface="SutonnyMJ" pitchFamily="2" charset="0"/>
                <a:cs typeface="SutonnyMJ" pitchFamily="2" charset="0"/>
              </a:rPr>
              <a:t>mKj</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Dcnvi</a:t>
            </a:r>
            <a:r>
              <a:rPr lang="en-US" sz="3200" b="1" dirty="0" smtClean="0">
                <a:solidFill>
                  <a:schemeClr val="tx1"/>
                </a:solidFill>
                <a:latin typeface="SutonnyMJ" pitchFamily="2" charset="0"/>
                <a:cs typeface="SutonnyMJ" pitchFamily="2" charset="0"/>
              </a:rPr>
              <a:t> wfw³g~j `„p </a:t>
            </a:r>
            <a:r>
              <a:rPr lang="en-US" sz="3200" b="1" dirty="0" err="1" smtClean="0">
                <a:solidFill>
                  <a:schemeClr val="tx1"/>
                </a:solidFill>
                <a:latin typeface="SutonnyMJ" pitchFamily="2" charset="0"/>
                <a:cs typeface="SutonnyMJ" pitchFamily="2" charset="0"/>
              </a:rPr>
              <a:t>K‡i</a:t>
            </a:r>
            <a:r>
              <a:rPr lang="en-US" sz="3200" dirty="0" smtClean="0">
                <a:solidFill>
                  <a:schemeClr val="tx1"/>
                </a:solidFill>
                <a:latin typeface="SutonnyMJ" pitchFamily="2" charset="0"/>
                <a:cs typeface="SutonnyMJ" pitchFamily="2" charset="0"/>
              </a:rPr>
              <a:t> 1-14</a:t>
            </a:r>
            <a:r>
              <a:rPr lang="en-US" sz="3200" b="1" dirty="0" smtClean="0">
                <a:solidFill>
                  <a:schemeClr val="tx1"/>
                </a:solidFill>
                <a:latin typeface="Calibri" pitchFamily="34" charset="0"/>
                <a:cs typeface="Calibri" pitchFamily="34" charset="0"/>
              </a:rPr>
              <a:t/>
            </a:r>
            <a:br>
              <a:rPr lang="en-US" sz="3200" b="1" dirty="0" smtClean="0">
                <a:solidFill>
                  <a:schemeClr val="tx1"/>
                </a:solidFill>
                <a:latin typeface="Calibri" pitchFamily="34" charset="0"/>
                <a:cs typeface="Calibri" pitchFamily="34" charset="0"/>
              </a:rPr>
            </a:br>
            <a:r>
              <a:rPr lang="en-US" sz="3200" b="1" dirty="0" err="1" smtClean="0">
                <a:solidFill>
                  <a:schemeClr val="tx1"/>
                </a:solidFill>
                <a:latin typeface="SutonnyMJ" pitchFamily="2" charset="0"/>
                <a:cs typeface="SutonnyMJ" pitchFamily="2" charset="0"/>
              </a:rPr>
              <a:t>wcZv</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cyÎ</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Ges</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cweÎ</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AvZ¥vi</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mv</a:t>
            </a:r>
            <a:r>
              <a:rPr lang="en-US" sz="3200" b="1" dirty="0" smtClean="0">
                <a:solidFill>
                  <a:schemeClr val="tx1"/>
                </a:solidFill>
                <a:latin typeface="SutonnyMJ" pitchFamily="2" charset="0"/>
                <a:cs typeface="SutonnyMJ" pitchFamily="2" charset="0"/>
              </a:rPr>
              <a:t>‡_ hy³ </a:t>
            </a:r>
            <a:r>
              <a:rPr lang="en-US" sz="3200" b="1" dirty="0" err="1" smtClean="0">
                <a:solidFill>
                  <a:schemeClr val="tx1"/>
                </a:solidFill>
                <a:latin typeface="SutonnyMJ" pitchFamily="2" charset="0"/>
                <a:cs typeface="SutonnyMJ" pitchFamily="2" charset="0"/>
              </a:rPr>
              <a:t>Dcnvi</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mg~n</a:t>
            </a:r>
            <a:r>
              <a:rPr lang="en-US" sz="3200" dirty="0" smtClean="0">
                <a:solidFill>
                  <a:schemeClr val="tx1"/>
                </a:solidFill>
                <a:latin typeface="SutonnyMJ" pitchFamily="2" charset="0"/>
                <a:cs typeface="SutonnyMJ" pitchFamily="2" charset="0"/>
              </a:rPr>
              <a:t> </a:t>
            </a:r>
            <a:r>
              <a:rPr lang="en-US" sz="3200" b="1" spc="-10" dirty="0" smtClean="0">
                <a:solidFill>
                  <a:schemeClr val="tx1"/>
                </a:solidFill>
                <a:latin typeface="SutonnyMJ" pitchFamily="2" charset="0"/>
                <a:cs typeface="SutonnyMJ" pitchFamily="2" charset="0"/>
              </a:rPr>
              <a:t>15-23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SutonnyMJ" pitchFamily="2" charset="0"/>
                <a:cs typeface="SutonnyMJ" pitchFamily="2" charset="0"/>
              </a:rPr>
              <a:t>Ck¦‡ii </a:t>
            </a:r>
            <a:r>
              <a:rPr lang="en-US" sz="3200" b="1" dirty="0" err="1" smtClean="0">
                <a:solidFill>
                  <a:schemeClr val="tx1"/>
                </a:solidFill>
                <a:latin typeface="SutonnyMJ" pitchFamily="2" charset="0"/>
                <a:cs typeface="SutonnyMJ" pitchFamily="2" charset="0"/>
              </a:rPr>
              <a:t>AbyMÖn-wmsnvm‡bi</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mvg‡b</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Rxe‡bi</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Dcnvi</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mg~n</a:t>
            </a:r>
            <a:r>
              <a:rPr lang="en-US" sz="3200" dirty="0" smtClean="0">
                <a:solidFill>
                  <a:schemeClr val="tx1"/>
                </a:solidFill>
                <a:latin typeface="SutonnyMJ" pitchFamily="2" charset="0"/>
                <a:cs typeface="SutonnyMJ" pitchFamily="2" charset="0"/>
              </a:rPr>
              <a:t> </a:t>
            </a:r>
            <a:r>
              <a:rPr lang="en-US" sz="3200" b="1" dirty="0" smtClean="0">
                <a:solidFill>
                  <a:schemeClr val="tx1"/>
                </a:solidFill>
                <a:latin typeface="SutonnyMJ" pitchFamily="2" charset="0"/>
                <a:cs typeface="SutonnyMJ" pitchFamily="2" charset="0"/>
              </a:rPr>
              <a:t>24-31</a:t>
            </a:r>
            <a:r>
              <a:rPr lang="en-US" sz="3200" b="1" dirty="0" smtClean="0">
                <a:solidFill>
                  <a:schemeClr val="tx1"/>
                </a:solidFill>
                <a:latin typeface="Calibri" pitchFamily="34" charset="0"/>
                <a:cs typeface="Calibri" pitchFamily="34" charset="0"/>
              </a:rPr>
              <a:t/>
            </a:r>
            <a:br>
              <a:rPr lang="en-US" sz="3200" b="1" dirty="0" smtClean="0">
                <a:solidFill>
                  <a:schemeClr val="tx1"/>
                </a:solidFill>
                <a:latin typeface="Calibri" pitchFamily="34" charset="0"/>
                <a:cs typeface="Calibri" pitchFamily="34" charset="0"/>
              </a:rPr>
            </a:br>
            <a:r>
              <a:rPr lang="en-US" sz="3200" b="1" dirty="0" smtClean="0">
                <a:latin typeface="SutonnyMJ" pitchFamily="2" charset="0"/>
                <a:cs typeface="SutonnyMJ" pitchFamily="2" charset="0"/>
              </a:rPr>
              <a:t>‡h </a:t>
            </a:r>
            <a:r>
              <a:rPr lang="en-US" sz="3200" b="1" dirty="0" err="1" smtClean="0">
                <a:latin typeface="SutonnyMJ" pitchFamily="2" charset="0"/>
                <a:cs typeface="SutonnyMJ" pitchFamily="2" charset="0"/>
              </a:rPr>
              <a:t>mKj</a:t>
            </a:r>
            <a:r>
              <a:rPr lang="en-US" sz="3200" b="1" dirty="0" smtClean="0">
                <a:latin typeface="SutonnyMJ" pitchFamily="2" charset="0"/>
                <a:cs typeface="SutonnyMJ" pitchFamily="2" charset="0"/>
              </a:rPr>
              <a:t> </a:t>
            </a:r>
            <a:r>
              <a:rPr lang="en-US" sz="3200" b="1" dirty="0" err="1" smtClean="0">
                <a:latin typeface="SutonnyMJ" pitchFamily="2" charset="0"/>
                <a:cs typeface="SutonnyMJ" pitchFamily="2" charset="0"/>
              </a:rPr>
              <a:t>Dcnvi</a:t>
            </a:r>
            <a:r>
              <a:rPr lang="en-US" sz="3200" b="1" dirty="0" smtClean="0">
                <a:latin typeface="SutonnyMJ" pitchFamily="2" charset="0"/>
                <a:cs typeface="SutonnyMJ" pitchFamily="2" charset="0"/>
              </a:rPr>
              <a:t> </a:t>
            </a:r>
            <a:r>
              <a:rPr lang="en-US" sz="3200" b="1" dirty="0" err="1" smtClean="0">
                <a:latin typeface="SutonnyMJ" pitchFamily="2" charset="0"/>
                <a:cs typeface="SutonnyMJ" pitchFamily="2" charset="0"/>
              </a:rPr>
              <a:t>mg~n</a:t>
            </a:r>
            <a:r>
              <a:rPr lang="en-US" sz="3200" b="1" dirty="0" smtClean="0">
                <a:latin typeface="SutonnyMJ" pitchFamily="2" charset="0"/>
                <a:cs typeface="SutonnyMJ" pitchFamily="2" charset="0"/>
              </a:rPr>
              <a:t> </a:t>
            </a:r>
            <a:r>
              <a:rPr lang="en-US" sz="3200" b="1" dirty="0" err="1" smtClean="0">
                <a:latin typeface="SutonnyMJ" pitchFamily="2" charset="0"/>
                <a:cs typeface="SutonnyMJ" pitchFamily="2" charset="0"/>
              </a:rPr>
              <a:t>cvc</a:t>
            </a:r>
            <a:r>
              <a:rPr lang="en-US" sz="3200" b="1" dirty="0" smtClean="0">
                <a:latin typeface="SutonnyMJ" pitchFamily="2" charset="0"/>
                <a:cs typeface="SutonnyMJ" pitchFamily="2" charset="0"/>
              </a:rPr>
              <a:t> †_‡K g~³ K‡I</a:t>
            </a:r>
            <a:r>
              <a:rPr lang="en-US" sz="3200" dirty="0" smtClean="0">
                <a:latin typeface="SutonnyMJ" pitchFamily="2" charset="0"/>
                <a:cs typeface="SutonnyMJ" pitchFamily="2" charset="0"/>
              </a:rPr>
              <a:t> </a:t>
            </a:r>
            <a:r>
              <a:rPr lang="en-US" sz="3200" b="1" dirty="0" smtClean="0">
                <a:solidFill>
                  <a:schemeClr val="tx1"/>
                </a:solidFill>
                <a:latin typeface="SutonnyMJ" pitchFamily="2" charset="0"/>
                <a:cs typeface="SutonnyMJ" pitchFamily="2" charset="0"/>
              </a:rPr>
              <a:t>32-48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err="1" smtClean="0">
                <a:solidFill>
                  <a:schemeClr val="tx1"/>
                </a:solidFill>
                <a:latin typeface="SutonnyMJ" pitchFamily="2" charset="0"/>
                <a:cs typeface="SutonnyMJ" pitchFamily="2" charset="0"/>
              </a:rPr>
              <a:t>cweÎ</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AvZ¥vi</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Rxe‡bi</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cÖvß</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Dcnvi</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mg~n</a:t>
            </a:r>
            <a:r>
              <a:rPr lang="en-US" sz="3200" dirty="0" smtClean="0">
                <a:solidFill>
                  <a:schemeClr val="tx1"/>
                </a:solidFill>
                <a:latin typeface="SutonnyMJ" pitchFamily="2" charset="0"/>
                <a:cs typeface="SutonnyMJ" pitchFamily="2" charset="0"/>
              </a:rPr>
              <a:t> </a:t>
            </a:r>
            <a:r>
              <a:rPr lang="en-US" sz="3200" b="1" dirty="0" smtClean="0">
                <a:solidFill>
                  <a:schemeClr val="tx1"/>
                </a:solidFill>
                <a:latin typeface="SutonnyMJ" pitchFamily="2" charset="0"/>
                <a:cs typeface="SutonnyMJ" pitchFamily="2" charset="0"/>
              </a:rPr>
              <a:t>48-71 </a:t>
            </a:r>
            <a:r>
              <a:rPr lang="en-US" sz="3200" b="1" dirty="0" smtClean="0">
                <a:solidFill>
                  <a:schemeClr val="tx1"/>
                </a:solidFill>
                <a:latin typeface="Calibri" pitchFamily="34" charset="0"/>
                <a:cs typeface="Calibri" pitchFamily="34" charset="0"/>
              </a:rPr>
              <a:t/>
            </a:r>
            <a:br>
              <a:rPr lang="en-US" sz="3200" b="1" dirty="0" smtClean="0">
                <a:solidFill>
                  <a:schemeClr val="tx1"/>
                </a:solidFill>
                <a:latin typeface="Calibri" pitchFamily="34" charset="0"/>
                <a:cs typeface="Calibri" pitchFamily="34" charset="0"/>
              </a:rPr>
            </a:br>
            <a:r>
              <a:rPr lang="en-US" sz="3200" b="1" dirty="0" err="1" smtClean="0">
                <a:solidFill>
                  <a:schemeClr val="tx1"/>
                </a:solidFill>
                <a:latin typeface="SutonnyMJ" pitchFamily="2" charset="0"/>
                <a:cs typeface="SutonnyMJ" pitchFamily="2" charset="0"/>
              </a:rPr>
              <a:t>Lªx‡ói</a:t>
            </a:r>
            <a:r>
              <a:rPr lang="en-US" sz="3200" b="1" dirty="0" smtClean="0">
                <a:solidFill>
                  <a:schemeClr val="tx1"/>
                </a:solidFill>
                <a:latin typeface="SutonnyMJ" pitchFamily="2" charset="0"/>
                <a:cs typeface="SutonnyMJ" pitchFamily="2" charset="0"/>
              </a:rPr>
              <a:t> †`n nevi </a:t>
            </a:r>
            <a:r>
              <a:rPr lang="en-US" sz="3200" b="1" dirty="0" err="1" smtClean="0">
                <a:solidFill>
                  <a:schemeClr val="tx1"/>
                </a:solidFill>
                <a:latin typeface="SutonnyMJ" pitchFamily="2" charset="0"/>
                <a:cs typeface="SutonnyMJ" pitchFamily="2" charset="0"/>
              </a:rPr>
              <a:t>Rb</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Dcnvi</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mg~n</a:t>
            </a:r>
            <a:r>
              <a:rPr lang="en-US" sz="3200" dirty="0" smtClean="0">
                <a:solidFill>
                  <a:schemeClr val="tx1"/>
                </a:solidFill>
                <a:latin typeface="SutonnyMJ" pitchFamily="2" charset="0"/>
                <a:cs typeface="SutonnyMJ" pitchFamily="2" charset="0"/>
              </a:rPr>
              <a:t> </a:t>
            </a:r>
            <a:r>
              <a:rPr lang="en-US" sz="3200" b="1" dirty="0" smtClean="0">
                <a:solidFill>
                  <a:schemeClr val="tx1"/>
                </a:solidFill>
                <a:latin typeface="SutonnyMJ" pitchFamily="2" charset="0"/>
                <a:cs typeface="SutonnyMJ" pitchFamily="2" charset="0"/>
              </a:rPr>
              <a:t>72-82 </a:t>
            </a:r>
            <a:r>
              <a:rPr lang="en-US" sz="3200" dirty="0" smtClean="0">
                <a:solidFill>
                  <a:schemeClr val="tx1"/>
                </a:solidFill>
                <a:latin typeface="SutonnyMJ" pitchFamily="2" charset="0"/>
                <a:cs typeface="SutonnyMJ" pitchFamily="2" charset="0"/>
              </a:rPr>
              <a:t/>
            </a:r>
            <a:br>
              <a:rPr lang="en-US" sz="3200" dirty="0" smtClean="0">
                <a:solidFill>
                  <a:schemeClr val="tx1"/>
                </a:solidFill>
                <a:latin typeface="SutonnyMJ" pitchFamily="2" charset="0"/>
                <a:cs typeface="SutonnyMJ" pitchFamily="2" charset="0"/>
              </a:rPr>
            </a:br>
            <a:r>
              <a:rPr lang="en-US" sz="3200" b="1" dirty="0" err="1" smtClean="0">
                <a:solidFill>
                  <a:schemeClr val="tx1"/>
                </a:solidFill>
                <a:latin typeface="SutonnyMJ" pitchFamily="2" charset="0"/>
                <a:cs typeface="SutonnyMJ" pitchFamily="2" charset="0"/>
              </a:rPr>
              <a:t>fwel¨Z</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MŠi‡ei</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Dcnvi</a:t>
            </a:r>
            <a:r>
              <a:rPr lang="en-US" sz="3200" b="1" dirty="0" smtClean="0">
                <a:solidFill>
                  <a:schemeClr val="tx1"/>
                </a:solidFill>
                <a:latin typeface="SutonnyMJ" pitchFamily="2" charset="0"/>
                <a:cs typeface="SutonnyMJ" pitchFamily="2" charset="0"/>
              </a:rPr>
              <a:t> </a:t>
            </a:r>
            <a:r>
              <a:rPr lang="en-US" sz="3200" b="1" dirty="0" err="1" smtClean="0">
                <a:solidFill>
                  <a:schemeClr val="tx1"/>
                </a:solidFill>
                <a:latin typeface="SutonnyMJ" pitchFamily="2" charset="0"/>
                <a:cs typeface="SutonnyMJ" pitchFamily="2" charset="0"/>
              </a:rPr>
              <a:t>mg~n</a:t>
            </a:r>
            <a:r>
              <a:rPr lang="en-US" sz="3200" dirty="0" smtClean="0">
                <a:solidFill>
                  <a:schemeClr val="tx1"/>
                </a:solidFill>
                <a:latin typeface="SutonnyMJ" pitchFamily="2" charset="0"/>
                <a:cs typeface="SutonnyMJ" pitchFamily="2" charset="0"/>
              </a:rPr>
              <a:t> </a:t>
            </a:r>
            <a:r>
              <a:rPr lang="en-US" sz="3200" b="1" dirty="0" smtClean="0">
                <a:solidFill>
                  <a:schemeClr val="tx1"/>
                </a:solidFill>
                <a:latin typeface="SutonnyMJ" pitchFamily="2" charset="0"/>
                <a:cs typeface="SutonnyMJ" pitchFamily="2" charset="0"/>
              </a:rPr>
              <a:t>83-97</a:t>
            </a:r>
            <a:r>
              <a:rPr lang="en-CA" sz="3200" dirty="0" smtClean="0">
                <a:solidFill>
                  <a:schemeClr val="tx1"/>
                </a:solidFill>
                <a:latin typeface="SutonnyMJ" pitchFamily="2" charset="0"/>
                <a:cs typeface="SutonnyMJ" pitchFamily="2" charset="0"/>
              </a:rPr>
              <a:t/>
            </a:r>
            <a:br>
              <a:rPr lang="en-CA" sz="3200" dirty="0" smtClean="0">
                <a:solidFill>
                  <a:schemeClr val="tx1"/>
                </a:solidFill>
                <a:latin typeface="SutonnyMJ" pitchFamily="2" charset="0"/>
                <a:cs typeface="SutonnyMJ" pitchFamily="2" charset="0"/>
              </a:rPr>
            </a:br>
            <a:r>
              <a:rPr lang="en-US" sz="3200" b="1" dirty="0" smtClean="0">
                <a:solidFill>
                  <a:srgbClr val="66FF33"/>
                </a:solidFill>
                <a:latin typeface="SutonnyMJ" pitchFamily="2" charset="0"/>
                <a:cs typeface="SutonnyMJ" pitchFamily="2" charset="0"/>
              </a:rPr>
              <a:t>‡h </a:t>
            </a:r>
            <a:r>
              <a:rPr lang="en-US" sz="3200" b="1" dirty="0" err="1" smtClean="0">
                <a:solidFill>
                  <a:srgbClr val="66FF33"/>
                </a:solidFill>
                <a:latin typeface="SutonnyMJ" pitchFamily="2" charset="0"/>
                <a:cs typeface="SutonnyMJ" pitchFamily="2" charset="0"/>
              </a:rPr>
              <a:t>wZbwU</a:t>
            </a:r>
            <a:r>
              <a:rPr lang="en-US" sz="3200" b="1" dirty="0" smtClean="0">
                <a:solidFill>
                  <a:srgbClr val="66FF33"/>
                </a:solidFill>
                <a:latin typeface="SutonnyMJ" pitchFamily="2" charset="0"/>
                <a:cs typeface="SutonnyMJ" pitchFamily="2" charset="0"/>
              </a:rPr>
              <a:t> </a:t>
            </a:r>
            <a:r>
              <a:rPr lang="en-US" sz="3200" b="1" dirty="0" err="1" smtClean="0">
                <a:solidFill>
                  <a:srgbClr val="66FF33"/>
                </a:solidFill>
                <a:latin typeface="SutonnyMJ" pitchFamily="2" charset="0"/>
                <a:cs typeface="SutonnyMJ" pitchFamily="2" charset="0"/>
              </a:rPr>
              <a:t>Dcnvi</a:t>
            </a:r>
            <a:r>
              <a:rPr lang="en-US" sz="3200" b="1" dirty="0" smtClean="0">
                <a:solidFill>
                  <a:srgbClr val="66FF33"/>
                </a:solidFill>
                <a:latin typeface="SutonnyMJ" pitchFamily="2" charset="0"/>
                <a:cs typeface="SutonnyMJ" pitchFamily="2" charset="0"/>
              </a:rPr>
              <a:t> mg~‡n </a:t>
            </a:r>
            <a:r>
              <a:rPr lang="en-US" sz="3200" b="1" dirty="0" err="1" smtClean="0">
                <a:solidFill>
                  <a:srgbClr val="66FF33"/>
                </a:solidFill>
                <a:latin typeface="SutonnyMJ" pitchFamily="2" charset="0"/>
                <a:cs typeface="SutonnyMJ" pitchFamily="2" charset="0"/>
              </a:rPr>
              <a:t>Ab¨vb</a:t>
            </a:r>
            <a:r>
              <a:rPr lang="en-US" sz="3200" b="1" dirty="0" smtClean="0">
                <a:solidFill>
                  <a:srgbClr val="66FF33"/>
                </a:solidFill>
                <a:latin typeface="SutonnyMJ" pitchFamily="2" charset="0"/>
                <a:cs typeface="SutonnyMJ" pitchFamily="2" charset="0"/>
              </a:rPr>
              <a:t>¨ me </a:t>
            </a:r>
            <a:r>
              <a:rPr lang="en-US" sz="3200" b="1" dirty="0" err="1" smtClean="0">
                <a:solidFill>
                  <a:srgbClr val="66FF33"/>
                </a:solidFill>
                <a:latin typeface="SutonnyMJ" pitchFamily="2" charset="0"/>
                <a:cs typeface="SutonnyMJ" pitchFamily="2" charset="0"/>
              </a:rPr>
              <a:t>Dcnvi</a:t>
            </a:r>
            <a:r>
              <a:rPr lang="en-US" sz="3200" b="1" dirty="0" smtClean="0">
                <a:solidFill>
                  <a:srgbClr val="66FF33"/>
                </a:solidFill>
                <a:latin typeface="SutonnyMJ" pitchFamily="2" charset="0"/>
                <a:cs typeface="SutonnyMJ" pitchFamily="2" charset="0"/>
              </a:rPr>
              <a:t> ¸‡</a:t>
            </a:r>
            <a:r>
              <a:rPr lang="en-US" sz="3200" b="1" dirty="0" err="1" smtClean="0">
                <a:solidFill>
                  <a:srgbClr val="66FF33"/>
                </a:solidFill>
                <a:latin typeface="SutonnyMJ" pitchFamily="2" charset="0"/>
                <a:cs typeface="SutonnyMJ" pitchFamily="2" charset="0"/>
              </a:rPr>
              <a:t>jv</a:t>
            </a:r>
            <a:r>
              <a:rPr lang="en-US" sz="3200" b="1" dirty="0" smtClean="0">
                <a:solidFill>
                  <a:srgbClr val="66FF33"/>
                </a:solidFill>
                <a:latin typeface="SutonnyMJ" pitchFamily="2" charset="0"/>
                <a:cs typeface="SutonnyMJ" pitchFamily="2" charset="0"/>
              </a:rPr>
              <a:t> AšÍ©f~³</a:t>
            </a:r>
            <a:r>
              <a:rPr lang="en-US" sz="3200" dirty="0" smtClean="0">
                <a:solidFill>
                  <a:srgbClr val="66FF33"/>
                </a:solidFill>
                <a:latin typeface="SutonnyMJ" pitchFamily="2" charset="0"/>
                <a:cs typeface="SutonnyMJ" pitchFamily="2" charset="0"/>
              </a:rPr>
              <a:t> </a:t>
            </a:r>
            <a:r>
              <a:rPr lang="en-US" sz="3200" b="1" dirty="0" smtClean="0">
                <a:solidFill>
                  <a:srgbClr val="66FF33"/>
                </a:solidFill>
                <a:latin typeface="SutonnyMJ" pitchFamily="2" charset="0"/>
                <a:cs typeface="SutonnyMJ" pitchFamily="2" charset="0"/>
              </a:rPr>
              <a:t>98-100 </a:t>
            </a:r>
            <a:r>
              <a:rPr lang="en-US" sz="3200" b="1" dirty="0" smtClean="0">
                <a:solidFill>
                  <a:srgbClr val="66FF33"/>
                </a:solidFill>
                <a:latin typeface="Calibri" pitchFamily="34" charset="0"/>
                <a:cs typeface="Calibri" pitchFamily="34" charset="0"/>
              </a:rPr>
              <a:t/>
            </a:r>
            <a:br>
              <a:rPr lang="en-US" sz="3200" b="1" dirty="0" smtClean="0">
                <a:solidFill>
                  <a:srgbClr val="66FF33"/>
                </a:solidFill>
                <a:latin typeface="Calibri" pitchFamily="34" charset="0"/>
                <a:cs typeface="Calibri" pitchFamily="34" charset="0"/>
              </a:rPr>
            </a:br>
            <a:r>
              <a:rPr lang="en-US" sz="3200" b="1" dirty="0" smtClean="0">
                <a:solidFill>
                  <a:srgbClr val="FF0000"/>
                </a:solidFill>
                <a:latin typeface="Calibri" pitchFamily="34" charset="0"/>
                <a:cs typeface="Calibri" pitchFamily="34" charset="0"/>
              </a:rPr>
              <a:t>Use “search” on your smart-phone</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1400" b="1" dirty="0" smtClean="0">
                <a:latin typeface="+mn-lt"/>
              </a:rPr>
              <a:t/>
            </a:r>
            <a:br>
              <a:rPr lang="en-US" sz="1400" b="1" dirty="0" smtClean="0">
                <a:latin typeface="+mn-lt"/>
              </a:rPr>
            </a:br>
            <a:r>
              <a:rPr lang="en-CA" sz="3200" dirty="0" smtClean="0"/>
              <a:t/>
            </a:r>
            <a:br>
              <a:rPr lang="en-CA" sz="3200" dirty="0" smtClean="0"/>
            </a:br>
            <a:endParaRPr lang="en-CA" sz="3200" dirty="0"/>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457200" y="1700808"/>
            <a:ext cx="8229600" cy="1143000"/>
          </a:xfrm>
        </p:spPr>
        <p:txBody>
          <a:bodyPr/>
          <a:lstStyle/>
          <a:p>
            <a:r>
              <a:rPr lang="en-US" altLang="ko-KR" sz="3600" b="1" dirty="0" smtClean="0">
                <a:solidFill>
                  <a:srgbClr val="FF0000"/>
                </a:solidFill>
              </a:rPr>
              <a:t>Now let’s enjoy three concluding riches of grace in Christ!</a:t>
            </a:r>
            <a:r>
              <a:rPr lang="en-US" altLang="ko-KR" b="1" dirty="0">
                <a:solidFill>
                  <a:schemeClr val="tx1"/>
                </a:solidFill>
              </a:rPr>
              <a:t/>
            </a:r>
            <a:br>
              <a:rPr lang="en-US" altLang="ko-KR" b="1" dirty="0">
                <a:solidFill>
                  <a:schemeClr val="tx1"/>
                </a:solidFill>
              </a:rPr>
            </a:br>
            <a:r>
              <a:rPr lang="en-US" altLang="ko-KR" dirty="0" smtClean="0">
                <a:solidFill>
                  <a:schemeClr val="tx1"/>
                </a:solidFill>
              </a:rPr>
              <a:t/>
            </a:r>
            <a:br>
              <a:rPr lang="en-US" altLang="ko-KR" dirty="0" smtClean="0">
                <a:solidFill>
                  <a:schemeClr val="tx1"/>
                </a:solidFill>
              </a:rPr>
            </a:br>
            <a:r>
              <a:rPr lang="en-US" altLang="ko-KR" sz="3600" dirty="0" smtClean="0">
                <a:solidFill>
                  <a:schemeClr val="tx1"/>
                </a:solidFill>
              </a:rPr>
              <a:t>They are put last because </a:t>
            </a:r>
            <a:br>
              <a:rPr lang="en-US" altLang="ko-KR" sz="3600" dirty="0" smtClean="0">
                <a:solidFill>
                  <a:schemeClr val="tx1"/>
                </a:solidFill>
              </a:rPr>
            </a:br>
            <a:r>
              <a:rPr lang="en-US" altLang="ko-KR" sz="3600" dirty="0" smtClean="0">
                <a:solidFill>
                  <a:schemeClr val="tx1"/>
                </a:solidFill>
              </a:rPr>
              <a:t>they involve all the others.</a:t>
            </a:r>
            <a:endParaRPr lang="ko-KR" altLang="en-US" sz="3600" b="1" dirty="0">
              <a:solidFill>
                <a:srgbClr val="FFFF00"/>
              </a:solidFill>
            </a:endParaRP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899592" y="98251"/>
            <a:ext cx="7344816" cy="6715125"/>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000" b="1" dirty="0" smtClean="0">
              <a:solidFill>
                <a:schemeClr val="bg1"/>
              </a:solidFill>
            </a:endParaRPr>
          </a:p>
          <a:p>
            <a:pPr algn="ctr"/>
            <a:endParaRPr lang="en-US" sz="1000" b="1" dirty="0" smtClean="0">
              <a:solidFill>
                <a:schemeClr val="bg1"/>
              </a:solidFill>
            </a:endParaRPr>
          </a:p>
          <a:p>
            <a:pPr algn="ctr">
              <a:defRPr/>
            </a:pPr>
            <a:endParaRPr lang="en-US" dirty="0"/>
          </a:p>
        </p:txBody>
      </p:sp>
      <p:sp>
        <p:nvSpPr>
          <p:cNvPr id="5123" name="Title 3"/>
          <p:cNvSpPr>
            <a:spLocks noGrp="1"/>
          </p:cNvSpPr>
          <p:nvPr>
            <p:ph type="title"/>
          </p:nvPr>
        </p:nvSpPr>
        <p:spPr>
          <a:xfrm>
            <a:off x="1331640" y="269776"/>
            <a:ext cx="6336704" cy="1143000"/>
          </a:xfrm>
        </p:spPr>
        <p:txBody>
          <a:bodyPr>
            <a:normAutofit/>
          </a:bodyPr>
          <a:lstStyle/>
          <a:p>
            <a:r>
              <a:rPr lang="en-US" sz="4800" b="1" dirty="0" smtClean="0">
                <a:solidFill>
                  <a:schemeClr val="bg1"/>
                </a:solidFill>
                <a:latin typeface="Calibri" pitchFamily="34" charset="0"/>
              </a:rPr>
              <a:t>in Christ</a:t>
            </a:r>
          </a:p>
        </p:txBody>
      </p:sp>
      <p:sp>
        <p:nvSpPr>
          <p:cNvPr id="6" name="Right Arrow 5"/>
          <p:cNvSpPr/>
          <p:nvPr/>
        </p:nvSpPr>
        <p:spPr>
          <a:xfrm>
            <a:off x="323528" y="1268760"/>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4"/>
          <p:cNvSpPr txBox="1">
            <a:spLocks noChangeArrowheads="1"/>
          </p:cNvSpPr>
          <p:nvPr/>
        </p:nvSpPr>
        <p:spPr bwMode="auto">
          <a:xfrm>
            <a:off x="-180528" y="476672"/>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9" name="TextBox 5"/>
          <p:cNvSpPr txBox="1">
            <a:spLocks noChangeArrowheads="1"/>
          </p:cNvSpPr>
          <p:nvPr/>
        </p:nvSpPr>
        <p:spPr bwMode="auto">
          <a:xfrm>
            <a:off x="467544" y="4923165"/>
            <a:ext cx="8136904" cy="1384995"/>
          </a:xfrm>
          <a:prstGeom prst="rect">
            <a:avLst/>
          </a:prstGeom>
          <a:noFill/>
          <a:ln w="9525">
            <a:noFill/>
            <a:miter lim="800000"/>
            <a:headEnd/>
            <a:tailEnd/>
          </a:ln>
        </p:spPr>
        <p:txBody>
          <a:bodyPr wrap="square">
            <a:spAutoFit/>
          </a:bodyPr>
          <a:lstStyle/>
          <a:p>
            <a:pPr algn="ctr"/>
            <a:r>
              <a:rPr lang="en-CA" sz="2800" b="1" dirty="0" smtClean="0">
                <a:latin typeface="Calibri" pitchFamily="34" charset="0"/>
              </a:rPr>
              <a:t>Lord, thank you for these great riches</a:t>
            </a:r>
          </a:p>
          <a:p>
            <a:pPr algn="ctr"/>
            <a:r>
              <a:rPr lang="en-CA" sz="2800" b="1" dirty="0" smtClean="0">
                <a:latin typeface="Calibri" pitchFamily="34" charset="0"/>
              </a:rPr>
              <a:t>that involve all the other riches </a:t>
            </a:r>
          </a:p>
          <a:p>
            <a:pPr algn="ctr"/>
            <a:r>
              <a:rPr lang="en-CA" sz="2800" b="1" dirty="0" smtClean="0">
                <a:latin typeface="Calibri" pitchFamily="34" charset="0"/>
              </a:rPr>
              <a:t>of grace in Christ!</a:t>
            </a:r>
            <a:endParaRPr lang="en-CA" sz="2800" b="1" dirty="0">
              <a:latin typeface="Calibri" pitchFamily="34" charset="0"/>
            </a:endParaRPr>
          </a:p>
        </p:txBody>
      </p:sp>
      <p:sp>
        <p:nvSpPr>
          <p:cNvPr id="10" name="Text Box 3"/>
          <p:cNvSpPr txBox="1">
            <a:spLocks noChangeArrowheads="1"/>
          </p:cNvSpPr>
          <p:nvPr/>
        </p:nvSpPr>
        <p:spPr bwMode="auto">
          <a:xfrm>
            <a:off x="1691679" y="2212846"/>
            <a:ext cx="5616625" cy="2008242"/>
          </a:xfrm>
          <a:prstGeom prst="rect">
            <a:avLst/>
          </a:prstGeom>
          <a:noFill/>
          <a:ln w="9525">
            <a:noFill/>
            <a:miter lim="800000"/>
            <a:headEnd/>
            <a:tailEnd/>
          </a:ln>
        </p:spPr>
        <p:txBody>
          <a:bodyPr wrap="square">
            <a:spAutoFit/>
          </a:bodyPr>
          <a:lstStyle/>
          <a:p>
            <a:pPr algn="ctr"/>
            <a:r>
              <a:rPr lang="en-US" sz="1200" dirty="0"/>
              <a:t> </a:t>
            </a:r>
          </a:p>
          <a:p>
            <a:pPr algn="ctr">
              <a:lnSpc>
                <a:spcPts val="2700"/>
              </a:lnSpc>
            </a:pPr>
            <a:r>
              <a:rPr lang="en-CA" sz="3600" b="1" dirty="0" smtClean="0">
                <a:solidFill>
                  <a:schemeClr val="bg1"/>
                </a:solidFill>
                <a:latin typeface="Calibri" pitchFamily="34" charset="0"/>
              </a:rPr>
              <a:t>loved</a:t>
            </a:r>
          </a:p>
          <a:p>
            <a:pPr algn="ctr">
              <a:lnSpc>
                <a:spcPts val="2700"/>
              </a:lnSpc>
            </a:pPr>
            <a:endParaRPr lang="en-CA" sz="3600" b="1" dirty="0" smtClean="0">
              <a:solidFill>
                <a:schemeClr val="bg1"/>
              </a:solidFill>
              <a:latin typeface="Calibri" pitchFamily="34" charset="0"/>
            </a:endParaRPr>
          </a:p>
          <a:p>
            <a:pPr algn="ctr">
              <a:lnSpc>
                <a:spcPts val="2700"/>
              </a:lnSpc>
            </a:pPr>
            <a:r>
              <a:rPr lang="en-CA" sz="3600" b="1" dirty="0" smtClean="0">
                <a:solidFill>
                  <a:schemeClr val="bg1"/>
                </a:solidFill>
                <a:latin typeface="Calibri" pitchFamily="34" charset="0"/>
              </a:rPr>
              <a:t>saved </a:t>
            </a:r>
          </a:p>
          <a:p>
            <a:pPr algn="ctr">
              <a:lnSpc>
                <a:spcPts val="2700"/>
              </a:lnSpc>
            </a:pPr>
            <a:endParaRPr lang="en-CA" sz="3600" b="1" dirty="0" smtClean="0">
              <a:solidFill>
                <a:schemeClr val="bg1"/>
              </a:solidFill>
              <a:latin typeface="Calibri" pitchFamily="34" charset="0"/>
            </a:endParaRPr>
          </a:p>
          <a:p>
            <a:pPr algn="ctr">
              <a:lnSpc>
                <a:spcPts val="2700"/>
              </a:lnSpc>
            </a:pPr>
            <a:r>
              <a:rPr lang="en-CA" sz="3600" b="1" dirty="0" smtClean="0">
                <a:solidFill>
                  <a:schemeClr val="bg1"/>
                </a:solidFill>
                <a:latin typeface="Calibri" pitchFamily="34" charset="0"/>
              </a:rPr>
              <a:t>in the New Covenant</a:t>
            </a:r>
            <a:endParaRPr lang="en-CA" sz="3600" b="1" dirty="0">
              <a:solidFill>
                <a:schemeClr val="bg1"/>
              </a:solidFill>
              <a:latin typeface="Calibri" pitchFamily="34" charset="0"/>
            </a:endParaRPr>
          </a:p>
        </p:txBody>
      </p:sp>
      <p:sp>
        <p:nvSpPr>
          <p:cNvPr id="8"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98-100</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9" name="Rectangle 28"/>
          <p:cNvSpPr/>
          <p:nvPr/>
        </p:nvSpPr>
        <p:spPr>
          <a:xfrm>
            <a:off x="7126560" y="2670056"/>
            <a:ext cx="6858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Rectangle 30"/>
          <p:cNvSpPr/>
          <p:nvPr/>
        </p:nvSpPr>
        <p:spPr>
          <a:xfrm>
            <a:off x="7380312" y="2514600"/>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7" name="Straight Arrow Connector 6"/>
          <p:cNvCxnSpPr/>
          <p:nvPr/>
        </p:nvCxnSpPr>
        <p:spPr>
          <a:xfrm flipV="1">
            <a:off x="2170584" y="2204864"/>
            <a:ext cx="45720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pic>
        <p:nvPicPr>
          <p:cNvPr id="14" name="Picture 1" descr="C:\Users\Supernike\Documents\aaaaRich\in Christ dia\July 2013 new order\June 30 2013.bmp"/>
          <p:cNvPicPr>
            <a:picLocks noChangeAspect="1" noChangeArrowheads="1"/>
          </p:cNvPicPr>
          <p:nvPr/>
        </p:nvPicPr>
        <p:blipFill>
          <a:blip r:embed="rId2" cstate="print">
            <a:duotone>
              <a:prstClr val="black"/>
              <a:srgbClr val="33CCFF">
                <a:tint val="45000"/>
                <a:satMod val="400000"/>
              </a:srgbClr>
            </a:duotone>
          </a:blip>
          <a:srcRect/>
          <a:stretch>
            <a:fillRect/>
          </a:stretch>
        </p:blipFill>
        <p:spPr bwMode="auto">
          <a:xfrm>
            <a:off x="2843808" y="1473977"/>
            <a:ext cx="2592288" cy="2531087"/>
          </a:xfrm>
          <a:prstGeom prst="rect">
            <a:avLst/>
          </a:prstGeom>
          <a:noFill/>
        </p:spPr>
      </p:pic>
      <p:pic>
        <p:nvPicPr>
          <p:cNvPr id="11" name="Picture 10" descr="4you.png"/>
          <p:cNvPicPr>
            <a:picLocks noChangeAspect="1"/>
          </p:cNvPicPr>
          <p:nvPr/>
        </p:nvPicPr>
        <p:blipFill>
          <a:blip r:embed="rId3" cstate="print"/>
          <a:srcRect l="17780" t="14343" r="54067" b="42228"/>
          <a:stretch>
            <a:fillRect/>
          </a:stretch>
        </p:blipFill>
        <p:spPr>
          <a:xfrm>
            <a:off x="107504" y="1412776"/>
            <a:ext cx="1944216" cy="2736304"/>
          </a:xfrm>
          <a:prstGeom prst="rect">
            <a:avLst/>
          </a:prstGeom>
        </p:spPr>
      </p:pic>
      <p:sp>
        <p:nvSpPr>
          <p:cNvPr id="15" name="TextBox 8"/>
          <p:cNvSpPr txBox="1">
            <a:spLocks noChangeArrowheads="1"/>
          </p:cNvSpPr>
          <p:nvPr/>
        </p:nvSpPr>
        <p:spPr bwMode="auto">
          <a:xfrm>
            <a:off x="107505" y="3687415"/>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65000"/>
                  </a:schemeClr>
                </a:solidFill>
              </a:rPr>
              <a:t>©</a:t>
            </a:r>
            <a:r>
              <a:rPr lang="en-CA" altLang="ko-KR" sz="1000" dirty="0" smtClean="0">
                <a:solidFill>
                  <a:schemeClr val="tx1">
                    <a:lumMod val="65000"/>
                  </a:schemeClr>
                </a:solidFill>
              </a:rPr>
              <a:t> </a:t>
            </a:r>
            <a:r>
              <a:rPr lang="en-CA" sz="1000" dirty="0" smtClean="0">
                <a:solidFill>
                  <a:schemeClr val="tx1">
                    <a:lumMod val="65000"/>
                  </a:schemeClr>
                </a:solidFill>
              </a:rPr>
              <a:t>GospelGifs.com </a:t>
            </a:r>
          </a:p>
          <a:p>
            <a:pPr algn="ctr">
              <a:defRPr/>
            </a:pPr>
            <a:r>
              <a:rPr lang="en-CA" sz="1000" dirty="0" smtClean="0">
                <a:solidFill>
                  <a:schemeClr val="tx1">
                    <a:lumMod val="65000"/>
                  </a:schemeClr>
                </a:solidFill>
              </a:rPr>
              <a:t>used with permission</a:t>
            </a:r>
            <a:endParaRPr lang="en-CA" sz="1000" dirty="0">
              <a:solidFill>
                <a:schemeClr val="tx1">
                  <a:lumMod val="65000"/>
                </a:schemeClr>
              </a:solidFill>
            </a:endParaRPr>
          </a:p>
        </p:txBody>
      </p:sp>
      <p:sp>
        <p:nvSpPr>
          <p:cNvPr id="17" name="TextBox 16"/>
          <p:cNvSpPr txBox="1"/>
          <p:nvPr/>
        </p:nvSpPr>
        <p:spPr>
          <a:xfrm>
            <a:off x="5796136" y="4131077"/>
            <a:ext cx="3275856" cy="830997"/>
          </a:xfrm>
          <a:prstGeom prst="rect">
            <a:avLst/>
          </a:prstGeom>
          <a:noFill/>
        </p:spPr>
        <p:txBody>
          <a:bodyPr wrap="square" rtlCol="0">
            <a:spAutoFit/>
          </a:bodyPr>
          <a:lstStyle/>
          <a:p>
            <a:pPr algn="ctr"/>
            <a:r>
              <a:rPr lang="en-CA" sz="2400" b="1" dirty="0" smtClean="0">
                <a:latin typeface="Calibri" pitchFamily="34" charset="0"/>
              </a:rPr>
              <a:t>to enjoy God now</a:t>
            </a:r>
          </a:p>
          <a:p>
            <a:pPr algn="ctr"/>
            <a:r>
              <a:rPr lang="en-CA" sz="2400" b="1" dirty="0" smtClean="0">
                <a:latin typeface="Calibri" pitchFamily="34" charset="0"/>
              </a:rPr>
              <a:t>and in eternal glory</a:t>
            </a:r>
            <a:endParaRPr lang="en-CA" sz="2400" b="1" dirty="0">
              <a:latin typeface="Calibri" pitchFamily="34" charset="0"/>
            </a:endParaRPr>
          </a:p>
        </p:txBody>
      </p:sp>
      <p:cxnSp>
        <p:nvCxnSpPr>
          <p:cNvPr id="20" name="Straight Arrow Connector 19"/>
          <p:cNvCxnSpPr/>
          <p:nvPr/>
        </p:nvCxnSpPr>
        <p:spPr>
          <a:xfrm flipV="1">
            <a:off x="5554960" y="2204864"/>
            <a:ext cx="45720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2915816" y="951111"/>
            <a:ext cx="2448272" cy="461665"/>
          </a:xfrm>
          <a:prstGeom prst="rect">
            <a:avLst/>
          </a:prstGeom>
          <a:noFill/>
        </p:spPr>
        <p:txBody>
          <a:bodyPr wrap="square" rtlCol="0">
            <a:spAutoFit/>
          </a:bodyPr>
          <a:lstStyle/>
          <a:p>
            <a:pPr algn="ctr"/>
            <a:r>
              <a:rPr lang="en-CA" sz="800" dirty="0" smtClean="0">
                <a:solidFill>
                  <a:schemeClr val="tx1">
                    <a:lumMod val="85000"/>
                  </a:schemeClr>
                </a:solidFill>
              </a:rPr>
              <a:t>Dove and Bible  </a:t>
            </a:r>
          </a:p>
          <a:p>
            <a:pPr algn="ctr"/>
            <a:r>
              <a:rPr lang="en-CA" sz="800" dirty="0" smtClean="0">
                <a:solidFill>
                  <a:schemeClr val="tx1">
                    <a:lumMod val="85000"/>
                  </a:schemeClr>
                </a:solidFill>
              </a:rPr>
              <a:t>Microsoft clip art © 2013 </a:t>
            </a:r>
          </a:p>
          <a:p>
            <a:pPr algn="ctr"/>
            <a:r>
              <a:rPr lang="en-CA" sz="800" dirty="0" smtClean="0">
                <a:solidFill>
                  <a:schemeClr val="tx1">
                    <a:lumMod val="85000"/>
                  </a:schemeClr>
                </a:solidFill>
              </a:rPr>
              <a:t>Microsoft Corporation. </a:t>
            </a:r>
            <a:endParaRPr lang="en-CA" sz="800" dirty="0">
              <a:solidFill>
                <a:schemeClr val="tx1">
                  <a:lumMod val="85000"/>
                </a:schemeClr>
              </a:solidFill>
            </a:endParaRPr>
          </a:p>
        </p:txBody>
      </p:sp>
      <p:sp>
        <p:nvSpPr>
          <p:cNvPr id="25" name="WordArt 2"/>
          <p:cNvSpPr>
            <a:spLocks noChangeArrowheads="1" noChangeShapeType="1" noTextEdit="1"/>
          </p:cNvSpPr>
          <p:nvPr/>
        </p:nvSpPr>
        <p:spPr bwMode="auto">
          <a:xfrm>
            <a:off x="6444208" y="1700808"/>
            <a:ext cx="2016224"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8" name="Picture 27" descr="dove and sword large cropped.png"/>
          <p:cNvPicPr>
            <a:picLocks noChangeAspect="1"/>
          </p:cNvPicPr>
          <p:nvPr/>
        </p:nvPicPr>
        <p:blipFill>
          <a:blip r:embed="rId4" cstate="print"/>
          <a:stretch>
            <a:fillRect/>
          </a:stretch>
        </p:blipFill>
        <p:spPr>
          <a:xfrm>
            <a:off x="2798881" y="1971779"/>
            <a:ext cx="1269063" cy="1313205"/>
          </a:xfrm>
          <a:prstGeom prst="rect">
            <a:avLst/>
          </a:prstGeom>
        </p:spPr>
      </p:pic>
      <p:sp>
        <p:nvSpPr>
          <p:cNvPr id="27" name="TextBox 12"/>
          <p:cNvSpPr txBox="1">
            <a:spLocks noChangeArrowheads="1"/>
          </p:cNvSpPr>
          <p:nvPr/>
        </p:nvSpPr>
        <p:spPr bwMode="auto">
          <a:xfrm>
            <a:off x="72008" y="5283205"/>
            <a:ext cx="9036496" cy="954107"/>
          </a:xfrm>
          <a:prstGeom prst="rect">
            <a:avLst/>
          </a:prstGeom>
          <a:noFill/>
          <a:ln w="9525">
            <a:noFill/>
            <a:miter lim="800000"/>
            <a:headEnd/>
            <a:tailEnd/>
          </a:ln>
        </p:spPr>
        <p:txBody>
          <a:bodyPr wrap="square">
            <a:spAutoFit/>
          </a:bodyPr>
          <a:lstStyle/>
          <a:p>
            <a:pPr algn="ctr"/>
            <a:r>
              <a:rPr lang="en-US" sz="2800" b="1" dirty="0" smtClean="0">
                <a:solidFill>
                  <a:schemeClr val="bg1"/>
                </a:solidFill>
                <a:latin typeface="SutonnyMJ" pitchFamily="2" charset="0"/>
                <a:cs typeface="SutonnyMJ" pitchFamily="2" charset="0"/>
              </a:rPr>
              <a:t>†</a:t>
            </a:r>
            <a:r>
              <a:rPr lang="en-US" sz="2800" b="1" dirty="0" err="1" smtClean="0">
                <a:solidFill>
                  <a:schemeClr val="bg1"/>
                </a:solidFill>
                <a:latin typeface="SutonnyMJ" pitchFamily="2" charset="0"/>
                <a:cs typeface="SutonnyMJ" pitchFamily="2" charset="0"/>
              </a:rPr>
              <a:t>hv</a:t>
            </a:r>
            <a:r>
              <a:rPr lang="en-US" sz="2800" b="1" dirty="0" smtClean="0">
                <a:solidFill>
                  <a:schemeClr val="bg1"/>
                </a:solidFill>
                <a:latin typeface="SutonnyMJ" pitchFamily="2" charset="0"/>
                <a:cs typeface="SutonnyMJ" pitchFamily="2" charset="0"/>
              </a:rPr>
              <a:t>: 4:8-10; </a:t>
            </a:r>
          </a:p>
          <a:p>
            <a:pPr algn="ctr"/>
            <a:r>
              <a:rPr lang="en-US" sz="2800" b="1" dirty="0" smtClean="0">
                <a:solidFill>
                  <a:schemeClr val="bg1"/>
                </a:solidFill>
                <a:latin typeface="SutonnyMJ" pitchFamily="2" charset="0"/>
                <a:cs typeface="SutonnyMJ" pitchFamily="2" charset="0"/>
              </a:rPr>
              <a:t>†iv: 5:8</a:t>
            </a:r>
            <a:endParaRPr lang="en-CA" b="1" spc="-30" dirty="0">
              <a:solidFill>
                <a:schemeClr val="bg1"/>
              </a:solidFill>
              <a:latin typeface="SutonnyMJ" pitchFamily="2" charset="0"/>
              <a:cs typeface="SutonnyMJ" pitchFamily="2" charset="0"/>
            </a:endParaRPr>
          </a:p>
        </p:txBody>
      </p:sp>
      <p:sp>
        <p:nvSpPr>
          <p:cNvPr id="26" name="TextBox 25"/>
          <p:cNvSpPr txBox="1"/>
          <p:nvPr/>
        </p:nvSpPr>
        <p:spPr>
          <a:xfrm>
            <a:off x="107504" y="4131077"/>
            <a:ext cx="2016224" cy="830997"/>
          </a:xfrm>
          <a:prstGeom prst="rect">
            <a:avLst/>
          </a:prstGeom>
          <a:noFill/>
        </p:spPr>
        <p:txBody>
          <a:bodyPr wrap="square" rtlCol="0">
            <a:spAutoFit/>
          </a:bodyPr>
          <a:lstStyle/>
          <a:p>
            <a:pPr algn="ctr"/>
            <a:r>
              <a:rPr lang="en-CA" sz="2400" b="1" dirty="0" smtClean="0">
                <a:latin typeface="Calibri" pitchFamily="34" charset="0"/>
              </a:rPr>
              <a:t>Christ died </a:t>
            </a:r>
          </a:p>
          <a:p>
            <a:pPr algn="ctr"/>
            <a:r>
              <a:rPr lang="en-CA" sz="2400" b="1" dirty="0" smtClean="0">
                <a:latin typeface="Calibri" pitchFamily="34" charset="0"/>
              </a:rPr>
              <a:t>for us so that</a:t>
            </a:r>
            <a:endParaRPr lang="en-CA" sz="2400" b="1" dirty="0">
              <a:latin typeface="Calibri" pitchFamily="34" charset="0"/>
            </a:endParaRPr>
          </a:p>
        </p:txBody>
      </p:sp>
      <p:sp>
        <p:nvSpPr>
          <p:cNvPr id="30" name="TextBox 29"/>
          <p:cNvSpPr txBox="1"/>
          <p:nvPr/>
        </p:nvSpPr>
        <p:spPr>
          <a:xfrm>
            <a:off x="2411760" y="4131077"/>
            <a:ext cx="3528392" cy="830997"/>
          </a:xfrm>
          <a:prstGeom prst="rect">
            <a:avLst/>
          </a:prstGeom>
          <a:noFill/>
        </p:spPr>
        <p:txBody>
          <a:bodyPr wrap="square" rtlCol="0">
            <a:spAutoFit/>
          </a:bodyPr>
          <a:lstStyle/>
          <a:p>
            <a:pPr algn="ctr"/>
            <a:r>
              <a:rPr lang="en-CA" sz="2400" b="1" dirty="0" smtClean="0">
                <a:latin typeface="Calibri" pitchFamily="34" charset="0"/>
              </a:rPr>
              <a:t>God gives us his riches </a:t>
            </a:r>
          </a:p>
          <a:p>
            <a:pPr algn="ctr"/>
            <a:r>
              <a:rPr lang="en-CA" sz="2400" b="1" dirty="0" smtClean="0">
                <a:latin typeface="Calibri" pitchFamily="34" charset="0"/>
              </a:rPr>
              <a:t>of grace in Christ</a:t>
            </a:r>
            <a:endParaRPr lang="en-CA" sz="2400" b="1" dirty="0">
              <a:latin typeface="Calibri" pitchFamily="34" charset="0"/>
            </a:endParaRPr>
          </a:p>
        </p:txBody>
      </p:sp>
      <p:sp>
        <p:nvSpPr>
          <p:cNvPr id="32" name="Title 1"/>
          <p:cNvSpPr txBox="1">
            <a:spLocks/>
          </p:cNvSpPr>
          <p:nvPr/>
        </p:nvSpPr>
        <p:spPr bwMode="auto">
          <a:xfrm>
            <a:off x="2895600" y="44624"/>
            <a:ext cx="3886200" cy="864096"/>
          </a:xfrm>
          <a:prstGeom prst="rect">
            <a:avLst/>
          </a:prstGeom>
          <a:solidFill>
            <a:srgbClr val="FFFF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kumimoji="0" lang="en-US" sz="2800" b="1" i="0" u="none" strike="noStrike" kern="0" cap="none" spc="0" normalizeH="0" baseline="0" noProof="0" dirty="0" smtClean="0">
                <a:ln>
                  <a:noFill/>
                </a:ln>
                <a:solidFill>
                  <a:srgbClr val="FF0000"/>
                </a:solidFill>
                <a:effectLst/>
                <a:uLnTx/>
                <a:uFillTx/>
                <a:latin typeface="SutonnyMJ" pitchFamily="2" charset="0"/>
                <a:ea typeface="+mj-ea"/>
                <a:cs typeface="SutonnyMJ" pitchFamily="2" charset="0"/>
              </a:rPr>
              <a:t>98. </a:t>
            </a:r>
            <a:r>
              <a:rPr lang="en-US" sz="2800" b="1" dirty="0" err="1" smtClean="0">
                <a:solidFill>
                  <a:srgbClr val="FF0000"/>
                </a:solidFill>
                <a:latin typeface="SutonnyMJ" pitchFamily="2" charset="0"/>
                <a:cs typeface="SutonnyMJ" pitchFamily="2" charset="0"/>
              </a:rPr>
              <a:t>Ck¦i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Avgv‡`i</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cÖg</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K‡i‡Qb</a:t>
            </a:r>
            <a:endParaRPr kumimoji="0" lang="en-US" sz="2800" b="1" i="0" u="none" strike="noStrike" kern="0" cap="none" spc="0" normalizeH="0" baseline="0" noProof="0" dirty="0" smtClean="0">
              <a:ln>
                <a:noFill/>
              </a:ln>
              <a:solidFill>
                <a:srgbClr val="FF0000"/>
              </a:solidFill>
              <a:effectLst/>
              <a:uLnTx/>
              <a:uFillTx/>
              <a:latin typeface="SutonnyMJ" pitchFamily="2" charset="0"/>
              <a:ea typeface="+mj-ea"/>
              <a:cs typeface="SutonnyMJ" pitchFamily="2" charset="0"/>
            </a:endParaRPr>
          </a:p>
          <a:p>
            <a:pPr algn="ctr"/>
            <a:r>
              <a:rPr lang="en-US" sz="2800" b="1" dirty="0" err="1" smtClean="0">
                <a:solidFill>
                  <a:srgbClr val="FF0000"/>
                </a:solidFill>
                <a:latin typeface="SutonnyMJ" pitchFamily="2" charset="0"/>
                <a:cs typeface="SutonnyMJ" pitchFamily="2" charset="0"/>
              </a:rPr>
              <a:t>ab¨ev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cÖfz</a:t>
            </a:r>
            <a:r>
              <a:rPr lang="en-US" sz="2800" b="1" dirty="0" smtClean="0">
                <a:solidFill>
                  <a:srgbClr val="FF0000"/>
                </a:solidFill>
                <a:latin typeface="SutonnyMJ" pitchFamily="2" charset="0"/>
                <a:cs typeface="SutonnyMJ" pitchFamily="2" charset="0"/>
              </a:rPr>
              <a:t>!</a:t>
            </a:r>
            <a:endParaRPr lang="en-CA" sz="2800" b="1" kern="0" dirty="0">
              <a:solidFill>
                <a:srgbClr val="FF0000"/>
              </a:solidFill>
              <a:latin typeface="SutonnyMJ" pitchFamily="2" charset="0"/>
              <a:cs typeface="SutonnyMJ" pitchFamily="2" charset="0"/>
            </a:endParaRPr>
          </a:p>
        </p:txBody>
      </p:sp>
      <p:sp>
        <p:nvSpPr>
          <p:cNvPr id="21" name="TextBox 20"/>
          <p:cNvSpPr txBox="1"/>
          <p:nvPr/>
        </p:nvSpPr>
        <p:spPr>
          <a:xfrm>
            <a:off x="8532440" y="35332"/>
            <a:ext cx="576064" cy="369332"/>
          </a:xfrm>
          <a:prstGeom prst="rect">
            <a:avLst/>
          </a:prstGeom>
          <a:noFill/>
        </p:spPr>
        <p:txBody>
          <a:bodyPr wrap="square" rtlCol="0">
            <a:spAutoFit/>
          </a:bodyPr>
          <a:lstStyle/>
          <a:p>
            <a:r>
              <a:rPr lang="en-CA" dirty="0" smtClean="0">
                <a:solidFill>
                  <a:schemeClr val="bg1"/>
                </a:solidFill>
              </a:rPr>
              <a:t>98</a:t>
            </a:r>
            <a:endParaRPr lang="en-CA" dirty="0">
              <a:solidFill>
                <a:schemeClr val="bg1"/>
              </a:solidFill>
            </a:endParaRPr>
          </a:p>
        </p:txBody>
      </p:sp>
      <p:pic>
        <p:nvPicPr>
          <p:cNvPr id="22" name="Picture 21" descr="angry-face-01s.gif"/>
          <p:cNvPicPr>
            <a:picLocks noChangeAspect="1"/>
          </p:cNvPicPr>
          <p:nvPr/>
        </p:nvPicPr>
        <p:blipFill>
          <a:blip r:embed="rId5" cstate="print"/>
          <a:stretch>
            <a:fillRect/>
          </a:stretch>
        </p:blipFill>
        <p:spPr>
          <a:xfrm>
            <a:off x="323528" y="116632"/>
            <a:ext cx="864096" cy="864096"/>
          </a:xfrm>
          <a:prstGeom prst="ellipse">
            <a:avLst/>
          </a:prstGeom>
        </p:spPr>
      </p:pic>
      <p:sp>
        <p:nvSpPr>
          <p:cNvPr id="35" name="TextBox 34"/>
          <p:cNvSpPr txBox="1"/>
          <p:nvPr/>
        </p:nvSpPr>
        <p:spPr>
          <a:xfrm>
            <a:off x="323528" y="4462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6" name="TextBox 35"/>
          <p:cNvSpPr txBox="1"/>
          <p:nvPr/>
        </p:nvSpPr>
        <p:spPr>
          <a:xfrm>
            <a:off x="1115616" y="44624"/>
            <a:ext cx="1584176" cy="1015663"/>
          </a:xfrm>
          <a:prstGeom prst="rect">
            <a:avLst/>
          </a:prstGeom>
          <a:noFill/>
        </p:spPr>
        <p:txBody>
          <a:bodyPr wrap="square" rtlCol="0">
            <a:spAutoFit/>
          </a:bodyPr>
          <a:lstStyle/>
          <a:p>
            <a:pPr algn="ctr"/>
            <a:r>
              <a:rPr lang="en-CA" sz="2000" dirty="0" smtClean="0">
                <a:solidFill>
                  <a:schemeClr val="bg1"/>
                </a:solidFill>
              </a:rPr>
              <a:t>No! I reject God’s love in Christ!</a:t>
            </a:r>
            <a:endParaRPr lang="en-CA" sz="2000" dirty="0">
              <a:solidFill>
                <a:schemeClr val="bg1"/>
              </a:solidFill>
            </a:endParaRPr>
          </a:p>
        </p:txBody>
      </p:sp>
      <p:sp>
        <p:nvSpPr>
          <p:cNvPr id="37" name="TextBox 8"/>
          <p:cNvSpPr txBox="1">
            <a:spLocks noChangeArrowheads="1"/>
          </p:cNvSpPr>
          <p:nvPr/>
        </p:nvSpPr>
        <p:spPr bwMode="auto">
          <a:xfrm rot="16200000">
            <a:off x="-324833" y="404954"/>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endParaRPr lang="en-CA" sz="800" dirty="0">
              <a:solidFill>
                <a:schemeClr val="tx1">
                  <a:lumMod val="50000"/>
                </a:schemeClr>
              </a:solidFill>
            </a:endParaRPr>
          </a:p>
        </p:txBody>
      </p:sp>
      <p:pic>
        <p:nvPicPr>
          <p:cNvPr id="39" name="Picture 38" descr="egyptian.gif"/>
          <p:cNvPicPr>
            <a:picLocks noChangeAspect="1"/>
          </p:cNvPicPr>
          <p:nvPr/>
        </p:nvPicPr>
        <p:blipFill>
          <a:blip r:embed="rId6" cstate="print"/>
          <a:stretch>
            <a:fillRect/>
          </a:stretch>
        </p:blipFill>
        <p:spPr>
          <a:xfrm rot="7200000">
            <a:off x="7022216" y="2592785"/>
            <a:ext cx="2103120" cy="1251856"/>
          </a:xfrm>
          <a:prstGeom prst="rect">
            <a:avLst/>
          </a:prstGeom>
        </p:spPr>
      </p:pic>
      <p:pic>
        <p:nvPicPr>
          <p:cNvPr id="40" name="Picture 39" descr="egyptian.gif"/>
          <p:cNvPicPr>
            <a:picLocks noChangeAspect="1"/>
          </p:cNvPicPr>
          <p:nvPr/>
        </p:nvPicPr>
        <p:blipFill>
          <a:blip r:embed="rId6" cstate="print"/>
          <a:stretch>
            <a:fillRect/>
          </a:stretch>
        </p:blipFill>
        <p:spPr>
          <a:xfrm>
            <a:off x="6357312" y="1601080"/>
            <a:ext cx="2103120" cy="1251856"/>
          </a:xfrm>
          <a:prstGeom prst="rect">
            <a:avLst/>
          </a:prstGeom>
        </p:spPr>
      </p:pic>
      <p:pic>
        <p:nvPicPr>
          <p:cNvPr id="41" name="Picture 40" descr="egyptian.gif"/>
          <p:cNvPicPr>
            <a:picLocks noChangeAspect="1"/>
          </p:cNvPicPr>
          <p:nvPr/>
        </p:nvPicPr>
        <p:blipFill>
          <a:blip r:embed="rId6" cstate="print"/>
          <a:stretch>
            <a:fillRect/>
          </a:stretch>
        </p:blipFill>
        <p:spPr>
          <a:xfrm rot="14400000" flipH="1">
            <a:off x="5830502" y="2613374"/>
            <a:ext cx="2103120" cy="1251856"/>
          </a:xfrm>
          <a:prstGeom prst="rect">
            <a:avLst/>
          </a:prstGeom>
        </p:spPr>
      </p:pic>
      <p:pic>
        <p:nvPicPr>
          <p:cNvPr id="38" name="Picture 37" descr="www.fg-a.com valentine 2-jumping-heart.gif"/>
          <p:cNvPicPr>
            <a:picLocks noChangeAspect="1"/>
          </p:cNvPicPr>
          <p:nvPr/>
        </p:nvPicPr>
        <p:blipFill>
          <a:blip r:embed="rId7" cstate="print"/>
          <a:stretch>
            <a:fillRect/>
          </a:stretch>
        </p:blipFill>
        <p:spPr>
          <a:xfrm>
            <a:off x="6876256" y="2132856"/>
            <a:ext cx="1143000" cy="1333500"/>
          </a:xfrm>
          <a:prstGeom prst="rect">
            <a:avLst/>
          </a:prstGeom>
        </p:spPr>
      </p:pic>
      <p:sp>
        <p:nvSpPr>
          <p:cNvPr id="43" name="TextBox 42"/>
          <p:cNvSpPr txBox="1"/>
          <p:nvPr/>
        </p:nvSpPr>
        <p:spPr>
          <a:xfrm rot="16200000">
            <a:off x="7832395" y="2472861"/>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p:txBody>
      </p:sp>
    </p:spTree>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3" name="Picture 12" descr="www.clipartfest.com aaf199e4e5444100a944d574457b2f7a_animated-powerpoint-templates-free-animated-clipart-for-ppt_1024-768.gif"/>
          <p:cNvPicPr>
            <a:picLocks noChangeAspect="1"/>
          </p:cNvPicPr>
          <p:nvPr/>
        </p:nvPicPr>
        <p:blipFill>
          <a:blip r:embed="rId3" cstate="print"/>
          <a:stretch>
            <a:fillRect/>
          </a:stretch>
        </p:blipFill>
        <p:spPr>
          <a:xfrm>
            <a:off x="1547664" y="0"/>
            <a:ext cx="6120680" cy="4590510"/>
          </a:xfrm>
          <a:prstGeom prst="rect">
            <a:avLst/>
          </a:prstGeom>
        </p:spPr>
      </p:pic>
      <p:sp>
        <p:nvSpPr>
          <p:cNvPr id="14" name="TextBox 13"/>
          <p:cNvSpPr txBox="1"/>
          <p:nvPr/>
        </p:nvSpPr>
        <p:spPr>
          <a:xfrm>
            <a:off x="6804248" y="188640"/>
            <a:ext cx="2339752" cy="400110"/>
          </a:xfrm>
          <a:prstGeom prst="rect">
            <a:avLst/>
          </a:prstGeom>
          <a:noFill/>
        </p:spPr>
        <p:txBody>
          <a:bodyPr wrap="square" rtlCol="0">
            <a:spAutoFit/>
          </a:bodyPr>
          <a:lstStyle/>
          <a:p>
            <a:pPr algn="ctr"/>
            <a:r>
              <a:rPr lang="en-CA" sz="1000" dirty="0" smtClean="0">
                <a:solidFill>
                  <a:schemeClr val="tx1">
                    <a:lumMod val="75000"/>
                  </a:schemeClr>
                </a:solidFill>
              </a:rPr>
              <a:t>Smiley © sherv.net </a:t>
            </a:r>
          </a:p>
          <a:p>
            <a:pPr algn="ctr"/>
            <a:r>
              <a:rPr lang="en-CA" sz="1000" dirty="0" smtClean="0">
                <a:solidFill>
                  <a:schemeClr val="tx1">
                    <a:lumMod val="75000"/>
                  </a:schemeClr>
                </a:solidFill>
              </a:rPr>
              <a:t>Jumping heart © www.fg-a.com</a:t>
            </a:r>
            <a:endParaRPr lang="en-CA" dirty="0">
              <a:solidFill>
                <a:schemeClr val="tx1">
                  <a:lumMod val="75000"/>
                </a:schemeClr>
              </a:solidFill>
            </a:endParaRPr>
          </a:p>
        </p:txBody>
      </p:sp>
      <p:sp>
        <p:nvSpPr>
          <p:cNvPr id="12" name="WordArt 2"/>
          <p:cNvSpPr>
            <a:spLocks noChangeArrowheads="1" noChangeShapeType="1" noTextEdit="1"/>
          </p:cNvSpPr>
          <p:nvPr/>
        </p:nvSpPr>
        <p:spPr bwMode="auto">
          <a:xfrm>
            <a:off x="2545432" y="548680"/>
            <a:ext cx="4114800" cy="281940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15" name="TextBox 14"/>
          <p:cNvSpPr txBox="1"/>
          <p:nvPr/>
        </p:nvSpPr>
        <p:spPr>
          <a:xfrm>
            <a:off x="107504" y="4494599"/>
            <a:ext cx="8964488" cy="2246769"/>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Heaven is a celebration of the LORD, and life now is a bit of heaven when we rejoice in God as God rejoices in God!</a:t>
            </a:r>
          </a:p>
          <a:p>
            <a:pPr algn="ctr"/>
            <a:r>
              <a:rPr lang="en-CA" sz="2800" b="1" dirty="0" smtClean="0">
                <a:solidFill>
                  <a:schemeClr val="bg1"/>
                </a:solidFill>
                <a:latin typeface="Calibri" pitchFamily="34" charset="0"/>
              </a:rPr>
              <a:t>Lord, without Christ . . .  </a:t>
            </a:r>
          </a:p>
          <a:p>
            <a:pPr algn="ctr"/>
            <a:r>
              <a:rPr lang="en-CA" sz="2800" b="1" dirty="0" smtClean="0">
                <a:solidFill>
                  <a:schemeClr val="bg1"/>
                </a:solidFill>
                <a:latin typeface="Calibri" pitchFamily="34" charset="0"/>
              </a:rPr>
              <a:t>but in Christ crucified and reigning . . . </a:t>
            </a:r>
          </a:p>
          <a:p>
            <a:pPr algn="ctr"/>
            <a:r>
              <a:rPr lang="en-CA" sz="2800" b="1" dirty="0" smtClean="0">
                <a:solidFill>
                  <a:schemeClr val="bg1"/>
                </a:solidFill>
                <a:latin typeface="Calibri" pitchFamily="34" charset="0"/>
              </a:rPr>
              <a:t>As you promise . . . !</a:t>
            </a:r>
          </a:p>
        </p:txBody>
      </p:sp>
      <p:sp>
        <p:nvSpPr>
          <p:cNvPr id="10" name="Rectangle 9"/>
          <p:cNvSpPr/>
          <p:nvPr/>
        </p:nvSpPr>
        <p:spPr>
          <a:xfrm>
            <a:off x="4499992" y="1988840"/>
            <a:ext cx="27432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3995936" y="2204864"/>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descr="egyptian.gif"/>
          <p:cNvPicPr>
            <a:picLocks noChangeAspect="1"/>
          </p:cNvPicPr>
          <p:nvPr/>
        </p:nvPicPr>
        <p:blipFill>
          <a:blip r:embed="rId4" cstate="print"/>
          <a:stretch>
            <a:fillRect/>
          </a:stretch>
        </p:blipFill>
        <p:spPr>
          <a:xfrm rot="14400000" flipH="1">
            <a:off x="2505187" y="2054624"/>
            <a:ext cx="2765145" cy="1645920"/>
          </a:xfrm>
          <a:prstGeom prst="rect">
            <a:avLst/>
          </a:prstGeom>
        </p:spPr>
      </p:pic>
      <p:pic>
        <p:nvPicPr>
          <p:cNvPr id="3" name="Picture 2" descr="egyptian.gif"/>
          <p:cNvPicPr>
            <a:picLocks noChangeAspect="1"/>
          </p:cNvPicPr>
          <p:nvPr/>
        </p:nvPicPr>
        <p:blipFill>
          <a:blip r:embed="rId4" cstate="print"/>
          <a:stretch>
            <a:fillRect/>
          </a:stretch>
        </p:blipFill>
        <p:spPr>
          <a:xfrm>
            <a:off x="3275856" y="692696"/>
            <a:ext cx="2765146" cy="1645920"/>
          </a:xfrm>
          <a:prstGeom prst="rect">
            <a:avLst/>
          </a:prstGeom>
        </p:spPr>
      </p:pic>
      <p:pic>
        <p:nvPicPr>
          <p:cNvPr id="7" name="Picture 6" descr="egyptian.gif"/>
          <p:cNvPicPr>
            <a:picLocks noChangeAspect="1"/>
          </p:cNvPicPr>
          <p:nvPr/>
        </p:nvPicPr>
        <p:blipFill>
          <a:blip r:embed="rId4" cstate="print"/>
          <a:stretch>
            <a:fillRect/>
          </a:stretch>
        </p:blipFill>
        <p:spPr>
          <a:xfrm rot="7200000">
            <a:off x="4017354" y="2054624"/>
            <a:ext cx="2765147" cy="1645920"/>
          </a:xfrm>
          <a:prstGeom prst="rect">
            <a:avLst/>
          </a:prstGeom>
        </p:spPr>
      </p:pic>
      <p:pic>
        <p:nvPicPr>
          <p:cNvPr id="11" name="Picture 10" descr="www.fg-a.com valentine 2-jumping-heart.gif"/>
          <p:cNvPicPr>
            <a:picLocks noChangeAspect="1"/>
          </p:cNvPicPr>
          <p:nvPr/>
        </p:nvPicPr>
        <p:blipFill>
          <a:blip r:embed="rId5" cstate="print"/>
          <a:stretch>
            <a:fillRect/>
          </a:stretch>
        </p:blipFill>
        <p:spPr>
          <a:xfrm>
            <a:off x="4067944" y="1772816"/>
            <a:ext cx="1143000" cy="1333500"/>
          </a:xfrm>
          <a:prstGeom prst="rect">
            <a:avLst/>
          </a:prstGeom>
        </p:spPr>
      </p:pic>
      <p:sp>
        <p:nvSpPr>
          <p:cNvPr id="17" name="TextBox 16"/>
          <p:cNvSpPr txBox="1"/>
          <p:nvPr/>
        </p:nvSpPr>
        <p:spPr>
          <a:xfrm>
            <a:off x="8100392" y="6309320"/>
            <a:ext cx="936104" cy="369332"/>
          </a:xfrm>
          <a:prstGeom prst="rect">
            <a:avLst/>
          </a:prstGeom>
          <a:noFill/>
        </p:spPr>
        <p:txBody>
          <a:bodyPr wrap="square" rtlCol="0">
            <a:spAutoFit/>
          </a:bodyPr>
          <a:lstStyle/>
          <a:p>
            <a:pPr algn="ctr"/>
            <a:r>
              <a:rPr lang="en-CA" dirty="0" smtClean="0">
                <a:solidFill>
                  <a:schemeClr val="bg1"/>
                </a:solidFill>
              </a:rPr>
              <a:t>98</a:t>
            </a:r>
            <a:endParaRPr lang="en-CA" dirty="0">
              <a:solidFill>
                <a:schemeClr val="bg1"/>
              </a:solidFill>
            </a:endParaRPr>
          </a:p>
        </p:txBody>
      </p:sp>
    </p:spTree>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996952"/>
            <a:ext cx="8229600" cy="1143000"/>
          </a:xfrm>
        </p:spPr>
        <p:txBody>
          <a:bodyPr>
            <a:normAutofit fontScale="90000"/>
          </a:bodyPr>
          <a:lstStyle/>
          <a:p>
            <a:r>
              <a:rPr lang="en-US" sz="3100" dirty="0" smtClean="0"/>
              <a:t/>
            </a:r>
            <a:br>
              <a:rPr lang="en-US" sz="3100" dirty="0" smtClean="0"/>
            </a:br>
            <a:r>
              <a:rPr lang="en-US" sz="3100" dirty="0" smtClean="0">
                <a:solidFill>
                  <a:schemeClr val="bg1"/>
                </a:solidFill>
                <a:latin typeface="Calibri" pitchFamily="34" charset="0"/>
              </a:rPr>
              <a:t>“</a:t>
            </a:r>
            <a:r>
              <a:rPr lang="en-US" sz="3100" b="1" dirty="0" smtClean="0">
                <a:solidFill>
                  <a:schemeClr val="bg1"/>
                </a:solidFill>
                <a:latin typeface="Calibri" pitchFamily="34" charset="0"/>
              </a:rPr>
              <a:t>Since the LORD is full of joy and satisfaction in himself because all his infinitely holy qualities make him supremely enjoyable and satisfying, </a:t>
            </a:r>
            <a:br>
              <a:rPr lang="en-US" sz="3100" b="1" dirty="0" smtClean="0">
                <a:solidFill>
                  <a:schemeClr val="bg1"/>
                </a:solidFill>
                <a:latin typeface="Calibri" pitchFamily="34" charset="0"/>
              </a:rPr>
            </a:br>
            <a:r>
              <a:rPr lang="en-US" sz="3100" b="1" dirty="0" smtClean="0">
                <a:solidFill>
                  <a:srgbClr val="FFFF00"/>
                </a:solidFill>
                <a:latin typeface="Calibri" pitchFamily="34" charset="0"/>
              </a:rPr>
              <a:t>there’s nothing more loving</a:t>
            </a:r>
            <a:r>
              <a:rPr lang="en-US" sz="3100" b="1" dirty="0" smtClean="0">
                <a:solidFill>
                  <a:schemeClr val="bg1"/>
                </a:solidFill>
                <a:latin typeface="Calibri" pitchFamily="34" charset="0"/>
              </a:rPr>
              <a:t> than the LORD saving us from hell by the death of God the Son in order to share himself with us so we also are </a:t>
            </a:r>
            <a:br>
              <a:rPr lang="en-US" sz="3100" b="1" dirty="0" smtClean="0">
                <a:solidFill>
                  <a:schemeClr val="bg1"/>
                </a:solidFill>
                <a:latin typeface="Calibri" pitchFamily="34" charset="0"/>
              </a:rPr>
            </a:br>
            <a:r>
              <a:rPr lang="en-US" sz="3100" b="1" dirty="0" smtClean="0">
                <a:solidFill>
                  <a:schemeClr val="bg1"/>
                </a:solidFill>
                <a:latin typeface="Calibri" pitchFamily="34" charset="0"/>
              </a:rPr>
              <a:t>full of joy and satisfaction in him in his presence, </a:t>
            </a:r>
            <a:br>
              <a:rPr lang="en-US" sz="3100" b="1" dirty="0" smtClean="0">
                <a:solidFill>
                  <a:schemeClr val="bg1"/>
                </a:solidFill>
                <a:latin typeface="Calibri" pitchFamily="34" charset="0"/>
              </a:rPr>
            </a:br>
            <a:r>
              <a:rPr lang="en-US" sz="3100" b="1" dirty="0" smtClean="0">
                <a:solidFill>
                  <a:schemeClr val="bg1"/>
                </a:solidFill>
                <a:latin typeface="Calibri" pitchFamily="34" charset="0"/>
              </a:rPr>
              <a:t>face to face in an eternal covenant of love relationship, in Christ in God in the Spirit, </a:t>
            </a:r>
            <a:br>
              <a:rPr lang="en-US" sz="3100" b="1" dirty="0" smtClean="0">
                <a:solidFill>
                  <a:schemeClr val="bg1"/>
                </a:solidFill>
                <a:latin typeface="Calibri" pitchFamily="34" charset="0"/>
              </a:rPr>
            </a:br>
            <a:r>
              <a:rPr lang="en-US" sz="3100" b="1" dirty="0" smtClean="0">
                <a:solidFill>
                  <a:schemeClr val="bg1"/>
                </a:solidFill>
                <a:latin typeface="Calibri" pitchFamily="34" charset="0"/>
              </a:rPr>
              <a:t>and God the Father, Son and Holy Spirit in us!”</a:t>
            </a:r>
            <a:r>
              <a:rPr lang="en-US" sz="3100" b="1" dirty="0" smtClean="0">
                <a:latin typeface="Calibri" pitchFamily="34" charset="0"/>
              </a:rPr>
              <a:t/>
            </a:r>
            <a:br>
              <a:rPr lang="en-US" sz="3100" b="1" dirty="0" smtClean="0">
                <a:latin typeface="Calibri" pitchFamily="34" charset="0"/>
              </a:rPr>
            </a:br>
            <a:r>
              <a:rPr lang="en-US" sz="3100" b="1" dirty="0" smtClean="0">
                <a:latin typeface="Calibri" pitchFamily="34" charset="0"/>
              </a:rPr>
              <a:t/>
            </a:r>
            <a:br>
              <a:rPr lang="en-US" sz="3100" b="1" dirty="0" smtClean="0">
                <a:latin typeface="Calibri" pitchFamily="34" charset="0"/>
              </a:rPr>
            </a:br>
            <a:r>
              <a:rPr lang="en-US" sz="3100" dirty="0" smtClean="0">
                <a:latin typeface="Calibri" pitchFamily="34" charset="0"/>
              </a:rPr>
              <a:t/>
            </a:r>
            <a:br>
              <a:rPr lang="en-US" sz="3100" dirty="0" smtClean="0">
                <a:latin typeface="Calibri" pitchFamily="34" charset="0"/>
              </a:rPr>
            </a:br>
            <a:r>
              <a:rPr lang="en-US" sz="2000" dirty="0" smtClean="0">
                <a:solidFill>
                  <a:schemeClr val="tx1"/>
                </a:solidFill>
                <a:latin typeface="Calibri" pitchFamily="34" charset="0"/>
              </a:rPr>
              <a:t>From “Know Your God,” John’s discipleship </a:t>
            </a:r>
            <a:r>
              <a:rPr lang="en-US" sz="2000" i="1" dirty="0" smtClean="0">
                <a:solidFill>
                  <a:schemeClr val="tx1"/>
                </a:solidFill>
                <a:latin typeface="Calibri" pitchFamily="34" charset="0"/>
              </a:rPr>
              <a:t>e</a:t>
            </a:r>
            <a:r>
              <a:rPr lang="en-US" sz="2000" dirty="0" smtClean="0">
                <a:solidFill>
                  <a:schemeClr val="tx1"/>
                </a:solidFill>
                <a:latin typeface="Calibri" pitchFamily="34" charset="0"/>
              </a:rPr>
              <a:t>Book on God’s attributes, page 31, available free at www.GraceGodChrist.com</a:t>
            </a:r>
            <a:r>
              <a:rPr lang="en-CA" sz="2000" dirty="0" smtClean="0">
                <a:solidFill>
                  <a:schemeClr val="tx1"/>
                </a:solidFill>
                <a:latin typeface="Calibri" pitchFamily="34" charset="0"/>
              </a:rPr>
              <a:t/>
            </a:r>
            <a:br>
              <a:rPr lang="en-CA" sz="2000" dirty="0" smtClean="0">
                <a:solidFill>
                  <a:schemeClr val="tx1"/>
                </a:solidFill>
                <a:latin typeface="Calibri" pitchFamily="34" charset="0"/>
              </a:rPr>
            </a:br>
            <a:r>
              <a:rPr lang="en-CA" sz="3100" dirty="0" smtClean="0">
                <a:latin typeface="Calibri" pitchFamily="34" charset="0"/>
              </a:rPr>
              <a:t/>
            </a:r>
            <a:br>
              <a:rPr lang="en-CA" sz="3100" dirty="0" smtClean="0">
                <a:latin typeface="Calibri" pitchFamily="34" charset="0"/>
              </a:rPr>
            </a:br>
            <a:endParaRPr lang="en-CA" sz="3100" dirty="0">
              <a:latin typeface="Calibri" pitchFamily="34" charset="0"/>
            </a:endParaRP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6" name="Rectangle 25"/>
          <p:cNvSpPr/>
          <p:nvPr/>
        </p:nvSpPr>
        <p:spPr>
          <a:xfrm>
            <a:off x="7126560" y="1340768"/>
            <a:ext cx="6858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Rectangle 28"/>
          <p:cNvSpPr/>
          <p:nvPr/>
        </p:nvSpPr>
        <p:spPr>
          <a:xfrm>
            <a:off x="7380312" y="119675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2" name="Picture 21" descr="chains 3.JPG"/>
          <p:cNvPicPr>
            <a:picLocks noChangeAspect="1"/>
          </p:cNvPicPr>
          <p:nvPr/>
        </p:nvPicPr>
        <p:blipFill>
          <a:blip r:embed="rId2" cstate="print"/>
          <a:srcRect l="2863" t="3982" r="-1139" b="8808"/>
          <a:stretch>
            <a:fillRect/>
          </a:stretch>
        </p:blipFill>
        <p:spPr>
          <a:xfrm>
            <a:off x="179512" y="4204342"/>
            <a:ext cx="2952328" cy="2609034"/>
          </a:xfrm>
          <a:prstGeom prst="rect">
            <a:avLst/>
          </a:prstGeom>
        </p:spPr>
      </p:pic>
      <p:sp>
        <p:nvSpPr>
          <p:cNvPr id="6" name="Rectangle 5"/>
          <p:cNvSpPr/>
          <p:nvPr/>
        </p:nvSpPr>
        <p:spPr>
          <a:xfrm>
            <a:off x="4211960" y="1700808"/>
            <a:ext cx="612000" cy="45720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5" name="Rectangle 4"/>
          <p:cNvSpPr/>
          <p:nvPr/>
        </p:nvSpPr>
        <p:spPr>
          <a:xfrm>
            <a:off x="2915816" y="2636976"/>
            <a:ext cx="3200400" cy="640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10" name="Straight Arrow Connector 9"/>
          <p:cNvCxnSpPr/>
          <p:nvPr/>
        </p:nvCxnSpPr>
        <p:spPr>
          <a:xfrm flipV="1">
            <a:off x="3203848" y="3574281"/>
            <a:ext cx="647700" cy="358775"/>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5364460" y="2134121"/>
            <a:ext cx="647700" cy="358775"/>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1331640" y="6525924"/>
            <a:ext cx="2016224" cy="215444"/>
          </a:xfrm>
          <a:prstGeom prst="rect">
            <a:avLst/>
          </a:prstGeom>
          <a:noFill/>
        </p:spPr>
        <p:txBody>
          <a:bodyPr wrap="square" rtlCol="0">
            <a:spAutoFit/>
          </a:bodyPr>
          <a:lstStyle/>
          <a:p>
            <a:pPr algn="ctr"/>
            <a:r>
              <a:rPr lang="en-CA" sz="800" dirty="0" smtClean="0">
                <a:solidFill>
                  <a:schemeClr val="tx1">
                    <a:lumMod val="65000"/>
                  </a:schemeClr>
                </a:solidFill>
              </a:rPr>
              <a:t>photo John </a:t>
            </a:r>
            <a:r>
              <a:rPr lang="en-CA" sz="800" dirty="0" err="1" smtClean="0">
                <a:solidFill>
                  <a:schemeClr val="tx1">
                    <a:lumMod val="65000"/>
                  </a:schemeClr>
                </a:solidFill>
              </a:rPr>
              <a:t>Crozier</a:t>
            </a:r>
            <a:endParaRPr lang="en-CA" sz="800" dirty="0">
              <a:solidFill>
                <a:schemeClr val="tx1">
                  <a:lumMod val="65000"/>
                </a:schemeClr>
              </a:solidFill>
            </a:endParaRPr>
          </a:p>
        </p:txBody>
      </p:sp>
      <p:sp>
        <p:nvSpPr>
          <p:cNvPr id="25" name="WordArt 2"/>
          <p:cNvSpPr>
            <a:spLocks noChangeArrowheads="1" noChangeShapeType="1" noTextEdit="1"/>
          </p:cNvSpPr>
          <p:nvPr/>
        </p:nvSpPr>
        <p:spPr bwMode="auto">
          <a:xfrm>
            <a:off x="6444208" y="332656"/>
            <a:ext cx="2016224"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21" name="TextBox 12"/>
          <p:cNvSpPr txBox="1">
            <a:spLocks noChangeArrowheads="1"/>
          </p:cNvSpPr>
          <p:nvPr/>
        </p:nvSpPr>
        <p:spPr bwMode="auto">
          <a:xfrm>
            <a:off x="827584" y="1467941"/>
            <a:ext cx="2088232" cy="2246769"/>
          </a:xfrm>
          <a:prstGeom prst="rect">
            <a:avLst/>
          </a:prstGeom>
          <a:noFill/>
          <a:ln w="9525">
            <a:noFill/>
            <a:miter lim="800000"/>
            <a:headEnd/>
            <a:tailEnd/>
          </a:ln>
        </p:spPr>
        <p:txBody>
          <a:bodyPr wrap="square">
            <a:spAutoFit/>
          </a:bodyPr>
          <a:lstStyle/>
          <a:p>
            <a:pPr algn="ctr"/>
            <a:r>
              <a:rPr lang="en-US" sz="2800" b="1" dirty="0" smtClean="0">
                <a:solidFill>
                  <a:schemeClr val="bg1"/>
                </a:solidFill>
                <a:latin typeface="Calibri" pitchFamily="34" charset="0"/>
              </a:rPr>
              <a:t>Matt 1:21</a:t>
            </a:r>
          </a:p>
          <a:p>
            <a:pPr algn="ctr"/>
            <a:r>
              <a:rPr lang="en-US" sz="2800" b="1" dirty="0" smtClean="0">
                <a:solidFill>
                  <a:schemeClr val="bg1"/>
                </a:solidFill>
                <a:latin typeface="Calibri" pitchFamily="34" charset="0"/>
              </a:rPr>
              <a:t>Acts 16:31</a:t>
            </a:r>
          </a:p>
          <a:p>
            <a:pPr algn="ctr"/>
            <a:r>
              <a:rPr lang="en-US" sz="2800" b="1" dirty="0" smtClean="0">
                <a:solidFill>
                  <a:schemeClr val="bg1"/>
                </a:solidFill>
                <a:latin typeface="Calibri" pitchFamily="34" charset="0"/>
              </a:rPr>
              <a:t>Heb 7:25</a:t>
            </a:r>
          </a:p>
          <a:p>
            <a:pPr algn="ctr"/>
            <a:r>
              <a:rPr lang="en-US" sz="2800" b="1" dirty="0" smtClean="0">
                <a:solidFill>
                  <a:schemeClr val="bg1"/>
                </a:solidFill>
                <a:latin typeface="Calibri" pitchFamily="34" charset="0"/>
              </a:rPr>
              <a:t>Rom 1:16</a:t>
            </a:r>
          </a:p>
          <a:p>
            <a:pPr algn="ctr"/>
            <a:r>
              <a:rPr lang="en-US" sz="2800" b="1" dirty="0" smtClean="0">
                <a:solidFill>
                  <a:schemeClr val="bg1"/>
                </a:solidFill>
                <a:latin typeface="Calibri" pitchFamily="34" charset="0"/>
              </a:rPr>
              <a:t>Rom 5:9</a:t>
            </a:r>
            <a:endParaRPr lang="en-CA" sz="2800" b="1" dirty="0">
              <a:solidFill>
                <a:schemeClr val="bg1"/>
              </a:solidFill>
              <a:latin typeface="Calibri" pitchFamily="34" charset="0"/>
            </a:endParaRPr>
          </a:p>
        </p:txBody>
      </p:sp>
      <p:sp>
        <p:nvSpPr>
          <p:cNvPr id="34" name="TextBox 11"/>
          <p:cNvSpPr txBox="1">
            <a:spLocks noChangeArrowheads="1"/>
          </p:cNvSpPr>
          <p:nvPr/>
        </p:nvSpPr>
        <p:spPr bwMode="auto">
          <a:xfrm>
            <a:off x="3563888" y="2708920"/>
            <a:ext cx="1944216" cy="523220"/>
          </a:xfrm>
          <a:prstGeom prst="rect">
            <a:avLst/>
          </a:prstGeom>
          <a:noFill/>
          <a:ln w="9525">
            <a:noFill/>
            <a:miter lim="800000"/>
            <a:headEnd/>
            <a:tailEnd/>
          </a:ln>
        </p:spPr>
        <p:txBody>
          <a:bodyPr wrap="square">
            <a:spAutoFit/>
          </a:bodyPr>
          <a:lstStyle/>
          <a:p>
            <a:pPr algn="ctr" eaLnBrk="0" hangingPunct="0"/>
            <a:r>
              <a:rPr lang="en-US" sz="2800" b="1" dirty="0" smtClean="0">
                <a:latin typeface="Calibri" pitchFamily="34" charset="0"/>
                <a:cs typeface="Times New Roman" pitchFamily="18" charset="0"/>
              </a:rPr>
              <a:t>Saved</a:t>
            </a:r>
            <a:endParaRPr lang="en-CA" sz="2800" b="1" dirty="0">
              <a:latin typeface="Calibri" pitchFamily="34" charset="0"/>
            </a:endParaRPr>
          </a:p>
        </p:txBody>
      </p:sp>
      <p:sp>
        <p:nvSpPr>
          <p:cNvPr id="20" name="Title 1"/>
          <p:cNvSpPr txBox="1">
            <a:spLocks/>
          </p:cNvSpPr>
          <p:nvPr/>
        </p:nvSpPr>
        <p:spPr>
          <a:xfrm>
            <a:off x="527943" y="4302224"/>
            <a:ext cx="3756025"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chains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of sin</a:t>
            </a:r>
            <a:b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Satan</a:t>
            </a:r>
            <a:b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death</a:t>
            </a:r>
            <a:b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and hell</a:t>
            </a:r>
          </a:p>
        </p:txBody>
      </p:sp>
      <p:sp>
        <p:nvSpPr>
          <p:cNvPr id="36" name="TextBox 35"/>
          <p:cNvSpPr txBox="1"/>
          <p:nvPr/>
        </p:nvSpPr>
        <p:spPr>
          <a:xfrm>
            <a:off x="5868144" y="2525995"/>
            <a:ext cx="3203848" cy="830997"/>
          </a:xfrm>
          <a:prstGeom prst="rect">
            <a:avLst/>
          </a:prstGeom>
          <a:noFill/>
        </p:spPr>
        <p:txBody>
          <a:bodyPr wrap="square" rtlCol="0">
            <a:spAutoFit/>
          </a:bodyPr>
          <a:lstStyle/>
          <a:p>
            <a:pPr algn="ctr"/>
            <a:r>
              <a:rPr lang="en-CA" sz="2400" b="1" dirty="0" smtClean="0">
                <a:solidFill>
                  <a:srgbClr val="3333FF"/>
                </a:solidFill>
                <a:latin typeface="Calibri" pitchFamily="34" charset="0"/>
              </a:rPr>
              <a:t>Enjoying the Lord</a:t>
            </a:r>
          </a:p>
          <a:p>
            <a:pPr algn="ctr"/>
            <a:r>
              <a:rPr lang="en-CA" sz="2400" b="1" dirty="0" smtClean="0">
                <a:solidFill>
                  <a:srgbClr val="3333FF"/>
                </a:solidFill>
                <a:latin typeface="Calibri" pitchFamily="34" charset="0"/>
              </a:rPr>
              <a:t>for eternity</a:t>
            </a:r>
            <a:endParaRPr lang="en-CA" sz="2400" b="1" dirty="0">
              <a:solidFill>
                <a:srgbClr val="3333FF"/>
              </a:solidFill>
              <a:latin typeface="Calibri" pitchFamily="34" charset="0"/>
            </a:endParaRPr>
          </a:p>
        </p:txBody>
      </p:sp>
      <p:pic>
        <p:nvPicPr>
          <p:cNvPr id="24" name="Picture 23" descr="angry-face-01s.gif"/>
          <p:cNvPicPr>
            <a:picLocks noChangeAspect="1"/>
          </p:cNvPicPr>
          <p:nvPr/>
        </p:nvPicPr>
        <p:blipFill>
          <a:blip r:embed="rId3" cstate="print"/>
          <a:stretch>
            <a:fillRect/>
          </a:stretch>
        </p:blipFill>
        <p:spPr>
          <a:xfrm>
            <a:off x="6588224" y="5805264"/>
            <a:ext cx="864096" cy="864096"/>
          </a:xfrm>
          <a:prstGeom prst="ellipse">
            <a:avLst/>
          </a:prstGeom>
        </p:spPr>
      </p:pic>
      <p:sp>
        <p:nvSpPr>
          <p:cNvPr id="27" name="TextBox 26"/>
          <p:cNvSpPr txBox="1"/>
          <p:nvPr/>
        </p:nvSpPr>
        <p:spPr>
          <a:xfrm>
            <a:off x="6588224" y="576519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8" name="TextBox 27"/>
          <p:cNvSpPr txBox="1">
            <a:spLocks noChangeArrowheads="1"/>
          </p:cNvSpPr>
          <p:nvPr/>
        </p:nvSpPr>
        <p:spPr bwMode="auto">
          <a:xfrm>
            <a:off x="6516216" y="659793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31" name="TextBox 30"/>
          <p:cNvSpPr txBox="1"/>
          <p:nvPr/>
        </p:nvSpPr>
        <p:spPr>
          <a:xfrm>
            <a:off x="8532440" y="6372036"/>
            <a:ext cx="576064" cy="369332"/>
          </a:xfrm>
          <a:prstGeom prst="rect">
            <a:avLst/>
          </a:prstGeom>
          <a:noFill/>
        </p:spPr>
        <p:txBody>
          <a:bodyPr wrap="square" rtlCol="0">
            <a:spAutoFit/>
          </a:bodyPr>
          <a:lstStyle/>
          <a:p>
            <a:pPr algn="ctr"/>
            <a:r>
              <a:rPr lang="en-CA" dirty="0" smtClean="0">
                <a:solidFill>
                  <a:schemeClr val="bg1"/>
                </a:solidFill>
              </a:rPr>
              <a:t>99</a:t>
            </a:r>
            <a:endParaRPr lang="en-CA" dirty="0">
              <a:solidFill>
                <a:schemeClr val="bg1"/>
              </a:solidFill>
            </a:endParaRPr>
          </a:p>
        </p:txBody>
      </p:sp>
      <p:pic>
        <p:nvPicPr>
          <p:cNvPr id="42" name="Picture 41" descr="egyptian.gif"/>
          <p:cNvPicPr>
            <a:picLocks noChangeAspect="1"/>
          </p:cNvPicPr>
          <p:nvPr/>
        </p:nvPicPr>
        <p:blipFill>
          <a:blip r:embed="rId4" cstate="print"/>
          <a:stretch>
            <a:fillRect/>
          </a:stretch>
        </p:blipFill>
        <p:spPr>
          <a:xfrm>
            <a:off x="6357312" y="332656"/>
            <a:ext cx="2103120" cy="1251856"/>
          </a:xfrm>
          <a:prstGeom prst="rect">
            <a:avLst/>
          </a:prstGeom>
        </p:spPr>
      </p:pic>
      <p:pic>
        <p:nvPicPr>
          <p:cNvPr id="43" name="Picture 42" descr="egyptian.gif"/>
          <p:cNvPicPr>
            <a:picLocks noChangeAspect="1"/>
          </p:cNvPicPr>
          <p:nvPr/>
        </p:nvPicPr>
        <p:blipFill>
          <a:blip r:embed="rId4" cstate="print"/>
          <a:stretch>
            <a:fillRect/>
          </a:stretch>
        </p:blipFill>
        <p:spPr>
          <a:xfrm rot="14400000" flipH="1">
            <a:off x="5830502" y="1290410"/>
            <a:ext cx="2103120" cy="1251856"/>
          </a:xfrm>
          <a:prstGeom prst="rect">
            <a:avLst/>
          </a:prstGeom>
        </p:spPr>
      </p:pic>
      <p:pic>
        <p:nvPicPr>
          <p:cNvPr id="44" name="Picture 43" descr="egyptian.gif"/>
          <p:cNvPicPr>
            <a:picLocks noChangeAspect="1"/>
          </p:cNvPicPr>
          <p:nvPr/>
        </p:nvPicPr>
        <p:blipFill>
          <a:blip r:embed="rId4" cstate="print"/>
          <a:stretch>
            <a:fillRect/>
          </a:stretch>
        </p:blipFill>
        <p:spPr>
          <a:xfrm rot="7200000">
            <a:off x="7022216" y="1296641"/>
            <a:ext cx="2103120" cy="1251856"/>
          </a:xfrm>
          <a:prstGeom prst="rect">
            <a:avLst/>
          </a:prstGeom>
        </p:spPr>
      </p:pic>
      <p:pic>
        <p:nvPicPr>
          <p:cNvPr id="41" name="Picture 40" descr="www.fg-a.com valentine 2-jumping-heart.gif"/>
          <p:cNvPicPr>
            <a:picLocks noChangeAspect="1"/>
          </p:cNvPicPr>
          <p:nvPr/>
        </p:nvPicPr>
        <p:blipFill>
          <a:blip r:embed="rId5" cstate="print"/>
          <a:stretch>
            <a:fillRect/>
          </a:stretch>
        </p:blipFill>
        <p:spPr>
          <a:xfrm>
            <a:off x="6876256" y="871364"/>
            <a:ext cx="1143000" cy="1333500"/>
          </a:xfrm>
          <a:prstGeom prst="rect">
            <a:avLst/>
          </a:prstGeom>
        </p:spPr>
      </p:pic>
      <p:sp>
        <p:nvSpPr>
          <p:cNvPr id="46" name="TextBox 45"/>
          <p:cNvSpPr txBox="1"/>
          <p:nvPr/>
        </p:nvSpPr>
        <p:spPr>
          <a:xfrm rot="16200000">
            <a:off x="7832395" y="1104709"/>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p:txBody>
      </p:sp>
      <p:sp>
        <p:nvSpPr>
          <p:cNvPr id="33" name="TextBox 11"/>
          <p:cNvSpPr txBox="1">
            <a:spLocks noChangeArrowheads="1"/>
          </p:cNvSpPr>
          <p:nvPr/>
        </p:nvSpPr>
        <p:spPr bwMode="auto">
          <a:xfrm>
            <a:off x="323528" y="404664"/>
            <a:ext cx="3024336" cy="954107"/>
          </a:xfrm>
          <a:prstGeom prst="rect">
            <a:avLst/>
          </a:prstGeom>
          <a:solidFill>
            <a:srgbClr val="FFFFFF"/>
          </a:solidFill>
          <a:ln w="9525">
            <a:noFill/>
            <a:miter lim="800000"/>
            <a:headEnd/>
            <a:tailEnd/>
          </a:ln>
        </p:spPr>
        <p:txBody>
          <a:bodyPr wrap="square">
            <a:spAutoFit/>
          </a:bodyPr>
          <a:lstStyle/>
          <a:p>
            <a:pPr algn="ctr" eaLnBrk="0" hangingPunct="0"/>
            <a:r>
              <a:rPr lang="en-US" sz="2800" b="1" dirty="0" smtClean="0">
                <a:solidFill>
                  <a:srgbClr val="FF0000"/>
                </a:solidFill>
                <a:latin typeface="SutonnyMJ" pitchFamily="2" charset="0"/>
                <a:cs typeface="SutonnyMJ" pitchFamily="2" charset="0"/>
              </a:rPr>
              <a:t>99. </a:t>
            </a:r>
            <a:r>
              <a:rPr lang="en-US" sz="2800" b="1" dirty="0" err="1" smtClean="0">
                <a:solidFill>
                  <a:srgbClr val="FF0000"/>
                </a:solidFill>
                <a:latin typeface="SutonnyMJ" pitchFamily="2" charset="0"/>
                <a:cs typeface="SutonnyMJ" pitchFamily="2" charset="0"/>
              </a:rPr>
              <a:t>D×viK‡i‡Qb</a:t>
            </a:r>
            <a:r>
              <a:rPr lang="en-US" sz="2800" b="1" dirty="0" smtClean="0">
                <a:solidFill>
                  <a:srgbClr val="FF0000"/>
                </a:solidFill>
                <a:latin typeface="SutonnyMJ" pitchFamily="2" charset="0"/>
                <a:cs typeface="SutonnyMJ" pitchFamily="2" charset="0"/>
              </a:rPr>
              <a:t>!  </a:t>
            </a:r>
          </a:p>
          <a:p>
            <a:pPr algn="ctr"/>
            <a:r>
              <a:rPr lang="en-US" sz="2800" b="1" dirty="0" err="1" smtClean="0">
                <a:solidFill>
                  <a:srgbClr val="FF0000"/>
                </a:solidFill>
                <a:latin typeface="SutonnyMJ" pitchFamily="2" charset="0"/>
                <a:cs typeface="SutonnyMJ" pitchFamily="2" charset="0"/>
              </a:rPr>
              <a:t>ab¨ev</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cÖfz</a:t>
            </a:r>
            <a:r>
              <a:rPr lang="en-US" sz="2800" b="1" dirty="0" smtClean="0">
                <a:solidFill>
                  <a:srgbClr val="FF0000"/>
                </a:solidFill>
                <a:latin typeface="SutonnyMJ" pitchFamily="2" charset="0"/>
                <a:cs typeface="SutonnyMJ" pitchFamily="2" charset="0"/>
              </a:rPr>
              <a:t>!</a:t>
            </a:r>
            <a:endParaRPr lang="en-CA" sz="2800" b="1" kern="0" dirty="0">
              <a:solidFill>
                <a:srgbClr val="FF0000"/>
              </a:solidFill>
              <a:latin typeface="SutonnyMJ" pitchFamily="2" charset="0"/>
              <a:cs typeface="SutonnyMJ" pitchFamily="2" charset="0"/>
            </a:endParaRPr>
          </a:p>
        </p:txBody>
      </p:sp>
    </p:spTree>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13" name="Picture 12" descr="www.clipartfest.com aaf199e4e5444100a944d574457b2f7a_animated-powerpoint-templates-free-animated-clipart-for-ppt_1024-768.gif"/>
          <p:cNvPicPr>
            <a:picLocks noChangeAspect="1"/>
          </p:cNvPicPr>
          <p:nvPr/>
        </p:nvPicPr>
        <p:blipFill>
          <a:blip r:embed="rId3" cstate="print"/>
          <a:stretch>
            <a:fillRect/>
          </a:stretch>
        </p:blipFill>
        <p:spPr>
          <a:xfrm>
            <a:off x="1547664" y="0"/>
            <a:ext cx="6120680" cy="4590510"/>
          </a:xfrm>
          <a:prstGeom prst="rect">
            <a:avLst/>
          </a:prstGeom>
        </p:spPr>
      </p:pic>
      <p:sp>
        <p:nvSpPr>
          <p:cNvPr id="14" name="TextBox 13"/>
          <p:cNvSpPr txBox="1"/>
          <p:nvPr/>
        </p:nvSpPr>
        <p:spPr>
          <a:xfrm>
            <a:off x="6804248" y="188640"/>
            <a:ext cx="2339752" cy="400110"/>
          </a:xfrm>
          <a:prstGeom prst="rect">
            <a:avLst/>
          </a:prstGeom>
          <a:noFill/>
        </p:spPr>
        <p:txBody>
          <a:bodyPr wrap="square" rtlCol="0">
            <a:spAutoFit/>
          </a:bodyPr>
          <a:lstStyle/>
          <a:p>
            <a:pPr algn="ctr"/>
            <a:r>
              <a:rPr lang="en-CA" sz="1000" dirty="0" smtClean="0">
                <a:solidFill>
                  <a:schemeClr val="tx1">
                    <a:lumMod val="75000"/>
                  </a:schemeClr>
                </a:solidFill>
              </a:rPr>
              <a:t>Smiley © sherv.net </a:t>
            </a:r>
          </a:p>
          <a:p>
            <a:pPr algn="ctr"/>
            <a:r>
              <a:rPr lang="en-CA" sz="1000" dirty="0" smtClean="0">
                <a:solidFill>
                  <a:schemeClr val="tx1">
                    <a:lumMod val="75000"/>
                  </a:schemeClr>
                </a:solidFill>
              </a:rPr>
              <a:t>Jumping heart © www.fg-a.com</a:t>
            </a:r>
            <a:endParaRPr lang="en-CA" dirty="0">
              <a:solidFill>
                <a:schemeClr val="tx1">
                  <a:lumMod val="75000"/>
                </a:schemeClr>
              </a:solidFill>
            </a:endParaRPr>
          </a:p>
        </p:txBody>
      </p:sp>
      <p:sp>
        <p:nvSpPr>
          <p:cNvPr id="12" name="WordArt 2"/>
          <p:cNvSpPr>
            <a:spLocks noChangeArrowheads="1" noChangeShapeType="1" noTextEdit="1"/>
          </p:cNvSpPr>
          <p:nvPr/>
        </p:nvSpPr>
        <p:spPr bwMode="auto">
          <a:xfrm>
            <a:off x="2545432" y="548680"/>
            <a:ext cx="4114800" cy="281940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15" name="TextBox 14"/>
          <p:cNvSpPr txBox="1"/>
          <p:nvPr/>
        </p:nvSpPr>
        <p:spPr>
          <a:xfrm>
            <a:off x="107504" y="4494599"/>
            <a:ext cx="8964488" cy="2246769"/>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Heaven is full of God’s joy in God, and life now is a bit of heaven when we rejoice in the LORD as He rejoices!</a:t>
            </a:r>
          </a:p>
          <a:p>
            <a:pPr algn="ctr"/>
            <a:r>
              <a:rPr lang="en-CA" sz="2800" b="1" dirty="0" smtClean="0">
                <a:solidFill>
                  <a:schemeClr val="bg1"/>
                </a:solidFill>
                <a:latin typeface="Calibri" pitchFamily="34" charset="0"/>
              </a:rPr>
              <a:t>Lord, without Christ . . .  </a:t>
            </a:r>
          </a:p>
          <a:p>
            <a:pPr algn="ctr"/>
            <a:r>
              <a:rPr lang="en-CA" sz="2800" b="1" dirty="0" smtClean="0">
                <a:solidFill>
                  <a:schemeClr val="bg1"/>
                </a:solidFill>
                <a:latin typeface="Calibri" pitchFamily="34" charset="0"/>
              </a:rPr>
              <a:t>but in Christ crucified and reigning . . . </a:t>
            </a:r>
          </a:p>
          <a:p>
            <a:pPr algn="ctr"/>
            <a:r>
              <a:rPr lang="en-CA" sz="2800" b="1" dirty="0" smtClean="0">
                <a:solidFill>
                  <a:schemeClr val="bg1"/>
                </a:solidFill>
                <a:latin typeface="Calibri" pitchFamily="34" charset="0"/>
              </a:rPr>
              <a:t>As you promise . . . !</a:t>
            </a:r>
          </a:p>
        </p:txBody>
      </p:sp>
      <p:sp>
        <p:nvSpPr>
          <p:cNvPr id="10" name="Rectangle 9"/>
          <p:cNvSpPr/>
          <p:nvPr/>
        </p:nvSpPr>
        <p:spPr>
          <a:xfrm>
            <a:off x="4499992" y="1988840"/>
            <a:ext cx="27432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3995936" y="2204864"/>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descr="egyptian.gif"/>
          <p:cNvPicPr>
            <a:picLocks noChangeAspect="1"/>
          </p:cNvPicPr>
          <p:nvPr/>
        </p:nvPicPr>
        <p:blipFill>
          <a:blip r:embed="rId4" cstate="print"/>
          <a:stretch>
            <a:fillRect/>
          </a:stretch>
        </p:blipFill>
        <p:spPr>
          <a:xfrm rot="14400000" flipH="1">
            <a:off x="2505187" y="2054624"/>
            <a:ext cx="2765145" cy="1645920"/>
          </a:xfrm>
          <a:prstGeom prst="rect">
            <a:avLst/>
          </a:prstGeom>
        </p:spPr>
      </p:pic>
      <p:pic>
        <p:nvPicPr>
          <p:cNvPr id="3" name="Picture 2" descr="egyptian.gif"/>
          <p:cNvPicPr>
            <a:picLocks noChangeAspect="1"/>
          </p:cNvPicPr>
          <p:nvPr/>
        </p:nvPicPr>
        <p:blipFill>
          <a:blip r:embed="rId4" cstate="print"/>
          <a:stretch>
            <a:fillRect/>
          </a:stretch>
        </p:blipFill>
        <p:spPr>
          <a:xfrm>
            <a:off x="3275856" y="692696"/>
            <a:ext cx="2765146" cy="1645920"/>
          </a:xfrm>
          <a:prstGeom prst="rect">
            <a:avLst/>
          </a:prstGeom>
        </p:spPr>
      </p:pic>
      <p:pic>
        <p:nvPicPr>
          <p:cNvPr id="7" name="Picture 6" descr="egyptian.gif"/>
          <p:cNvPicPr>
            <a:picLocks noChangeAspect="1"/>
          </p:cNvPicPr>
          <p:nvPr/>
        </p:nvPicPr>
        <p:blipFill>
          <a:blip r:embed="rId4" cstate="print"/>
          <a:stretch>
            <a:fillRect/>
          </a:stretch>
        </p:blipFill>
        <p:spPr>
          <a:xfrm rot="7200000">
            <a:off x="4017354" y="2054624"/>
            <a:ext cx="2765147" cy="1645920"/>
          </a:xfrm>
          <a:prstGeom prst="rect">
            <a:avLst/>
          </a:prstGeom>
        </p:spPr>
      </p:pic>
      <p:pic>
        <p:nvPicPr>
          <p:cNvPr id="11" name="Picture 10" descr="www.fg-a.com valentine 2-jumping-heart.gif"/>
          <p:cNvPicPr>
            <a:picLocks noChangeAspect="1"/>
          </p:cNvPicPr>
          <p:nvPr/>
        </p:nvPicPr>
        <p:blipFill>
          <a:blip r:embed="rId5" cstate="print"/>
          <a:stretch>
            <a:fillRect/>
          </a:stretch>
        </p:blipFill>
        <p:spPr>
          <a:xfrm>
            <a:off x="4067944" y="1772816"/>
            <a:ext cx="1143000" cy="1333500"/>
          </a:xfrm>
          <a:prstGeom prst="rect">
            <a:avLst/>
          </a:prstGeom>
        </p:spPr>
      </p:pic>
      <p:sp>
        <p:nvSpPr>
          <p:cNvPr id="17" name="TextBox 16"/>
          <p:cNvSpPr txBox="1"/>
          <p:nvPr/>
        </p:nvSpPr>
        <p:spPr>
          <a:xfrm>
            <a:off x="8100392" y="6309320"/>
            <a:ext cx="936104" cy="369332"/>
          </a:xfrm>
          <a:prstGeom prst="rect">
            <a:avLst/>
          </a:prstGeom>
          <a:noFill/>
        </p:spPr>
        <p:txBody>
          <a:bodyPr wrap="square" rtlCol="0">
            <a:spAutoFit/>
          </a:bodyPr>
          <a:lstStyle/>
          <a:p>
            <a:pPr algn="ctr"/>
            <a:r>
              <a:rPr lang="en-CA" dirty="0" smtClean="0">
                <a:solidFill>
                  <a:schemeClr val="bg1"/>
                </a:solidFill>
              </a:rPr>
              <a:t>99</a:t>
            </a:r>
            <a:endParaRPr lang="en-CA" dirty="0">
              <a:solidFill>
                <a:schemeClr val="bg1"/>
              </a:solidFill>
            </a:endParaRPr>
          </a:p>
        </p:txBody>
      </p:sp>
    </p:spTree>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bg>
      <p:bgPr>
        <a:solidFill>
          <a:srgbClr val="00CC00"/>
        </a:solidFill>
        <a:effectLst/>
      </p:bgPr>
    </p:bg>
    <p:spTree>
      <p:nvGrpSpPr>
        <p:cNvPr id="1" name=""/>
        <p:cNvGrpSpPr/>
        <p:nvPr/>
      </p:nvGrpSpPr>
      <p:grpSpPr>
        <a:xfrm>
          <a:off x="0" y="0"/>
          <a:ext cx="0" cy="0"/>
          <a:chOff x="0" y="0"/>
          <a:chExt cx="0" cy="0"/>
        </a:xfrm>
      </p:grpSpPr>
      <p:sp>
        <p:nvSpPr>
          <p:cNvPr id="16" name="Rectangle 15"/>
          <p:cNvSpPr/>
          <p:nvPr/>
        </p:nvSpPr>
        <p:spPr>
          <a:xfrm>
            <a:off x="7380312" y="2420888"/>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ectangle 16"/>
          <p:cNvSpPr/>
          <p:nvPr/>
        </p:nvSpPr>
        <p:spPr>
          <a:xfrm>
            <a:off x="7126560" y="2636912"/>
            <a:ext cx="6858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WordArt 2"/>
          <p:cNvSpPr>
            <a:spLocks noChangeArrowheads="1" noChangeShapeType="1" noTextEdit="1"/>
          </p:cNvSpPr>
          <p:nvPr/>
        </p:nvSpPr>
        <p:spPr bwMode="auto">
          <a:xfrm>
            <a:off x="6444208" y="1412776"/>
            <a:ext cx="2016224"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4" name="Picture 23" descr="angry-face-01s.gif"/>
          <p:cNvPicPr>
            <a:picLocks noChangeAspect="1"/>
          </p:cNvPicPr>
          <p:nvPr/>
        </p:nvPicPr>
        <p:blipFill>
          <a:blip r:embed="rId4" cstate="print"/>
          <a:stretch>
            <a:fillRect/>
          </a:stretch>
        </p:blipFill>
        <p:spPr>
          <a:xfrm>
            <a:off x="8100392" y="5877272"/>
            <a:ext cx="864096" cy="864096"/>
          </a:xfrm>
          <a:prstGeom prst="ellipse">
            <a:avLst/>
          </a:prstGeom>
        </p:spPr>
      </p:pic>
      <p:sp>
        <p:nvSpPr>
          <p:cNvPr id="27" name="TextBox 26"/>
          <p:cNvSpPr txBox="1"/>
          <p:nvPr/>
        </p:nvSpPr>
        <p:spPr>
          <a:xfrm>
            <a:off x="810039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8" name="TextBox 27"/>
          <p:cNvSpPr txBox="1">
            <a:spLocks noChangeArrowheads="1"/>
          </p:cNvSpPr>
          <p:nvPr/>
        </p:nvSpPr>
        <p:spPr bwMode="auto">
          <a:xfrm>
            <a:off x="8028384" y="659793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31" name="TextBox 30"/>
          <p:cNvSpPr txBox="1"/>
          <p:nvPr/>
        </p:nvSpPr>
        <p:spPr>
          <a:xfrm>
            <a:off x="7308304" y="6372036"/>
            <a:ext cx="576064" cy="369332"/>
          </a:xfrm>
          <a:prstGeom prst="rect">
            <a:avLst/>
          </a:prstGeom>
          <a:noFill/>
        </p:spPr>
        <p:txBody>
          <a:bodyPr wrap="square" rtlCol="0">
            <a:spAutoFit/>
          </a:bodyPr>
          <a:lstStyle/>
          <a:p>
            <a:r>
              <a:rPr lang="en-CA" dirty="0" smtClean="0">
                <a:solidFill>
                  <a:schemeClr val="bg1"/>
                </a:solidFill>
              </a:rPr>
              <a:t>100</a:t>
            </a:r>
            <a:endParaRPr lang="en-CA" dirty="0">
              <a:solidFill>
                <a:schemeClr val="bg1"/>
              </a:solidFill>
            </a:endParaRPr>
          </a:p>
        </p:txBody>
      </p:sp>
      <p:pic>
        <p:nvPicPr>
          <p:cNvPr id="42" name="Picture 41" descr="egyptian.gif"/>
          <p:cNvPicPr>
            <a:picLocks noChangeAspect="1"/>
          </p:cNvPicPr>
          <p:nvPr/>
        </p:nvPicPr>
        <p:blipFill>
          <a:blip r:embed="rId5" cstate="print"/>
          <a:stretch>
            <a:fillRect/>
          </a:stretch>
        </p:blipFill>
        <p:spPr>
          <a:xfrm>
            <a:off x="6372200" y="1529072"/>
            <a:ext cx="2103120" cy="1251856"/>
          </a:xfrm>
          <a:prstGeom prst="rect">
            <a:avLst/>
          </a:prstGeom>
        </p:spPr>
      </p:pic>
      <p:pic>
        <p:nvPicPr>
          <p:cNvPr id="43" name="Picture 42" descr="egyptian.gif"/>
          <p:cNvPicPr>
            <a:picLocks noChangeAspect="1"/>
          </p:cNvPicPr>
          <p:nvPr/>
        </p:nvPicPr>
        <p:blipFill>
          <a:blip r:embed="rId5" cstate="print"/>
          <a:stretch>
            <a:fillRect/>
          </a:stretch>
        </p:blipFill>
        <p:spPr>
          <a:xfrm rot="14400000" flipH="1">
            <a:off x="5812426" y="2514546"/>
            <a:ext cx="2103120" cy="1251856"/>
          </a:xfrm>
          <a:prstGeom prst="rect">
            <a:avLst/>
          </a:prstGeom>
        </p:spPr>
      </p:pic>
      <p:pic>
        <p:nvPicPr>
          <p:cNvPr id="44" name="Picture 43" descr="egyptian.gif"/>
          <p:cNvPicPr>
            <a:picLocks noChangeAspect="1"/>
          </p:cNvPicPr>
          <p:nvPr/>
        </p:nvPicPr>
        <p:blipFill>
          <a:blip r:embed="rId5" cstate="print"/>
          <a:stretch>
            <a:fillRect/>
          </a:stretch>
        </p:blipFill>
        <p:spPr>
          <a:xfrm rot="7200000">
            <a:off x="7036562" y="2515534"/>
            <a:ext cx="2103120" cy="1251856"/>
          </a:xfrm>
          <a:prstGeom prst="rect">
            <a:avLst/>
          </a:prstGeom>
        </p:spPr>
      </p:pic>
      <p:pic>
        <p:nvPicPr>
          <p:cNvPr id="41" name="Picture 40" descr="www.fg-a.com valentine 2-jumping-heart.gif"/>
          <p:cNvPicPr>
            <a:picLocks noChangeAspect="1"/>
          </p:cNvPicPr>
          <p:nvPr/>
        </p:nvPicPr>
        <p:blipFill>
          <a:blip r:embed="rId6" cstate="print"/>
          <a:stretch>
            <a:fillRect/>
          </a:stretch>
        </p:blipFill>
        <p:spPr>
          <a:xfrm>
            <a:off x="6876256" y="2204864"/>
            <a:ext cx="1143000" cy="1333500"/>
          </a:xfrm>
          <a:prstGeom prst="rect">
            <a:avLst/>
          </a:prstGeom>
        </p:spPr>
      </p:pic>
      <p:sp>
        <p:nvSpPr>
          <p:cNvPr id="46" name="TextBox 45"/>
          <p:cNvSpPr txBox="1"/>
          <p:nvPr/>
        </p:nvSpPr>
        <p:spPr>
          <a:xfrm rot="16200000">
            <a:off x="7832395" y="2256837"/>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p:txBody>
      </p:sp>
      <p:graphicFrame>
        <p:nvGraphicFramePr>
          <p:cNvPr id="8992770" name="Object 2"/>
          <p:cNvGraphicFramePr>
            <a:graphicFrameLocks noChangeAspect="1"/>
          </p:cNvGraphicFramePr>
          <p:nvPr/>
        </p:nvGraphicFramePr>
        <p:xfrm>
          <a:off x="0" y="0"/>
          <a:ext cx="5867400" cy="4394200"/>
        </p:xfrm>
        <a:graphic>
          <a:graphicData uri="http://schemas.openxmlformats.org/presentationml/2006/ole">
            <p:oleObj spid="_x0000_s9213972" name="Slide" r:id="rId7" imgW="4570378" imgH="3427559" progId="PowerPoint.Slide.12">
              <p:embed/>
            </p:oleObj>
          </a:graphicData>
        </a:graphic>
      </p:graphicFrame>
      <p:sp>
        <p:nvSpPr>
          <p:cNvPr id="32" name="Title 1"/>
          <p:cNvSpPr txBox="1">
            <a:spLocks/>
          </p:cNvSpPr>
          <p:nvPr/>
        </p:nvSpPr>
        <p:spPr>
          <a:xfrm>
            <a:off x="6012160" y="210344"/>
            <a:ext cx="2952328" cy="914400"/>
          </a:xfrm>
          <a:prstGeom prst="rect">
            <a:avLst/>
          </a:prstGeom>
          <a:solidFill>
            <a:srgbClr val="FFFFFF"/>
          </a:solidFill>
        </p:spPr>
        <p:txBody>
          <a:bodyPr/>
          <a:lstStyle/>
          <a:p>
            <a:pPr lvl="0" algn="ctr" eaLnBrk="0" hangingPunct="0">
              <a:lnSpc>
                <a:spcPts val="3000"/>
              </a:lnSpc>
              <a:defRPr/>
            </a:pPr>
            <a:r>
              <a:rPr lang="en-CA" sz="2800" b="1" kern="0" dirty="0" smtClean="0">
                <a:solidFill>
                  <a:srgbClr val="FF0000"/>
                </a:solidFill>
                <a:latin typeface="SutonnyMJ" pitchFamily="2" charset="0"/>
                <a:ea typeface="+mj-ea"/>
                <a:cs typeface="SutonnyMJ" pitchFamily="2" charset="0"/>
              </a:rPr>
              <a:t>100. </a:t>
            </a:r>
            <a:r>
              <a:rPr lang="en-US" sz="2800" b="1" dirty="0" err="1" smtClean="0">
                <a:solidFill>
                  <a:srgbClr val="FF0000"/>
                </a:solidFill>
                <a:latin typeface="SutonnyMJ" pitchFamily="2" charset="0"/>
                <a:cs typeface="SutonnyMJ" pitchFamily="2" charset="0"/>
              </a:rPr>
              <a:t>bZzb</a:t>
            </a:r>
            <a:r>
              <a:rPr lang="en-US" sz="2800" b="1" dirty="0" smtClean="0">
                <a:solidFill>
                  <a:srgbClr val="FF0000"/>
                </a:solidFill>
                <a:latin typeface="SutonnyMJ" pitchFamily="2" charset="0"/>
                <a:cs typeface="SutonnyMJ" pitchFamily="2" charset="0"/>
              </a:rPr>
              <a:t> </a:t>
            </a:r>
            <a:r>
              <a:rPr lang="en-US" sz="2800" b="1" dirty="0" err="1" smtClean="0">
                <a:solidFill>
                  <a:srgbClr val="FF0000"/>
                </a:solidFill>
                <a:latin typeface="SutonnyMJ" pitchFamily="2" charset="0"/>
                <a:cs typeface="SutonnyMJ" pitchFamily="2" charset="0"/>
              </a:rPr>
              <a:t>wbqg</a:t>
            </a:r>
            <a:endParaRPr kumimoji="0" lang="en-CA" sz="2800" b="1" i="0" u="none" strike="noStrike" kern="0" cap="none" spc="0" normalizeH="0" baseline="0" noProof="0" dirty="0" smtClean="0">
              <a:ln>
                <a:noFill/>
              </a:ln>
              <a:solidFill>
                <a:srgbClr val="FF0000"/>
              </a:solidFill>
              <a:effectLst/>
              <a:uLnTx/>
              <a:uFillTx/>
              <a:latin typeface="SutonnyMJ" pitchFamily="2" charset="0"/>
              <a:ea typeface="+mj-ea"/>
              <a:cs typeface="SutonnyMJ" pitchFamily="2" charset="0"/>
            </a:endParaRPr>
          </a:p>
        </p:txBody>
      </p:sp>
      <p:sp>
        <p:nvSpPr>
          <p:cNvPr id="30" name="TextBox 4"/>
          <p:cNvSpPr txBox="1">
            <a:spLocks noChangeArrowheads="1"/>
          </p:cNvSpPr>
          <p:nvPr/>
        </p:nvSpPr>
        <p:spPr bwMode="auto">
          <a:xfrm>
            <a:off x="1259632" y="4653136"/>
            <a:ext cx="2952130" cy="954107"/>
          </a:xfrm>
          <a:prstGeom prst="rect">
            <a:avLst/>
          </a:prstGeom>
          <a:noFill/>
          <a:ln w="9525">
            <a:noFill/>
            <a:miter lim="800000"/>
            <a:headEnd/>
            <a:tailEnd/>
          </a:ln>
        </p:spPr>
        <p:txBody>
          <a:bodyPr wrap="square">
            <a:spAutoFit/>
          </a:bodyPr>
          <a:lstStyle/>
          <a:p>
            <a:r>
              <a:rPr lang="en-US" sz="2800" b="1" dirty="0" err="1" smtClean="0">
                <a:solidFill>
                  <a:schemeClr val="bg1"/>
                </a:solidFill>
                <a:latin typeface="SutonnyMJ" pitchFamily="2" charset="0"/>
                <a:cs typeface="SutonnyMJ" pitchFamily="2" charset="0"/>
              </a:rPr>
              <a:t>jyK</a:t>
            </a:r>
            <a:r>
              <a:rPr lang="en-US" sz="2800" b="1" dirty="0" smtClean="0">
                <a:solidFill>
                  <a:schemeClr val="bg1"/>
                </a:solidFill>
                <a:latin typeface="SutonnyMJ" pitchFamily="2" charset="0"/>
                <a:cs typeface="SutonnyMJ" pitchFamily="2" charset="0"/>
              </a:rPr>
              <a:t> 22:20; </a:t>
            </a:r>
          </a:p>
          <a:p>
            <a:r>
              <a:rPr lang="en-US" sz="2800" b="1" dirty="0" err="1" smtClean="0">
                <a:solidFill>
                  <a:schemeClr val="bg1"/>
                </a:solidFill>
                <a:latin typeface="SutonnyMJ" pitchFamily="2" charset="0"/>
                <a:cs typeface="SutonnyMJ" pitchFamily="2" charset="0"/>
              </a:rPr>
              <a:t>Beªxq</a:t>
            </a:r>
            <a:r>
              <a:rPr lang="en-US" sz="2800" b="1" dirty="0" smtClean="0">
                <a:solidFill>
                  <a:schemeClr val="bg1"/>
                </a:solidFill>
                <a:latin typeface="SutonnyMJ" pitchFamily="2" charset="0"/>
                <a:cs typeface="SutonnyMJ" pitchFamily="2" charset="0"/>
              </a:rPr>
              <a:t> 9:14-15</a:t>
            </a:r>
            <a:endParaRPr lang="en-US" sz="2800" b="1" dirty="0">
              <a:solidFill>
                <a:schemeClr val="bg1"/>
              </a:solidFill>
              <a:latin typeface="SutonnyMJ" pitchFamily="2" charset="0"/>
              <a:cs typeface="SutonnyMJ" pitchFamily="2" charset="0"/>
            </a:endParaRPr>
          </a:p>
        </p:txBody>
      </p:sp>
      <p:sp>
        <p:nvSpPr>
          <p:cNvPr id="36" name="TextBox 35"/>
          <p:cNvSpPr txBox="1"/>
          <p:nvPr/>
        </p:nvSpPr>
        <p:spPr>
          <a:xfrm>
            <a:off x="5868144" y="3717032"/>
            <a:ext cx="3203848" cy="830997"/>
          </a:xfrm>
          <a:prstGeom prst="rect">
            <a:avLst/>
          </a:prstGeom>
          <a:noFill/>
        </p:spPr>
        <p:txBody>
          <a:bodyPr wrap="square" rtlCol="0">
            <a:spAutoFit/>
          </a:bodyPr>
          <a:lstStyle/>
          <a:p>
            <a:pPr algn="ctr"/>
            <a:r>
              <a:rPr lang="en-CA" sz="2400" b="1" dirty="0" smtClean="0">
                <a:latin typeface="Calibri" pitchFamily="34" charset="0"/>
              </a:rPr>
              <a:t>Enjoying the Lord</a:t>
            </a:r>
          </a:p>
          <a:p>
            <a:pPr algn="ctr"/>
            <a:r>
              <a:rPr lang="en-CA" sz="2400" b="1" dirty="0" smtClean="0">
                <a:latin typeface="Calibri" pitchFamily="34" charset="0"/>
              </a:rPr>
              <a:t>for eternity</a:t>
            </a:r>
            <a:endParaRPr lang="en-CA" sz="2400" b="1" dirty="0">
              <a:latin typeface="Calibri" pitchFamily="34" charset="0"/>
            </a:endParaRPr>
          </a:p>
        </p:txBody>
      </p:sp>
    </p:spTree>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bg>
      <p:bgPr>
        <a:solidFill>
          <a:srgbClr val="00CC00"/>
        </a:solidFill>
        <a:effectLst/>
      </p:bgPr>
    </p:bg>
    <p:spTree>
      <p:nvGrpSpPr>
        <p:cNvPr id="1" name=""/>
        <p:cNvGrpSpPr/>
        <p:nvPr/>
      </p:nvGrpSpPr>
      <p:grpSpPr>
        <a:xfrm>
          <a:off x="0" y="0"/>
          <a:ext cx="0" cy="0"/>
          <a:chOff x="0" y="0"/>
          <a:chExt cx="0" cy="0"/>
        </a:xfrm>
      </p:grpSpPr>
      <p:pic>
        <p:nvPicPr>
          <p:cNvPr id="13" name="Picture 12" descr="www.clipartfest.com aaf199e4e5444100a944d574457b2f7a_animated-powerpoint-templates-free-animated-clipart-for-ppt_1024-768.gif"/>
          <p:cNvPicPr>
            <a:picLocks noChangeAspect="1"/>
          </p:cNvPicPr>
          <p:nvPr/>
        </p:nvPicPr>
        <p:blipFill>
          <a:blip r:embed="rId3" cstate="print"/>
          <a:stretch>
            <a:fillRect/>
          </a:stretch>
        </p:blipFill>
        <p:spPr>
          <a:xfrm>
            <a:off x="1547664" y="0"/>
            <a:ext cx="6120680" cy="4590510"/>
          </a:xfrm>
          <a:prstGeom prst="rect">
            <a:avLst/>
          </a:prstGeom>
        </p:spPr>
      </p:pic>
      <p:sp>
        <p:nvSpPr>
          <p:cNvPr id="14" name="TextBox 13"/>
          <p:cNvSpPr txBox="1"/>
          <p:nvPr/>
        </p:nvSpPr>
        <p:spPr>
          <a:xfrm>
            <a:off x="6804248" y="188640"/>
            <a:ext cx="2339752" cy="400110"/>
          </a:xfrm>
          <a:prstGeom prst="rect">
            <a:avLst/>
          </a:prstGeom>
          <a:noFill/>
        </p:spPr>
        <p:txBody>
          <a:bodyPr wrap="square" rtlCol="0">
            <a:spAutoFit/>
          </a:bodyPr>
          <a:lstStyle/>
          <a:p>
            <a:pPr algn="ctr"/>
            <a:r>
              <a:rPr lang="en-CA" sz="1000" dirty="0" smtClean="0">
                <a:solidFill>
                  <a:schemeClr val="tx1">
                    <a:lumMod val="75000"/>
                  </a:schemeClr>
                </a:solidFill>
              </a:rPr>
              <a:t>Smiley © sherv.net </a:t>
            </a:r>
          </a:p>
          <a:p>
            <a:pPr algn="ctr"/>
            <a:r>
              <a:rPr lang="en-CA" sz="1000" dirty="0" smtClean="0">
                <a:solidFill>
                  <a:schemeClr val="tx1">
                    <a:lumMod val="75000"/>
                  </a:schemeClr>
                </a:solidFill>
              </a:rPr>
              <a:t>Jumping heart © www.fg-a.com</a:t>
            </a:r>
            <a:endParaRPr lang="en-CA" dirty="0">
              <a:solidFill>
                <a:schemeClr val="tx1">
                  <a:lumMod val="75000"/>
                </a:schemeClr>
              </a:solidFill>
            </a:endParaRPr>
          </a:p>
        </p:txBody>
      </p:sp>
      <p:sp>
        <p:nvSpPr>
          <p:cNvPr id="12" name="WordArt 2"/>
          <p:cNvSpPr>
            <a:spLocks noChangeArrowheads="1" noChangeShapeType="1" noTextEdit="1"/>
          </p:cNvSpPr>
          <p:nvPr/>
        </p:nvSpPr>
        <p:spPr bwMode="auto">
          <a:xfrm>
            <a:off x="2545432" y="548680"/>
            <a:ext cx="4114800" cy="281940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15" name="TextBox 14"/>
          <p:cNvSpPr txBox="1"/>
          <p:nvPr/>
        </p:nvSpPr>
        <p:spPr>
          <a:xfrm>
            <a:off x="107504" y="4494599"/>
            <a:ext cx="8964488" cy="2246769"/>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Heaven is full of joy in the LORD, and life now is a bit of heaven when we rejoice in God as God rejoices in God!</a:t>
            </a:r>
          </a:p>
          <a:p>
            <a:pPr algn="ctr"/>
            <a:r>
              <a:rPr lang="en-CA" sz="2800" b="1" dirty="0" smtClean="0">
                <a:solidFill>
                  <a:schemeClr val="bg1"/>
                </a:solidFill>
                <a:latin typeface="Calibri" pitchFamily="34" charset="0"/>
              </a:rPr>
              <a:t>Lord, without Christ’s blood of the covenant . . .  </a:t>
            </a:r>
          </a:p>
          <a:p>
            <a:pPr algn="ctr"/>
            <a:r>
              <a:rPr lang="en-CA" sz="2800" b="1" dirty="0" smtClean="0">
                <a:solidFill>
                  <a:schemeClr val="bg1"/>
                </a:solidFill>
                <a:latin typeface="Calibri" pitchFamily="34" charset="0"/>
              </a:rPr>
              <a:t>but in Christ crucified and reigning . . . </a:t>
            </a:r>
          </a:p>
          <a:p>
            <a:pPr algn="ctr"/>
            <a:r>
              <a:rPr lang="en-CA" sz="2800" b="1" dirty="0" smtClean="0">
                <a:solidFill>
                  <a:schemeClr val="bg1"/>
                </a:solidFill>
                <a:latin typeface="Calibri" pitchFamily="34" charset="0"/>
              </a:rPr>
              <a:t>As you promise . . . !</a:t>
            </a:r>
          </a:p>
        </p:txBody>
      </p:sp>
      <p:sp>
        <p:nvSpPr>
          <p:cNvPr id="10" name="Rectangle 9"/>
          <p:cNvSpPr/>
          <p:nvPr/>
        </p:nvSpPr>
        <p:spPr>
          <a:xfrm>
            <a:off x="4499992" y="1988840"/>
            <a:ext cx="27432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3995936" y="2204864"/>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descr="egyptian.gif"/>
          <p:cNvPicPr>
            <a:picLocks noChangeAspect="1"/>
          </p:cNvPicPr>
          <p:nvPr/>
        </p:nvPicPr>
        <p:blipFill>
          <a:blip r:embed="rId4" cstate="print"/>
          <a:stretch>
            <a:fillRect/>
          </a:stretch>
        </p:blipFill>
        <p:spPr>
          <a:xfrm rot="14400000" flipH="1">
            <a:off x="2505187" y="2054624"/>
            <a:ext cx="2765145" cy="1645920"/>
          </a:xfrm>
          <a:prstGeom prst="rect">
            <a:avLst/>
          </a:prstGeom>
        </p:spPr>
      </p:pic>
      <p:pic>
        <p:nvPicPr>
          <p:cNvPr id="3" name="Picture 2" descr="egyptian.gif"/>
          <p:cNvPicPr>
            <a:picLocks noChangeAspect="1"/>
          </p:cNvPicPr>
          <p:nvPr/>
        </p:nvPicPr>
        <p:blipFill>
          <a:blip r:embed="rId4" cstate="print"/>
          <a:stretch>
            <a:fillRect/>
          </a:stretch>
        </p:blipFill>
        <p:spPr>
          <a:xfrm>
            <a:off x="3275856" y="692696"/>
            <a:ext cx="2765146" cy="1645920"/>
          </a:xfrm>
          <a:prstGeom prst="rect">
            <a:avLst/>
          </a:prstGeom>
        </p:spPr>
      </p:pic>
      <p:pic>
        <p:nvPicPr>
          <p:cNvPr id="7" name="Picture 6" descr="egyptian.gif"/>
          <p:cNvPicPr>
            <a:picLocks noChangeAspect="1"/>
          </p:cNvPicPr>
          <p:nvPr/>
        </p:nvPicPr>
        <p:blipFill>
          <a:blip r:embed="rId4" cstate="print"/>
          <a:stretch>
            <a:fillRect/>
          </a:stretch>
        </p:blipFill>
        <p:spPr>
          <a:xfrm rot="7200000">
            <a:off x="4017354" y="2054624"/>
            <a:ext cx="2765147" cy="1645920"/>
          </a:xfrm>
          <a:prstGeom prst="rect">
            <a:avLst/>
          </a:prstGeom>
        </p:spPr>
      </p:pic>
      <p:pic>
        <p:nvPicPr>
          <p:cNvPr id="11" name="Picture 10" descr="www.fg-a.com valentine 2-jumping-heart.gif"/>
          <p:cNvPicPr>
            <a:picLocks noChangeAspect="1"/>
          </p:cNvPicPr>
          <p:nvPr/>
        </p:nvPicPr>
        <p:blipFill>
          <a:blip r:embed="rId5" cstate="print"/>
          <a:stretch>
            <a:fillRect/>
          </a:stretch>
        </p:blipFill>
        <p:spPr>
          <a:xfrm>
            <a:off x="4067944" y="1772816"/>
            <a:ext cx="1143000" cy="1333500"/>
          </a:xfrm>
          <a:prstGeom prst="rect">
            <a:avLst/>
          </a:prstGeom>
        </p:spPr>
      </p:pic>
      <p:sp>
        <p:nvSpPr>
          <p:cNvPr id="17" name="TextBox 16"/>
          <p:cNvSpPr txBox="1"/>
          <p:nvPr/>
        </p:nvSpPr>
        <p:spPr>
          <a:xfrm>
            <a:off x="8100392" y="6309320"/>
            <a:ext cx="936104" cy="369332"/>
          </a:xfrm>
          <a:prstGeom prst="rect">
            <a:avLst/>
          </a:prstGeom>
          <a:noFill/>
        </p:spPr>
        <p:txBody>
          <a:bodyPr wrap="square" rtlCol="0">
            <a:spAutoFit/>
          </a:bodyPr>
          <a:lstStyle/>
          <a:p>
            <a:pPr algn="ctr"/>
            <a:r>
              <a:rPr lang="en-CA" dirty="0" smtClean="0">
                <a:solidFill>
                  <a:schemeClr val="bg1"/>
                </a:solidFill>
              </a:rPr>
              <a:t>100</a:t>
            </a:r>
            <a:endParaRPr lang="en-CA" dirty="0">
              <a:solidFill>
                <a:schemeClr val="bg1"/>
              </a:solidFill>
            </a:endParaRPr>
          </a:p>
        </p:txBody>
      </p:sp>
    </p:spTree>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603194"/>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29" name="Title 1"/>
          <p:cNvSpPr txBox="1">
            <a:spLocks/>
          </p:cNvSpPr>
          <p:nvPr/>
        </p:nvSpPr>
        <p:spPr>
          <a:xfrm>
            <a:off x="0" y="5517232"/>
            <a:ext cx="9144000" cy="1368152"/>
          </a:xfrm>
          <a:prstGeom prst="rect">
            <a:avLst/>
          </a:prstGeom>
          <a:solidFill>
            <a:schemeClr val="bg1"/>
          </a:solidFill>
        </p:spPr>
        <p:txBody>
          <a:bodyPr>
            <a:noAutofit/>
          </a:bodyPr>
          <a:lstStyle/>
          <a:p>
            <a:pPr lvl="0" algn="ctr" eaLnBrk="0" hangingPunct="0">
              <a:defRPr/>
            </a:pPr>
            <a:r>
              <a:rPr lang="en-US" sz="2600" spc="-20" dirty="0" smtClean="0">
                <a:latin typeface="Calibri" pitchFamily="34" charset="0"/>
                <a:cs typeface="Calibri" pitchFamily="34" charset="0"/>
              </a:rPr>
              <a:t>Joy and satisfaction are in Christ, not beauty, music, smart-phones, sports, cars, money, friends, romance, sex, food, drinking parties, homes or jobs!  Jesus had supreme joy without sex or money!</a:t>
            </a:r>
            <a:endParaRPr kumimoji="0" lang="en-US" sz="26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31" name="TextBox 30"/>
          <p:cNvSpPr txBox="1"/>
          <p:nvPr/>
        </p:nvSpPr>
        <p:spPr>
          <a:xfrm>
            <a:off x="251520" y="3934797"/>
            <a:ext cx="3960440" cy="646331"/>
          </a:xfrm>
          <a:prstGeom prst="rect">
            <a:avLst/>
          </a:prstGeom>
          <a:noFill/>
        </p:spPr>
        <p:txBody>
          <a:bodyPr wrap="square" rtlCol="0">
            <a:spAutoFit/>
          </a:bodyPr>
          <a:lstStyle/>
          <a:p>
            <a:pPr algn="ctr"/>
            <a:r>
              <a:rPr lang="en-CA" b="1" dirty="0" smtClean="0"/>
              <a:t>God’s completely different way </a:t>
            </a:r>
          </a:p>
          <a:p>
            <a:pPr algn="ctr"/>
            <a:r>
              <a:rPr lang="en-CA" b="1" dirty="0" smtClean="0"/>
              <a:t>to deepest joy and satisfaction</a:t>
            </a:r>
            <a:endParaRPr lang="en-CA" b="1" dirty="0"/>
          </a:p>
        </p:txBody>
      </p:sp>
    </p:spTree>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43000" y="-1143000"/>
            <a:ext cx="6858000" cy="9144000"/>
          </a:xfrm>
          <a:prstGeom prst="rect">
            <a:avLst/>
          </a:prstGeom>
        </p:spPr>
      </p:pic>
      <p:sp>
        <p:nvSpPr>
          <p:cNvPr id="5" name="TextBox 4"/>
          <p:cNvSpPr txBox="1"/>
          <p:nvPr/>
        </p:nvSpPr>
        <p:spPr>
          <a:xfrm>
            <a:off x="1331640" y="5517232"/>
            <a:ext cx="3096344" cy="923330"/>
          </a:xfrm>
          <a:prstGeom prst="rect">
            <a:avLst/>
          </a:prstGeom>
          <a:noFill/>
        </p:spPr>
        <p:txBody>
          <a:bodyPr wrap="square" rtlCol="0">
            <a:spAutoFit/>
          </a:bodyPr>
          <a:lstStyle/>
          <a:p>
            <a:pPr algn="ctr"/>
            <a:r>
              <a:rPr lang="en-CA" dirty="0" smtClean="0">
                <a:solidFill>
                  <a:srgbClr val="FF0000"/>
                </a:solidFill>
              </a:rPr>
              <a:t>I am </a:t>
            </a:r>
          </a:p>
          <a:p>
            <a:pPr algn="ctr"/>
            <a:r>
              <a:rPr lang="en-CA" dirty="0" smtClean="0">
                <a:solidFill>
                  <a:srgbClr val="FF0000"/>
                </a:solidFill>
              </a:rPr>
              <a:t>the righteousness of God</a:t>
            </a:r>
          </a:p>
          <a:p>
            <a:pPr algn="ctr"/>
            <a:r>
              <a:rPr lang="en-CA" dirty="0" smtClean="0">
                <a:solidFill>
                  <a:srgbClr val="FF0000"/>
                </a:solidFill>
              </a:rPr>
              <a:t>justification</a:t>
            </a:r>
            <a:endParaRPr lang="en-CA" dirty="0">
              <a:solidFill>
                <a:srgbClr val="FF0000"/>
              </a:solidFill>
            </a:endParaRPr>
          </a:p>
        </p:txBody>
      </p:sp>
      <p:sp>
        <p:nvSpPr>
          <p:cNvPr id="9" name="TextBox 8"/>
          <p:cNvSpPr txBox="1"/>
          <p:nvPr/>
        </p:nvSpPr>
        <p:spPr>
          <a:xfrm>
            <a:off x="7848872" y="766445"/>
            <a:ext cx="1475656" cy="923330"/>
          </a:xfrm>
          <a:prstGeom prst="rect">
            <a:avLst/>
          </a:prstGeom>
          <a:noFill/>
        </p:spPr>
        <p:txBody>
          <a:bodyPr wrap="square" rtlCol="0">
            <a:spAutoFit/>
          </a:bodyPr>
          <a:lstStyle/>
          <a:p>
            <a:pPr algn="ctr"/>
            <a:r>
              <a:rPr lang="en-CA" dirty="0" smtClean="0"/>
              <a:t>I am </a:t>
            </a:r>
          </a:p>
          <a:p>
            <a:pPr algn="ctr"/>
            <a:r>
              <a:rPr lang="en-CA" dirty="0" smtClean="0"/>
              <a:t>peace </a:t>
            </a:r>
          </a:p>
          <a:p>
            <a:pPr algn="ctr"/>
            <a:r>
              <a:rPr lang="en-CA" dirty="0" smtClean="0"/>
              <a:t>with God</a:t>
            </a:r>
            <a:endParaRPr lang="en-CA"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dirty="0" smtClean="0">
                <a:solidFill>
                  <a:srgbClr val="FF0000"/>
                </a:solidFill>
              </a:rPr>
              <a:t>I am</a:t>
            </a:r>
          </a:p>
          <a:p>
            <a:pPr algn="ctr"/>
            <a:r>
              <a:rPr lang="en-CA" dirty="0" smtClean="0">
                <a:solidFill>
                  <a:srgbClr val="FF0000"/>
                </a:solidFill>
              </a:rPr>
              <a:t>at-one-</a:t>
            </a:r>
            <a:r>
              <a:rPr lang="en-CA" dirty="0" err="1" smtClean="0">
                <a:solidFill>
                  <a:srgbClr val="FF0000"/>
                </a:solidFill>
              </a:rPr>
              <a:t>ment</a:t>
            </a:r>
            <a:r>
              <a:rPr lang="en-CA" dirty="0" smtClean="0">
                <a:solidFill>
                  <a:srgbClr val="FF0000"/>
                </a:solidFill>
              </a:rPr>
              <a:t> with the Lord</a:t>
            </a:r>
          </a:p>
          <a:p>
            <a:pPr algn="ctr"/>
            <a:r>
              <a:rPr lang="en-CA" dirty="0" smtClean="0">
                <a:solidFill>
                  <a:srgbClr val="FF0000"/>
                </a:solidFill>
              </a:rPr>
              <a:t>God’s wrath turned away </a:t>
            </a:r>
          </a:p>
        </p:txBody>
      </p:sp>
      <p:sp>
        <p:nvSpPr>
          <p:cNvPr id="11" name="TextBox 10"/>
          <p:cNvSpPr txBox="1"/>
          <p:nvPr/>
        </p:nvSpPr>
        <p:spPr>
          <a:xfrm>
            <a:off x="-1353502" y="1844824"/>
            <a:ext cx="4032448" cy="1200329"/>
          </a:xfrm>
          <a:prstGeom prst="rect">
            <a:avLst/>
          </a:prstGeom>
          <a:noFill/>
        </p:spPr>
        <p:txBody>
          <a:bodyPr wrap="square" rtlCol="0">
            <a:spAutoFit/>
          </a:bodyPr>
          <a:lstStyle/>
          <a:p>
            <a:pPr algn="ctr"/>
            <a:r>
              <a:rPr lang="en-CA" dirty="0" smtClean="0"/>
              <a:t>I am </a:t>
            </a:r>
          </a:p>
          <a:p>
            <a:pPr algn="ctr"/>
            <a:r>
              <a:rPr lang="en-CA" dirty="0" smtClean="0"/>
              <a:t> ransom</a:t>
            </a:r>
          </a:p>
          <a:p>
            <a:pPr algn="ctr"/>
            <a:r>
              <a:rPr lang="en-CA" dirty="0" smtClean="0"/>
              <a:t>and </a:t>
            </a:r>
          </a:p>
          <a:p>
            <a:pPr algn="ctr"/>
            <a:r>
              <a:rPr lang="en-CA" dirty="0" smtClean="0"/>
              <a:t>redemption</a:t>
            </a:r>
            <a:endParaRPr lang="en-CA" dirty="0"/>
          </a:p>
        </p:txBody>
      </p:sp>
      <p:sp>
        <p:nvSpPr>
          <p:cNvPr id="12" name="TextBox 11"/>
          <p:cNvSpPr txBox="1"/>
          <p:nvPr/>
        </p:nvSpPr>
        <p:spPr>
          <a:xfrm>
            <a:off x="2987824" y="404664"/>
            <a:ext cx="1800200" cy="923330"/>
          </a:xfrm>
          <a:prstGeom prst="rect">
            <a:avLst/>
          </a:prstGeom>
          <a:noFill/>
        </p:spPr>
        <p:txBody>
          <a:bodyPr wrap="square" rtlCol="0">
            <a:spAutoFit/>
          </a:bodyPr>
          <a:lstStyle/>
          <a:p>
            <a:pPr algn="ctr"/>
            <a:r>
              <a:rPr lang="en-CA" dirty="0" smtClean="0"/>
              <a:t> I am reconciliation</a:t>
            </a:r>
          </a:p>
          <a:p>
            <a:pPr algn="ctr"/>
            <a:r>
              <a:rPr lang="en-CA" dirty="0" smtClean="0"/>
              <a:t>to God</a:t>
            </a:r>
            <a:endParaRPr lang="en-CA" dirty="0"/>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dirty="0" smtClean="0"/>
              <a:t>I am</a:t>
            </a:r>
          </a:p>
          <a:p>
            <a:pPr algn="ctr"/>
            <a:r>
              <a:rPr lang="en-CA" dirty="0" smtClean="0"/>
              <a:t>eternal</a:t>
            </a:r>
          </a:p>
          <a:p>
            <a:pPr algn="ctr"/>
            <a:r>
              <a:rPr lang="en-CA" dirty="0" smtClean="0"/>
              <a:t> life</a:t>
            </a:r>
            <a:endParaRPr lang="en-CA" dirty="0"/>
          </a:p>
        </p:txBody>
      </p:sp>
      <p:sp>
        <p:nvSpPr>
          <p:cNvPr id="15" name="TextBox 14"/>
          <p:cNvSpPr txBox="1"/>
          <p:nvPr/>
        </p:nvSpPr>
        <p:spPr>
          <a:xfrm>
            <a:off x="7668344" y="3212976"/>
            <a:ext cx="1440160" cy="2031325"/>
          </a:xfrm>
          <a:prstGeom prst="rect">
            <a:avLst/>
          </a:prstGeom>
          <a:noFill/>
        </p:spPr>
        <p:txBody>
          <a:bodyPr wrap="square" rtlCol="0">
            <a:spAutoFit/>
          </a:bodyPr>
          <a:lstStyle/>
          <a:p>
            <a:pPr algn="ctr"/>
            <a:r>
              <a:rPr lang="en-CA" dirty="0" smtClean="0">
                <a:solidFill>
                  <a:srgbClr val="0000FF"/>
                </a:solidFill>
              </a:rPr>
              <a:t>I am deliverance from darkness</a:t>
            </a:r>
          </a:p>
          <a:p>
            <a:pPr algn="ctr"/>
            <a:r>
              <a:rPr lang="en-CA" dirty="0" smtClean="0">
                <a:solidFill>
                  <a:srgbClr val="0000FF"/>
                </a:solidFill>
              </a:rPr>
              <a:t>into the kingdom of God’s Son</a:t>
            </a:r>
            <a:endParaRPr lang="en-CA" dirty="0">
              <a:solidFill>
                <a:srgbClr val="0000FF"/>
              </a:solidFill>
            </a:endParaRPr>
          </a:p>
        </p:txBody>
      </p:sp>
      <p:sp>
        <p:nvSpPr>
          <p:cNvPr id="16" name="TextBox 15"/>
          <p:cNvSpPr txBox="1"/>
          <p:nvPr/>
        </p:nvSpPr>
        <p:spPr>
          <a:xfrm>
            <a:off x="4716016" y="179348"/>
            <a:ext cx="3240360" cy="369332"/>
          </a:xfrm>
          <a:prstGeom prst="rect">
            <a:avLst/>
          </a:prstGeom>
          <a:noFill/>
        </p:spPr>
        <p:txBody>
          <a:bodyPr wrap="square" rtlCol="0">
            <a:spAutoFit/>
          </a:bodyPr>
          <a:lstStyle/>
          <a:p>
            <a:pPr algn="ctr"/>
            <a:r>
              <a:rPr lang="en-CA" dirty="0" smtClean="0">
                <a:solidFill>
                  <a:srgbClr val="0000FF"/>
                </a:solidFill>
              </a:rPr>
              <a:t>I am fullness in God</a:t>
            </a:r>
            <a:endParaRPr lang="en-CA" dirty="0">
              <a:solidFill>
                <a:srgbClr val="0000FF"/>
              </a:solidFill>
            </a:endParaRPr>
          </a:p>
        </p:txBody>
      </p:sp>
      <p:sp>
        <p:nvSpPr>
          <p:cNvPr id="19" name="TextBox 18"/>
          <p:cNvSpPr txBox="1"/>
          <p:nvPr/>
        </p:nvSpPr>
        <p:spPr>
          <a:xfrm rot="16200000">
            <a:off x="-391906" y="5518103"/>
            <a:ext cx="1512168" cy="646331"/>
          </a:xfrm>
          <a:prstGeom prst="rect">
            <a:avLst/>
          </a:prstGeom>
          <a:noFill/>
        </p:spPr>
        <p:txBody>
          <a:bodyPr wrap="square" rtlCol="0">
            <a:spAutoFit/>
          </a:bodyPr>
          <a:lstStyle/>
          <a:p>
            <a:pPr algn="ctr"/>
            <a:r>
              <a:rPr lang="en-CA" dirty="0" smtClean="0">
                <a:solidFill>
                  <a:srgbClr val="FFFF00"/>
                </a:solidFill>
              </a:rPr>
              <a:t>I am forgiveness</a:t>
            </a:r>
            <a:endParaRPr lang="en-CA" dirty="0">
              <a:solidFill>
                <a:srgbClr val="FFFF00"/>
              </a:solidFill>
            </a:endParaRPr>
          </a:p>
        </p:txBody>
      </p:sp>
      <p:sp>
        <p:nvSpPr>
          <p:cNvPr id="18" name="Title 1"/>
          <p:cNvSpPr txBox="1">
            <a:spLocks/>
          </p:cNvSpPr>
          <p:nvPr/>
        </p:nvSpPr>
        <p:spPr bwMode="auto">
          <a:xfrm rot="19958346">
            <a:off x="1493356" y="1980310"/>
            <a:ext cx="6473064" cy="2286000"/>
          </a:xfrm>
          <a:prstGeom prst="rect">
            <a:avLst/>
          </a:prstGeom>
          <a:solidFill>
            <a:srgbClr val="FF00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kern="0" dirty="0" smtClean="0">
                <a:solidFill>
                  <a:schemeClr val="bg1"/>
                </a:solidFill>
                <a:latin typeface="Arial Black" pitchFamily="34" charset="0"/>
                <a:ea typeface="+mj-ea"/>
                <a:cs typeface="+mj-cs"/>
              </a:rPr>
              <a:t>Find j</a:t>
            </a:r>
            <a:r>
              <a:rPr lang="en-CA" sz="2800" kern="0" noProof="0" dirty="0" err="1" smtClean="0">
                <a:solidFill>
                  <a:schemeClr val="bg1"/>
                </a:solidFill>
                <a:latin typeface="Arial Black" pitchFamily="34" charset="0"/>
                <a:ea typeface="+mj-ea"/>
                <a:cs typeface="+mj-cs"/>
              </a:rPr>
              <a:t>oy</a:t>
            </a:r>
            <a:r>
              <a:rPr lang="en-CA" sz="2800" kern="0" noProof="0" dirty="0" smtClean="0">
                <a:solidFill>
                  <a:schemeClr val="bg1"/>
                </a:solidFill>
                <a:latin typeface="Arial Black" pitchFamily="34" charset="0"/>
                <a:ea typeface="+mj-ea"/>
                <a:cs typeface="+mj-cs"/>
              </a:rPr>
              <a:t> and satisfaction in God</a:t>
            </a:r>
            <a:r>
              <a:rPr lang="en-CA" sz="2800" kern="0" dirty="0" smtClean="0">
                <a:solidFill>
                  <a:schemeClr val="bg1"/>
                </a:solidFill>
                <a:latin typeface="Arial Black" pitchFamily="34" charset="0"/>
                <a:ea typeface="+mj-ea"/>
                <a:cs typeface="+mj-cs"/>
              </a:rPr>
              <a:t>. Open Christ’s gifts to enjoy the Lord by faith </a:t>
            </a:r>
            <a:r>
              <a:rPr lang="en-CA" sz="2800" kern="0" noProof="0" dirty="0" smtClean="0">
                <a:solidFill>
                  <a:schemeClr val="bg1"/>
                </a:solidFill>
                <a:latin typeface="Arial Black" pitchFamily="34" charset="0"/>
                <a:ea typeface="+mj-ea"/>
                <a:cs typeface="+mj-cs"/>
              </a:rPr>
              <a:t>in God’s promises expressed in praise!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0" i="0" u="none" strike="noStrike" kern="0" cap="none" spc="0" normalizeH="0" baseline="0" dirty="0" smtClean="0">
                <a:ln>
                  <a:noFill/>
                </a:ln>
                <a:solidFill>
                  <a:schemeClr val="bg1"/>
                </a:solidFill>
                <a:effectLst/>
                <a:uLnTx/>
                <a:uFillTx/>
                <a:latin typeface="Arial Black" pitchFamily="34" charset="0"/>
                <a:ea typeface="+mj-ea"/>
                <a:cs typeface="+mj-cs"/>
              </a:rPr>
              <a:t>Promises - Faith - Praise</a:t>
            </a:r>
            <a:endParaRPr kumimoji="0" lang="en-CA" sz="2800" b="0" i="0" u="none" strike="noStrike" kern="0" cap="none" spc="0" normalizeH="0" baseline="0" noProof="0" dirty="0">
              <a:ln>
                <a:noFill/>
              </a:ln>
              <a:solidFill>
                <a:schemeClr val="bg1"/>
              </a:solidFill>
              <a:effectLst/>
              <a:uLnTx/>
              <a:uFillTx/>
              <a:latin typeface="Arial Black" pitchFamily="34" charset="0"/>
              <a:ea typeface="+mj-ea"/>
              <a:cs typeface="+mj-cs"/>
            </a:endParaRPr>
          </a:p>
        </p:txBody>
      </p:sp>
      <p:sp>
        <p:nvSpPr>
          <p:cNvPr id="20" name="TextBox 19"/>
          <p:cNvSpPr txBox="1"/>
          <p:nvPr/>
        </p:nvSpPr>
        <p:spPr>
          <a:xfrm>
            <a:off x="860480" y="260648"/>
            <a:ext cx="2343368" cy="1477328"/>
          </a:xfrm>
          <a:prstGeom prst="rect">
            <a:avLst/>
          </a:prstGeom>
          <a:noFill/>
        </p:spPr>
        <p:txBody>
          <a:bodyPr wrap="square" rtlCol="0">
            <a:spAutoFit/>
          </a:bodyPr>
          <a:lstStyle/>
          <a:p>
            <a:pPr algn="ctr"/>
            <a:r>
              <a:rPr lang="en-CA" dirty="0" smtClean="0"/>
              <a:t>I am </a:t>
            </a:r>
          </a:p>
          <a:p>
            <a:pPr algn="ctr"/>
            <a:r>
              <a:rPr lang="en-CA" dirty="0" smtClean="0"/>
              <a:t>God blessing</a:t>
            </a:r>
          </a:p>
          <a:p>
            <a:pPr algn="ctr"/>
            <a:r>
              <a:rPr lang="en-CA" dirty="0" smtClean="0"/>
              <a:t>you with </a:t>
            </a:r>
          </a:p>
          <a:p>
            <a:pPr algn="ctr"/>
            <a:r>
              <a:rPr lang="en-CA" dirty="0" smtClean="0"/>
              <a:t>every spiritual blessing</a:t>
            </a:r>
            <a:endParaRPr lang="en-CA" dirty="0"/>
          </a:p>
        </p:txBody>
      </p:sp>
    </p:spTree>
    <p:extLst>
      <p:ext uri="{BB962C8B-B14F-4D97-AF65-F5344CB8AC3E}">
        <p14:creationId xmlns="" xmlns:p14="http://schemas.microsoft.com/office/powerpoint/2010/main" val="379158180"/>
      </p:ext>
    </p:extLst>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2554545"/>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give us these gifts? </a:t>
            </a:r>
          </a:p>
          <a:p>
            <a:pPr algn="ctr"/>
            <a:r>
              <a:rPr lang="en-CA" sz="3200" dirty="0" smtClean="0">
                <a:latin typeface="Calibri" pitchFamily="34" charset="0"/>
                <a:cs typeface="Calibri" pitchFamily="34" charset="0"/>
              </a:rPr>
              <a:t>Has anyone else died as God’s once-for-all sacrifice for sin?  Is anyone else the infinite </a:t>
            </a:r>
          </a:p>
          <a:p>
            <a:pPr algn="ctr"/>
            <a:r>
              <a:rPr lang="en-CA" sz="3200" dirty="0" smtClean="0">
                <a:latin typeface="Calibri" pitchFamily="34" charset="0"/>
                <a:cs typeface="Calibri" pitchFamily="34" charset="0"/>
              </a:rPr>
              <a:t>Son of God, our resurrected Messiah and Lord,</a:t>
            </a:r>
          </a:p>
          <a:p>
            <a:pPr algn="ctr"/>
            <a:r>
              <a:rPr lang="en-CA" sz="3200" dirty="0" smtClean="0">
                <a:latin typeface="Calibri" pitchFamily="34" charset="0"/>
                <a:cs typeface="Calibri" pitchFamily="34" charset="0"/>
              </a:rPr>
              <a:t>who provides in himself all we need in God?</a:t>
            </a:r>
            <a:endParaRPr lang="en-CA" sz="3200" dirty="0">
              <a:latin typeface="Calibri" pitchFamily="34" charset="0"/>
              <a:cs typeface="Calibri" pitchFamily="34" charset="0"/>
            </a:endParaRPr>
          </a:p>
        </p:txBody>
      </p:sp>
      <p:sp>
        <p:nvSpPr>
          <p:cNvPr id="17" name="Rectangle 16"/>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0" name="Rectangle 19"/>
          <p:cNvSpPr/>
          <p:nvPr/>
        </p:nvSpPr>
        <p:spPr>
          <a:xfrm>
            <a:off x="4383400" y="1700808"/>
            <a:ext cx="548640" cy="137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Rectangle 18"/>
          <p:cNvSpPr/>
          <p:nvPr/>
        </p:nvSpPr>
        <p:spPr>
          <a:xfrm>
            <a:off x="4572000" y="1628800"/>
            <a:ext cx="137160" cy="640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TextBox 39"/>
          <p:cNvSpPr txBox="1">
            <a:spLocks noChangeArrowheads="1"/>
          </p:cNvSpPr>
          <p:nvPr/>
        </p:nvSpPr>
        <p:spPr bwMode="auto">
          <a:xfrm>
            <a:off x="72008" y="3129930"/>
            <a:ext cx="8964488" cy="3539430"/>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There is nothing more breath-taking, delightful, exciting,  and satisfying than a personal relationship with God </a:t>
            </a:r>
          </a:p>
          <a:p>
            <a:pPr algn="ctr"/>
            <a:r>
              <a:rPr lang="en-CA" sz="2800" b="1" dirty="0" smtClean="0">
                <a:solidFill>
                  <a:schemeClr val="bg1"/>
                </a:solidFill>
                <a:latin typeface="Calibri" pitchFamily="34" charset="0"/>
              </a:rPr>
              <a:t>the Father, Son and Spirit to enjoy the supreme oneness, love, fellowship, and cooperation the one holy Lord </a:t>
            </a:r>
          </a:p>
          <a:p>
            <a:pPr algn="ctr"/>
            <a:r>
              <a:rPr lang="en-CA" sz="2800" b="1" dirty="0" smtClean="0">
                <a:solidFill>
                  <a:schemeClr val="bg1"/>
                </a:solidFill>
                <a:latin typeface="Calibri" pitchFamily="34" charset="0"/>
              </a:rPr>
              <a:t>God Almighty enjoys in himself and shares with us.</a:t>
            </a:r>
          </a:p>
          <a:p>
            <a:pPr algn="ctr"/>
            <a:r>
              <a:rPr lang="en-CA" sz="2800" b="1" dirty="0" smtClean="0">
                <a:solidFill>
                  <a:schemeClr val="bg1"/>
                </a:solidFill>
                <a:latin typeface="Calibri" pitchFamily="34" charset="0"/>
              </a:rPr>
              <a:t>To enjoy God as God enjoys God – what glory!</a:t>
            </a:r>
          </a:p>
          <a:p>
            <a:pPr algn="ctr"/>
            <a:r>
              <a:rPr lang="en-CA" sz="2800" b="1" dirty="0" smtClean="0">
                <a:solidFill>
                  <a:schemeClr val="bg1"/>
                </a:solidFill>
                <a:latin typeface="Calibri" pitchFamily="34" charset="0"/>
                <a:cs typeface="Calibri" pitchFamily="34" charset="0"/>
              </a:rPr>
              <a:t>Heaven is a celebration of God, and life on earth is a bit of heaven when we rejoice in God as God rejoices in God!</a:t>
            </a:r>
            <a:endParaRPr lang="en-CA" sz="2800" b="1" dirty="0">
              <a:solidFill>
                <a:schemeClr val="bg1"/>
              </a:solidFill>
              <a:latin typeface="Calibri" pitchFamily="34" charset="0"/>
              <a:cs typeface="Calibri" pitchFamily="34" charset="0"/>
            </a:endParaRPr>
          </a:p>
        </p:txBody>
      </p:sp>
      <p:sp>
        <p:nvSpPr>
          <p:cNvPr id="44" name="WordArt 2"/>
          <p:cNvSpPr>
            <a:spLocks noChangeArrowheads="1" noChangeShapeType="1" noTextEdit="1"/>
          </p:cNvSpPr>
          <p:nvPr/>
        </p:nvSpPr>
        <p:spPr bwMode="auto">
          <a:xfrm>
            <a:off x="3347864" y="332656"/>
            <a:ext cx="2448272" cy="108012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11" name="Picture 10" descr="egyptian.gif"/>
          <p:cNvPicPr>
            <a:picLocks noChangeAspect="1"/>
          </p:cNvPicPr>
          <p:nvPr/>
        </p:nvPicPr>
        <p:blipFill>
          <a:blip r:embed="rId2" cstate="print"/>
          <a:stretch>
            <a:fillRect/>
          </a:stretch>
        </p:blipFill>
        <p:spPr>
          <a:xfrm>
            <a:off x="3307824" y="392834"/>
            <a:ext cx="2560320" cy="1523998"/>
          </a:xfrm>
          <a:prstGeom prst="rect">
            <a:avLst/>
          </a:prstGeom>
        </p:spPr>
      </p:pic>
      <p:pic>
        <p:nvPicPr>
          <p:cNvPr id="12" name="Picture 11" descr="egyptian.gif"/>
          <p:cNvPicPr>
            <a:picLocks noChangeAspect="1"/>
          </p:cNvPicPr>
          <p:nvPr/>
        </p:nvPicPr>
        <p:blipFill>
          <a:blip r:embed="rId2" cstate="print"/>
          <a:stretch>
            <a:fillRect/>
          </a:stretch>
        </p:blipFill>
        <p:spPr>
          <a:xfrm rot="14400000" flipH="1">
            <a:off x="2672752" y="1584491"/>
            <a:ext cx="2560320" cy="1523998"/>
          </a:xfrm>
          <a:prstGeom prst="rect">
            <a:avLst/>
          </a:prstGeom>
        </p:spPr>
      </p:pic>
      <p:pic>
        <p:nvPicPr>
          <p:cNvPr id="13" name="Picture 12" descr="egyptian.gif"/>
          <p:cNvPicPr>
            <a:picLocks noChangeAspect="1"/>
          </p:cNvPicPr>
          <p:nvPr/>
        </p:nvPicPr>
        <p:blipFill>
          <a:blip r:embed="rId2" cstate="print"/>
          <a:stretch>
            <a:fillRect/>
          </a:stretch>
        </p:blipFill>
        <p:spPr>
          <a:xfrm rot="7200000">
            <a:off x="4081892" y="1543773"/>
            <a:ext cx="2560320" cy="1523998"/>
          </a:xfrm>
          <a:prstGeom prst="rect">
            <a:avLst/>
          </a:prstGeom>
        </p:spPr>
      </p:pic>
      <p:pic>
        <p:nvPicPr>
          <p:cNvPr id="14" name="Picture 13" descr="www.fg-a.com valentine 2-jumping-heart.gif"/>
          <p:cNvPicPr>
            <a:picLocks noChangeAspect="1"/>
          </p:cNvPicPr>
          <p:nvPr/>
        </p:nvPicPr>
        <p:blipFill>
          <a:blip r:embed="rId3" cstate="print"/>
          <a:stretch>
            <a:fillRect/>
          </a:stretch>
        </p:blipFill>
        <p:spPr>
          <a:xfrm>
            <a:off x="4077072" y="1159396"/>
            <a:ext cx="1143000" cy="1333500"/>
          </a:xfrm>
          <a:prstGeom prst="rect">
            <a:avLst/>
          </a:prstGeom>
        </p:spPr>
      </p:pic>
      <p:sp>
        <p:nvSpPr>
          <p:cNvPr id="16" name="TextBox 15"/>
          <p:cNvSpPr txBox="1">
            <a:spLocks noChangeArrowheads="1"/>
          </p:cNvSpPr>
          <p:nvPr/>
        </p:nvSpPr>
        <p:spPr bwMode="auto">
          <a:xfrm>
            <a:off x="35496" y="387821"/>
            <a:ext cx="3339480" cy="1384995"/>
          </a:xfrm>
          <a:prstGeom prst="rect">
            <a:avLst/>
          </a:prstGeom>
          <a:noFill/>
          <a:ln w="9525">
            <a:noFill/>
            <a:miter lim="800000"/>
            <a:headEnd/>
            <a:tailEnd/>
          </a:ln>
        </p:spPr>
        <p:txBody>
          <a:bodyPr wrap="square">
            <a:spAutoFit/>
          </a:bodyPr>
          <a:lstStyle/>
          <a:p>
            <a:pPr algn="ctr"/>
            <a:r>
              <a:rPr lang="en-CA" sz="2800" b="1" dirty="0" smtClean="0">
                <a:latin typeface="Calibri" pitchFamily="34" charset="0"/>
                <a:cs typeface="Calibri" pitchFamily="34" charset="0"/>
              </a:rPr>
              <a:t>“In your presence there is fullness </a:t>
            </a:r>
          </a:p>
          <a:p>
            <a:pPr algn="ctr"/>
            <a:r>
              <a:rPr lang="en-CA" sz="2800" b="1" dirty="0" smtClean="0">
                <a:latin typeface="Calibri" pitchFamily="34" charset="0"/>
                <a:cs typeface="Calibri" pitchFamily="34" charset="0"/>
              </a:rPr>
              <a:t>of joy; </a:t>
            </a:r>
            <a:endParaRPr lang="en-CA" sz="2800" b="1" dirty="0">
              <a:solidFill>
                <a:schemeClr val="bg1"/>
              </a:solidFill>
              <a:latin typeface="Calibri" pitchFamily="34" charset="0"/>
              <a:cs typeface="Calibri" pitchFamily="34" charset="0"/>
            </a:endParaRPr>
          </a:p>
        </p:txBody>
      </p:sp>
      <p:sp>
        <p:nvSpPr>
          <p:cNvPr id="17" name="TextBox 16"/>
          <p:cNvSpPr txBox="1">
            <a:spLocks noChangeArrowheads="1"/>
          </p:cNvSpPr>
          <p:nvPr/>
        </p:nvSpPr>
        <p:spPr bwMode="auto">
          <a:xfrm>
            <a:off x="5769024" y="392465"/>
            <a:ext cx="3339480" cy="1815882"/>
          </a:xfrm>
          <a:prstGeom prst="rect">
            <a:avLst/>
          </a:prstGeom>
          <a:noFill/>
          <a:ln w="9525">
            <a:noFill/>
            <a:miter lim="800000"/>
            <a:headEnd/>
            <a:tailEnd/>
          </a:ln>
        </p:spPr>
        <p:txBody>
          <a:bodyPr wrap="square">
            <a:spAutoFit/>
          </a:bodyPr>
          <a:lstStyle/>
          <a:p>
            <a:pPr algn="ctr"/>
            <a:r>
              <a:rPr lang="en-CA" sz="2800" b="1" dirty="0" smtClean="0">
                <a:latin typeface="Calibri" pitchFamily="34" charset="0"/>
                <a:cs typeface="Calibri" pitchFamily="34" charset="0"/>
              </a:rPr>
              <a:t>at your right hand are pleasures forevermore”  </a:t>
            </a:r>
          </a:p>
          <a:p>
            <a:pPr algn="ctr"/>
            <a:r>
              <a:rPr lang="en-CA" sz="2800" b="1" dirty="0" err="1" smtClean="0">
                <a:latin typeface="Calibri" pitchFamily="34" charset="0"/>
                <a:cs typeface="Calibri" pitchFamily="34" charset="0"/>
              </a:rPr>
              <a:t>Psa</a:t>
            </a:r>
            <a:r>
              <a:rPr lang="en-CA" sz="2800" b="1" dirty="0" smtClean="0">
                <a:latin typeface="Calibri" pitchFamily="34" charset="0"/>
                <a:cs typeface="Calibri" pitchFamily="34" charset="0"/>
              </a:rPr>
              <a:t> 16:11</a:t>
            </a:r>
            <a:endParaRPr lang="en-CA" sz="2800" b="1" dirty="0">
              <a:solidFill>
                <a:schemeClr val="bg1"/>
              </a:solidFill>
              <a:latin typeface="Calibri" pitchFamily="34" charset="0"/>
              <a:cs typeface="Calibri" pitchFamily="34" charset="0"/>
            </a:endParaRPr>
          </a:p>
        </p:txBody>
      </p:sp>
      <p:sp>
        <p:nvSpPr>
          <p:cNvPr id="18" name="TextBox 17"/>
          <p:cNvSpPr txBox="1"/>
          <p:nvPr/>
        </p:nvSpPr>
        <p:spPr>
          <a:xfrm>
            <a:off x="611560" y="2132856"/>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endParaRPr lang="en-CA"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899592" y="98251"/>
            <a:ext cx="7344816" cy="6715125"/>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000" b="1" dirty="0" smtClean="0">
              <a:solidFill>
                <a:schemeClr val="bg1"/>
              </a:solidFill>
            </a:endParaRPr>
          </a:p>
          <a:p>
            <a:pPr algn="ctr"/>
            <a:endParaRPr lang="en-US" sz="1000" b="1" dirty="0" smtClean="0">
              <a:solidFill>
                <a:schemeClr val="bg1"/>
              </a:solidFill>
            </a:endParaRPr>
          </a:p>
          <a:p>
            <a:pPr algn="ctr">
              <a:defRPr/>
            </a:pPr>
            <a:endParaRPr lang="en-US" dirty="0"/>
          </a:p>
        </p:txBody>
      </p:sp>
      <p:sp>
        <p:nvSpPr>
          <p:cNvPr id="5123" name="Title 3"/>
          <p:cNvSpPr>
            <a:spLocks noGrp="1"/>
          </p:cNvSpPr>
          <p:nvPr>
            <p:ph type="title"/>
          </p:nvPr>
        </p:nvSpPr>
        <p:spPr>
          <a:xfrm>
            <a:off x="1331640" y="269776"/>
            <a:ext cx="6336704" cy="1143000"/>
          </a:xfrm>
        </p:spPr>
        <p:txBody>
          <a:bodyPr>
            <a:normAutofit/>
          </a:bodyPr>
          <a:lstStyle/>
          <a:p>
            <a:r>
              <a:rPr lang="en-US" sz="4800" b="1" dirty="0" smtClean="0">
                <a:solidFill>
                  <a:schemeClr val="bg1"/>
                </a:solidFill>
                <a:latin typeface="Calibri" pitchFamily="34" charset="0"/>
              </a:rPr>
              <a:t>in Christ</a:t>
            </a:r>
          </a:p>
        </p:txBody>
      </p:sp>
      <p:sp>
        <p:nvSpPr>
          <p:cNvPr id="6" name="Right Arrow 5"/>
          <p:cNvSpPr/>
          <p:nvPr/>
        </p:nvSpPr>
        <p:spPr>
          <a:xfrm>
            <a:off x="323528" y="1268760"/>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4"/>
          <p:cNvSpPr txBox="1">
            <a:spLocks noChangeArrowheads="1"/>
          </p:cNvSpPr>
          <p:nvPr/>
        </p:nvSpPr>
        <p:spPr bwMode="auto">
          <a:xfrm>
            <a:off x="-180528" y="476672"/>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9" name="TextBox 5"/>
          <p:cNvSpPr txBox="1">
            <a:spLocks noChangeArrowheads="1"/>
          </p:cNvSpPr>
          <p:nvPr/>
        </p:nvSpPr>
        <p:spPr bwMode="auto">
          <a:xfrm>
            <a:off x="467544" y="4923165"/>
            <a:ext cx="8136904" cy="1384995"/>
          </a:xfrm>
          <a:prstGeom prst="rect">
            <a:avLst/>
          </a:prstGeom>
          <a:noFill/>
          <a:ln w="9525">
            <a:noFill/>
            <a:miter lim="800000"/>
            <a:headEnd/>
            <a:tailEnd/>
          </a:ln>
        </p:spPr>
        <p:txBody>
          <a:bodyPr wrap="square">
            <a:spAutoFit/>
          </a:bodyPr>
          <a:lstStyle/>
          <a:p>
            <a:pPr algn="ctr"/>
            <a:r>
              <a:rPr lang="en-CA" sz="2800" b="1" dirty="0" smtClean="0">
                <a:latin typeface="Calibri" pitchFamily="34" charset="0"/>
              </a:rPr>
              <a:t>Lord, thank you for these great riches</a:t>
            </a:r>
          </a:p>
          <a:p>
            <a:pPr algn="ctr"/>
            <a:r>
              <a:rPr lang="en-CA" sz="2800" b="1" dirty="0" smtClean="0">
                <a:latin typeface="Calibri" pitchFamily="34" charset="0"/>
              </a:rPr>
              <a:t>that involve all the other riches </a:t>
            </a:r>
          </a:p>
          <a:p>
            <a:pPr algn="ctr"/>
            <a:r>
              <a:rPr lang="en-CA" sz="2800" b="1" dirty="0" smtClean="0">
                <a:latin typeface="Calibri" pitchFamily="34" charset="0"/>
              </a:rPr>
              <a:t>of grace in Christ!</a:t>
            </a:r>
            <a:endParaRPr lang="en-CA" sz="2800" b="1" dirty="0">
              <a:latin typeface="Calibri" pitchFamily="34" charset="0"/>
            </a:endParaRPr>
          </a:p>
        </p:txBody>
      </p:sp>
      <p:sp>
        <p:nvSpPr>
          <p:cNvPr id="10" name="Text Box 3"/>
          <p:cNvSpPr txBox="1">
            <a:spLocks noChangeArrowheads="1"/>
          </p:cNvSpPr>
          <p:nvPr/>
        </p:nvSpPr>
        <p:spPr bwMode="auto">
          <a:xfrm>
            <a:off x="1691679" y="2212846"/>
            <a:ext cx="5616625" cy="2008242"/>
          </a:xfrm>
          <a:prstGeom prst="rect">
            <a:avLst/>
          </a:prstGeom>
          <a:noFill/>
          <a:ln w="9525">
            <a:noFill/>
            <a:miter lim="800000"/>
            <a:headEnd/>
            <a:tailEnd/>
          </a:ln>
        </p:spPr>
        <p:txBody>
          <a:bodyPr wrap="square">
            <a:spAutoFit/>
          </a:bodyPr>
          <a:lstStyle/>
          <a:p>
            <a:pPr algn="ctr"/>
            <a:r>
              <a:rPr lang="en-US" sz="1200" dirty="0"/>
              <a:t> </a:t>
            </a:r>
          </a:p>
          <a:p>
            <a:pPr algn="ctr">
              <a:lnSpc>
                <a:spcPts val="2700"/>
              </a:lnSpc>
            </a:pPr>
            <a:r>
              <a:rPr lang="en-CA" sz="3600" b="1" dirty="0" smtClean="0">
                <a:solidFill>
                  <a:schemeClr val="bg1"/>
                </a:solidFill>
                <a:latin typeface="Calibri" pitchFamily="34" charset="0"/>
              </a:rPr>
              <a:t>loved</a:t>
            </a:r>
          </a:p>
          <a:p>
            <a:pPr algn="ctr">
              <a:lnSpc>
                <a:spcPts val="2700"/>
              </a:lnSpc>
            </a:pPr>
            <a:endParaRPr lang="en-CA" sz="3600" b="1" dirty="0" smtClean="0">
              <a:solidFill>
                <a:schemeClr val="bg1"/>
              </a:solidFill>
              <a:latin typeface="Calibri" pitchFamily="34" charset="0"/>
            </a:endParaRPr>
          </a:p>
          <a:p>
            <a:pPr algn="ctr">
              <a:lnSpc>
                <a:spcPts val="2700"/>
              </a:lnSpc>
            </a:pPr>
            <a:r>
              <a:rPr lang="en-CA" sz="3600" b="1" dirty="0" smtClean="0">
                <a:solidFill>
                  <a:schemeClr val="bg1"/>
                </a:solidFill>
                <a:latin typeface="Calibri" pitchFamily="34" charset="0"/>
              </a:rPr>
              <a:t>saved </a:t>
            </a:r>
          </a:p>
          <a:p>
            <a:pPr algn="ctr">
              <a:lnSpc>
                <a:spcPts val="2700"/>
              </a:lnSpc>
            </a:pPr>
            <a:endParaRPr lang="en-CA" sz="3600" b="1" dirty="0" smtClean="0">
              <a:solidFill>
                <a:schemeClr val="bg1"/>
              </a:solidFill>
              <a:latin typeface="Calibri" pitchFamily="34" charset="0"/>
            </a:endParaRPr>
          </a:p>
          <a:p>
            <a:pPr algn="ctr">
              <a:lnSpc>
                <a:spcPts val="2700"/>
              </a:lnSpc>
            </a:pPr>
            <a:r>
              <a:rPr lang="en-CA" sz="3600" b="1" dirty="0" smtClean="0">
                <a:solidFill>
                  <a:schemeClr val="bg1"/>
                </a:solidFill>
                <a:latin typeface="Calibri" pitchFamily="34" charset="0"/>
              </a:rPr>
              <a:t>in the New Covenant</a:t>
            </a:r>
            <a:endParaRPr lang="en-CA" sz="3600" b="1" dirty="0">
              <a:solidFill>
                <a:schemeClr val="bg1"/>
              </a:solidFill>
              <a:latin typeface="Calibri" pitchFamily="34" charset="0"/>
            </a:endParaRPr>
          </a:p>
        </p:txBody>
      </p:sp>
      <p:sp>
        <p:nvSpPr>
          <p:cNvPr id="8"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98-100</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bg>
      <p:bgPr>
        <a:solidFill>
          <a:srgbClr val="66FF33"/>
        </a:solidFill>
        <a:effectLst/>
      </p:bgPr>
    </p:bg>
    <p:spTree>
      <p:nvGrpSpPr>
        <p:cNvPr id="1" name=""/>
        <p:cNvGrpSpPr/>
        <p:nvPr/>
      </p:nvGrpSpPr>
      <p:grpSpPr>
        <a:xfrm>
          <a:off x="0" y="0"/>
          <a:ext cx="0" cy="0"/>
          <a:chOff x="0" y="0"/>
          <a:chExt cx="0" cy="0"/>
        </a:xfrm>
      </p:grpSpPr>
      <p:sp>
        <p:nvSpPr>
          <p:cNvPr id="1027"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6" name="Oval 2"/>
          <p:cNvSpPr>
            <a:spLocks noChangeArrowheads="1"/>
          </p:cNvSpPr>
          <p:nvPr/>
        </p:nvSpPr>
        <p:spPr bwMode="auto">
          <a:xfrm>
            <a:off x="35496" y="412576"/>
            <a:ext cx="7132320" cy="6309360"/>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29" name="Text Box 5"/>
          <p:cNvSpPr txBox="1">
            <a:spLocks noChangeArrowheads="1"/>
          </p:cNvSpPr>
          <p:nvPr/>
        </p:nvSpPr>
        <p:spPr bwMode="auto">
          <a:xfrm>
            <a:off x="-36512" y="717079"/>
            <a:ext cx="7200800"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propitiation, sin atoned, wrath turned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ambassadors    eternal life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the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Christ our High Priest intercedes as mediator                     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crucified and buried with Christ                                                                                      raised and alive with Christ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one with Christ                                                                                                                                      seated with Christ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hidden with Christ in God                                                                                                                        old self crucified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new self created                                                                                                                                           set free from sin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instrument for righteousness                                                                                               under Christ, abundant grace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married to Christ                                                                                               under law of the Spirit</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rivers of living water of Spirit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immersed in the Spirit                                                                                                                 given, receive, have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comes on, falls on us                                                                                                             anointed with the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born of the Spirit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of truth helps, teaches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leads us			      	                             Spirit sanctifies 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adopted as sons, Spirit sent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the Spirit fills us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resurrection body like Jesus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                                     every tear wiped away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loved and saved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10" name="Rectangle 9"/>
          <p:cNvSpPr/>
          <p:nvPr/>
        </p:nvSpPr>
        <p:spPr>
          <a:xfrm>
            <a:off x="3525024" y="2993504"/>
            <a:ext cx="182880" cy="1371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246120"/>
            <a:ext cx="914400" cy="182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857520" y="2780928"/>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4067944" y="2780928"/>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857520" y="4149080"/>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081656" y="4162792"/>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2018 </a:t>
            </a:r>
            <a:endParaRPr lang="en-CA" sz="1200" dirty="0">
              <a:solidFill>
                <a:schemeClr val="bg1"/>
              </a:solidFill>
              <a:latin typeface="Arial Narrow" pitchFamily="34" charset="0"/>
            </a:endParaRPr>
          </a:p>
        </p:txBody>
      </p:sp>
      <p:sp>
        <p:nvSpPr>
          <p:cNvPr id="18" name="TextBox 17"/>
          <p:cNvSpPr txBox="1"/>
          <p:nvPr/>
        </p:nvSpPr>
        <p:spPr>
          <a:xfrm>
            <a:off x="2627784" y="375047"/>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20" name="Title 3"/>
          <p:cNvSpPr txBox="1">
            <a:spLocks/>
          </p:cNvSpPr>
          <p:nvPr/>
        </p:nvSpPr>
        <p:spPr bwMode="auto">
          <a:xfrm>
            <a:off x="7236296" y="0"/>
            <a:ext cx="1920240" cy="6858000"/>
          </a:xfrm>
          <a:prstGeom prst="rect">
            <a:avLst/>
          </a:prstGeom>
          <a:solidFill>
            <a:schemeClr val="bg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ts val="3200"/>
              </a:lnSpc>
              <a:spcBef>
                <a:spcPct val="0"/>
              </a:spcBef>
              <a:spcAft>
                <a:spcPct val="0"/>
              </a:spcAft>
              <a:buClrTx/>
              <a:buSzTx/>
              <a:buFontTx/>
              <a:buNone/>
              <a:tabLst/>
              <a:defRPr/>
            </a:pPr>
            <a:r>
              <a:rPr kumimoji="0" lang="en-US" sz="2600" b="1" i="0" u="none" strike="noStrike" kern="0" cap="none" spc="0" normalizeH="0" baseline="0" noProof="0" smtClean="0">
                <a:ln>
                  <a:noFill/>
                </a:ln>
                <a:solidFill>
                  <a:srgbClr val="FFFF00"/>
                </a:solidFill>
                <a:effectLst/>
                <a:uLnTx/>
                <a:uFillTx/>
                <a:latin typeface="Calibri" pitchFamily="34" charset="0"/>
                <a:ea typeface="+mj-ea"/>
                <a:cs typeface="+mj-cs"/>
              </a:rPr>
              <a:t>It is finished! </a:t>
            </a:r>
            <a:br>
              <a:rPr kumimoji="0" lang="en-US" sz="2600" b="1" i="0" u="none" strike="noStrike" kern="0" cap="none" spc="0" normalizeH="0" baseline="0" noProof="0" smtClean="0">
                <a:ln>
                  <a:noFill/>
                </a:ln>
                <a:solidFill>
                  <a:srgbClr val="FFFF00"/>
                </a:solidFill>
                <a:effectLst/>
                <a:uLnTx/>
                <a:uFillTx/>
                <a:latin typeface="Calibri" pitchFamily="34" charset="0"/>
                <a:ea typeface="+mj-ea"/>
                <a:cs typeface="+mj-cs"/>
              </a:rPr>
            </a:br>
            <a:r>
              <a:rPr kumimoji="0" lang="en-US" sz="2600" b="1" i="0" u="none" strike="noStrike" kern="0" cap="none" spc="0" normalizeH="0" baseline="0" noProof="0" smtClean="0">
                <a:ln>
                  <a:noFill/>
                </a:ln>
                <a:solidFill>
                  <a:srgbClr val="FFFF00"/>
                </a:solidFill>
                <a:effectLst/>
                <a:uLnTx/>
                <a:uFillTx/>
                <a:latin typeface="Calibri" pitchFamily="34" charset="0"/>
                <a:ea typeface="+mj-ea"/>
                <a:cs typeface="+mj-cs"/>
              </a:rPr>
              <a:t>Joyfully drink in </a:t>
            </a:r>
            <a:br>
              <a:rPr kumimoji="0" lang="en-US" sz="2600" b="1" i="0" u="none" strike="noStrike" kern="0" cap="none" spc="0" normalizeH="0" baseline="0" noProof="0" smtClean="0">
                <a:ln>
                  <a:noFill/>
                </a:ln>
                <a:solidFill>
                  <a:srgbClr val="FFFF00"/>
                </a:solidFill>
                <a:effectLst/>
                <a:uLnTx/>
                <a:uFillTx/>
                <a:latin typeface="Calibri" pitchFamily="34" charset="0"/>
                <a:ea typeface="+mj-ea"/>
                <a:cs typeface="+mj-cs"/>
              </a:rPr>
            </a:br>
            <a:r>
              <a:rPr kumimoji="0" lang="en-US" sz="2600" b="1" i="0" u="none" strike="noStrike" kern="0" cap="none" spc="0" normalizeH="0" baseline="0" noProof="0" smtClean="0">
                <a:ln>
                  <a:noFill/>
                </a:ln>
                <a:solidFill>
                  <a:srgbClr val="FFFF00"/>
                </a:solidFill>
                <a:effectLst/>
                <a:uLnTx/>
                <a:uFillTx/>
                <a:latin typeface="Calibri" pitchFamily="34" charset="0"/>
                <a:ea typeface="+mj-ea"/>
                <a:cs typeface="+mj-cs"/>
              </a:rPr>
              <a:t>the many riches of </a:t>
            </a:r>
            <a:br>
              <a:rPr kumimoji="0" lang="en-US" sz="2600" b="1" i="0" u="none" strike="noStrike" kern="0" cap="none" spc="0" normalizeH="0" baseline="0" noProof="0" smtClean="0">
                <a:ln>
                  <a:noFill/>
                </a:ln>
                <a:solidFill>
                  <a:srgbClr val="FFFF00"/>
                </a:solidFill>
                <a:effectLst/>
                <a:uLnTx/>
                <a:uFillTx/>
                <a:latin typeface="Calibri" pitchFamily="34" charset="0"/>
                <a:ea typeface="+mj-ea"/>
                <a:cs typeface="+mj-cs"/>
              </a:rPr>
            </a:br>
            <a:r>
              <a:rPr kumimoji="0" lang="en-US" sz="2600" b="1" i="0" u="none" strike="noStrike" kern="0" cap="none" spc="0" normalizeH="0" baseline="0" noProof="0" smtClean="0">
                <a:ln>
                  <a:noFill/>
                </a:ln>
                <a:solidFill>
                  <a:srgbClr val="FFFF00"/>
                </a:solidFill>
                <a:effectLst/>
                <a:uLnTx/>
                <a:uFillTx/>
                <a:latin typeface="Calibri" pitchFamily="34" charset="0"/>
                <a:ea typeface="+mj-ea"/>
                <a:cs typeface="+mj-cs"/>
              </a:rPr>
              <a:t>God’s grace </a:t>
            </a:r>
            <a:br>
              <a:rPr kumimoji="0" lang="en-US" sz="2600" b="1" i="0" u="none" strike="noStrike" kern="0" cap="none" spc="0" normalizeH="0" baseline="0" noProof="0" smtClean="0">
                <a:ln>
                  <a:noFill/>
                </a:ln>
                <a:solidFill>
                  <a:srgbClr val="FFFF00"/>
                </a:solidFill>
                <a:effectLst/>
                <a:uLnTx/>
                <a:uFillTx/>
                <a:latin typeface="Calibri" pitchFamily="34" charset="0"/>
                <a:ea typeface="+mj-ea"/>
                <a:cs typeface="+mj-cs"/>
              </a:rPr>
            </a:br>
            <a:r>
              <a:rPr kumimoji="0" lang="en-US" sz="2600" b="1" i="0" u="none" strike="noStrike" kern="0" cap="none" spc="0" normalizeH="0" baseline="0" noProof="0" smtClean="0">
                <a:ln>
                  <a:noFill/>
                </a:ln>
                <a:solidFill>
                  <a:srgbClr val="FFFF00"/>
                </a:solidFill>
                <a:effectLst/>
                <a:uLnTx/>
                <a:uFillTx/>
                <a:latin typeface="Calibri" pitchFamily="34" charset="0"/>
                <a:ea typeface="+mj-ea"/>
                <a:cs typeface="+mj-cs"/>
              </a:rPr>
              <a:t>freely given in Christ</a:t>
            </a:r>
            <a:br>
              <a:rPr kumimoji="0" lang="en-US" sz="2600" b="1" i="0" u="none" strike="noStrike" kern="0" cap="none" spc="0" normalizeH="0" baseline="0" noProof="0" smtClean="0">
                <a:ln>
                  <a:noFill/>
                </a:ln>
                <a:solidFill>
                  <a:srgbClr val="FFFF00"/>
                </a:solidFill>
                <a:effectLst/>
                <a:uLnTx/>
                <a:uFillTx/>
                <a:latin typeface="Calibri" pitchFamily="34" charset="0"/>
                <a:ea typeface="+mj-ea"/>
                <a:cs typeface="+mj-cs"/>
              </a:rPr>
            </a:br>
            <a:r>
              <a:rPr kumimoji="0" lang="en-US" sz="2600" b="1" i="0" u="none" strike="noStrike" kern="0" cap="none" spc="0" normalizeH="0" baseline="0" noProof="0" smtClean="0">
                <a:ln>
                  <a:noFill/>
                </a:ln>
                <a:solidFill>
                  <a:srgbClr val="FFFF00"/>
                </a:solidFill>
                <a:effectLst/>
                <a:uLnTx/>
                <a:uFillTx/>
                <a:latin typeface="Calibri" pitchFamily="34" charset="0"/>
                <a:ea typeface="+mj-ea"/>
                <a:cs typeface="+mj-cs"/>
              </a:rPr>
              <a:t>the moment we receive salvation </a:t>
            </a:r>
            <a:br>
              <a:rPr kumimoji="0" lang="en-US" sz="2600" b="1" i="0" u="none" strike="noStrike" kern="0" cap="none" spc="0" normalizeH="0" baseline="0" noProof="0" smtClean="0">
                <a:ln>
                  <a:noFill/>
                </a:ln>
                <a:solidFill>
                  <a:srgbClr val="FFFF00"/>
                </a:solidFill>
                <a:effectLst/>
                <a:uLnTx/>
                <a:uFillTx/>
                <a:latin typeface="Calibri" pitchFamily="34" charset="0"/>
                <a:ea typeface="+mj-ea"/>
                <a:cs typeface="+mj-cs"/>
              </a:rPr>
            </a:br>
            <a:r>
              <a:rPr kumimoji="0" lang="en-US" sz="2600" b="1" i="0" u="none" strike="noStrike" kern="0" cap="none" spc="0" normalizeH="0" baseline="0" noProof="0" smtClean="0">
                <a:ln>
                  <a:noFill/>
                </a:ln>
                <a:solidFill>
                  <a:srgbClr val="FFFF00"/>
                </a:solidFill>
                <a:effectLst/>
                <a:uLnTx/>
                <a:uFillTx/>
                <a:latin typeface="Calibri" pitchFamily="34" charset="0"/>
                <a:ea typeface="+mj-ea"/>
                <a:cs typeface="+mj-cs"/>
              </a:rPr>
              <a:t>in Christ!</a:t>
            </a:r>
            <a:br>
              <a:rPr kumimoji="0" lang="en-US" sz="2600" b="1" i="0" u="none" strike="noStrike" kern="0" cap="none" spc="0" normalizeH="0" baseline="0" noProof="0" smtClean="0">
                <a:ln>
                  <a:noFill/>
                </a:ln>
                <a:solidFill>
                  <a:srgbClr val="FFFF00"/>
                </a:solidFill>
                <a:effectLst/>
                <a:uLnTx/>
                <a:uFillTx/>
                <a:latin typeface="Calibri" pitchFamily="34" charset="0"/>
                <a:ea typeface="+mj-ea"/>
                <a:cs typeface="+mj-cs"/>
              </a:rPr>
            </a:br>
            <a:r>
              <a:rPr kumimoji="0" lang="en-US" altLang="ko-KR" sz="2600" b="1" i="0" u="none" strike="noStrike" kern="0" cap="none" spc="0" normalizeH="0" baseline="0" noProof="0" smtClean="0">
                <a:ln>
                  <a:noFill/>
                </a:ln>
                <a:solidFill>
                  <a:srgbClr val="FFFF00"/>
                </a:solidFill>
                <a:effectLst/>
                <a:uLnTx/>
                <a:uFillTx/>
                <a:latin typeface="Calibri" pitchFamily="34" charset="0"/>
                <a:ea typeface="굴림" pitchFamily="34" charset="-127"/>
                <a:cs typeface="+mj-cs"/>
              </a:rPr>
              <a:t>Come to me and drink!</a:t>
            </a:r>
            <a:endParaRPr kumimoji="0" lang="en-US" altLang="ko-KR" sz="2600" b="1" i="0" u="none" strike="noStrike" kern="0" cap="none" spc="0" normalizeH="0" baseline="0" noProof="0" dirty="0">
              <a:ln>
                <a:noFill/>
              </a:ln>
              <a:solidFill>
                <a:srgbClr val="FFFF00"/>
              </a:solidFill>
              <a:effectLst/>
              <a:uLnTx/>
              <a:uFillTx/>
              <a:latin typeface="Calibri" pitchFamily="34" charset="0"/>
              <a:ea typeface="굴림" pitchFamily="34" charset="-127"/>
              <a:cs typeface="+mj-cs"/>
            </a:endParaRPr>
          </a:p>
        </p:txBody>
      </p:sp>
    </p:spTree>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051" name="Text Box 3"/>
          <p:cNvSpPr txBox="1">
            <a:spLocks noChangeArrowheads="1"/>
          </p:cNvSpPr>
          <p:nvPr/>
        </p:nvSpPr>
        <p:spPr bwMode="auto">
          <a:xfrm>
            <a:off x="1691680" y="44624"/>
            <a:ext cx="3528392" cy="14033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justified, declared righteous       ransomed, redeemed propitiation,    sin  atoned,    God’s wrath  turned  away</a:t>
            </a:r>
          </a:p>
          <a:p>
            <a:pPr marL="0" marR="0" lvl="0" indent="0" algn="ctr" defTabSz="914400" rtl="0" eaLnBrk="1" fontAlgn="base" latinLnBrk="0" hangingPunct="1">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forgiven   peace with God   reconciled   ambassadors eternal life      welcomed, accepted      filled, complete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blessed         with        every        blessing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Christ is our wisdom from God, our righteousness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and sanctification and redemption</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lang="en-US" sz="1200" b="1" dirty="0" smtClean="0">
                <a:solidFill>
                  <a:schemeClr val="bg1"/>
                </a:solidFill>
                <a:latin typeface="Arial Narrow" pitchFamily="34" charset="0"/>
                <a:ea typeface="Malgun Gothic" pitchFamily="34" charset="-127"/>
                <a:cs typeface="Arial" pitchFamily="34" charset="0"/>
              </a:rPr>
              <a:t>d</a:t>
            </a: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elivered    from    the    domain    of    darkness    into</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lang="en-US" sz="1200" b="1" dirty="0" smtClean="0">
                <a:solidFill>
                  <a:schemeClr val="bg1"/>
                </a:solidFill>
                <a:latin typeface="Arial Narrow" pitchFamily="34" charset="0"/>
                <a:ea typeface="Malgun Gothic" pitchFamily="34" charset="-127"/>
                <a:cs typeface="Arial" pitchFamily="34" charset="0"/>
              </a:rPr>
              <a:t>t</a:t>
            </a: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he   light   of   the   kingdom   of   the   beloved   Son</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p:txBody>
      </p:sp>
      <p:sp>
        <p:nvSpPr>
          <p:cNvPr id="2" name="Title 1"/>
          <p:cNvSpPr>
            <a:spLocks noGrp="1"/>
          </p:cNvSpPr>
          <p:nvPr>
            <p:ph type="title"/>
          </p:nvPr>
        </p:nvSpPr>
        <p:spPr>
          <a:xfrm>
            <a:off x="6732240" y="0"/>
            <a:ext cx="2411760" cy="6858000"/>
          </a:xfrm>
          <a:solidFill>
            <a:schemeClr val="bg1"/>
          </a:solidFill>
        </p:spPr>
        <p:txBody>
          <a:bodyPr/>
          <a:lstStyle/>
          <a:p>
            <a:pPr>
              <a:lnSpc>
                <a:spcPts val="3400"/>
              </a:lnSpc>
              <a:defRPr/>
            </a:pPr>
            <a:r>
              <a:rPr lang="en-US" sz="2800" b="1" dirty="0" smtClean="0">
                <a:solidFill>
                  <a:srgbClr val="FFFF00"/>
                </a:solidFill>
                <a:latin typeface="Calibri" pitchFamily="34" charset="0"/>
              </a:rPr>
              <a:t>It is finished!</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Joyfully</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rest in Christ’s death </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to freely provide </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all </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you need</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in God!</a:t>
            </a:r>
            <a:br>
              <a:rPr lang="en-US" sz="2800" b="1" dirty="0" smtClean="0">
                <a:solidFill>
                  <a:srgbClr val="FFFF00"/>
                </a:solidFill>
                <a:latin typeface="Calibri" pitchFamily="34" charset="0"/>
              </a:rPr>
            </a:br>
            <a:r>
              <a:rPr lang="en-US" altLang="ko-KR" sz="2800" b="1" dirty="0" smtClean="0">
                <a:solidFill>
                  <a:srgbClr val="FFFF00"/>
                </a:solidFill>
                <a:latin typeface="Calibri" pitchFamily="34" charset="0"/>
                <a:ea typeface="굴림" pitchFamily="34" charset="-127"/>
              </a:rPr>
              <a:t>Come to me and </a:t>
            </a:r>
            <a:br>
              <a:rPr lang="en-US" altLang="ko-KR" sz="2800" b="1" dirty="0" smtClean="0">
                <a:solidFill>
                  <a:srgbClr val="FFFF00"/>
                </a:solidFill>
                <a:latin typeface="Calibri" pitchFamily="34" charset="0"/>
                <a:ea typeface="굴림" pitchFamily="34" charset="-127"/>
              </a:rPr>
            </a:br>
            <a:r>
              <a:rPr lang="en-US" altLang="ko-KR" sz="2800" b="1" dirty="0" smtClean="0">
                <a:solidFill>
                  <a:srgbClr val="FFFF00"/>
                </a:solidFill>
                <a:latin typeface="Calibri" pitchFamily="34" charset="0"/>
                <a:ea typeface="굴림" pitchFamily="34" charset="-127"/>
              </a:rPr>
              <a:t>find rest!</a:t>
            </a:r>
            <a:endParaRPr lang="en-US" altLang="ko-KR" sz="2800" b="1" dirty="0">
              <a:solidFill>
                <a:srgbClr val="FFFF00"/>
              </a:solidFill>
              <a:latin typeface="Calibri" pitchFamily="34" charset="0"/>
              <a:ea typeface="굴림" pitchFamily="34" charset="-127"/>
            </a:endParaRPr>
          </a:p>
        </p:txBody>
      </p:sp>
      <p:sp>
        <p:nvSpPr>
          <p:cNvPr id="2053" name="Text Box 5"/>
          <p:cNvSpPr txBox="1">
            <a:spLocks noChangeArrowheads="1"/>
          </p:cNvSpPr>
          <p:nvPr/>
        </p:nvSpPr>
        <p:spPr bwMode="auto">
          <a:xfrm>
            <a:off x="880864" y="3120107"/>
            <a:ext cx="5131296" cy="23971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rivers of living water of the Spirit flow out of us               immersed in the Spirit</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given the Spirit                     receive the Spirit                     have the Spirit</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the Spirit comes on us, falls on us              anointed with the Spirit</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sealed with Spirit, guaranteed inheritance       born of the Spirit</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the      Spirit      of      truth      helps      and     teaches      us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the         Spirit        leads         and         sanctifies         us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adopted  as  sons  with  the  Spirit  of  the Son  in us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the Spirit gifts for service              the Spirit fills us</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circumcised,    set  apart  to  God   in   the   Spirit</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immeasurably great power    God’s workmanship</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led   in   triumphal   procession   and   </a:t>
            </a:r>
            <a:r>
              <a:rPr kumimoji="0" lang="en-US" sz="1200" b="1" i="0" u="none" strike="noStrike" cap="none" normalizeH="0" baseline="0" dirty="0" err="1" smtClean="0">
                <a:ln>
                  <a:noFill/>
                </a:ln>
                <a:solidFill>
                  <a:schemeClr val="bg1"/>
                </a:solidFill>
                <a:effectLst/>
                <a:latin typeface="Arial Narrow" pitchFamily="34" charset="0"/>
                <a:ea typeface="Malgun Gothic" pitchFamily="34" charset="-127"/>
                <a:cs typeface="Arial" pitchFamily="34" charset="0"/>
              </a:rPr>
              <a:t>nike</a:t>
            </a: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   victory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members of Christ’s body            brothers and sisters</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branches                  in                    Christ’s                  vine</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Chosen    race,         royal    priesthood,          holy    nation,</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God’s              possession,                        God’s              people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fellow citizens with the saints       members of God’s household</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p:txBody>
      </p:sp>
      <p:sp>
        <p:nvSpPr>
          <p:cNvPr id="2050" name="Text Box 2"/>
          <p:cNvSpPr txBox="1">
            <a:spLocks noChangeArrowheads="1"/>
          </p:cNvSpPr>
          <p:nvPr/>
        </p:nvSpPr>
        <p:spPr bwMode="auto">
          <a:xfrm>
            <a:off x="899592" y="5593606"/>
            <a:ext cx="5112568" cy="11477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citizenship in heaven                                                       hope of glory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inheritance, heir, fellow heir                                    with Christ at death</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made perfect in his presence                             glorified to be like Jesus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into heavenly kingdom                                          enter the joy of the Lord</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delivered from wrath to come                             God’s good work completed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resurrection body like Jesus     married to the Lamb     every tear wiped away</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see God’s face            reign forever             loved  and saved </a:t>
            </a: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Times New Roman" pitchFamily="18" charset="0"/>
              </a:rPr>
              <a:t>in the New Covenant</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l" defTabSz="914400" rtl="0" eaLnBrk="0" fontAlgn="base" latinLnBrk="0" hangingPunct="0">
              <a:lnSpc>
                <a:spcPts val="1200"/>
              </a:lnSpc>
              <a:spcBef>
                <a:spcPct val="0"/>
              </a:spcBef>
              <a:spcAft>
                <a:spcPct val="0"/>
              </a:spcAft>
              <a:buClrTx/>
              <a:buSzTx/>
              <a:buFontTx/>
              <a:buNone/>
              <a:tabLst/>
            </a:pP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p:txBody>
      </p:sp>
      <p:sp>
        <p:nvSpPr>
          <p:cNvPr id="2052" name="Text Box 4"/>
          <p:cNvSpPr txBox="1">
            <a:spLocks noChangeArrowheads="1"/>
          </p:cNvSpPr>
          <p:nvPr/>
        </p:nvSpPr>
        <p:spPr bwMode="auto">
          <a:xfrm>
            <a:off x="35496" y="1426468"/>
            <a:ext cx="6768752" cy="17145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in Christ and Christ in us    in the Spirit and the Spirit in us, God’s temple    in God the Father and Father in us       immersed in the Father, Son and Holy Spirit                                  Father, Son and Holy Spirit fellowship with us                 access to God and his grace                               answered prayer                               grace at the throne of grace</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every need supplied                                                                                          the Spirit prays for us, helps us pray</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Christ intercedes for us as our one mediator                             Christ advocates his propitiation in our defense            immersed into Christ and his death and resurrection                 united with Christ in his death and resurrection</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crucified and buried with Christ                raised and alive with Christ                                            one with Christ</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seated with Christ                                         hidden with Christ in God                                          old self crucified</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new self created                                                   set free from sin                              instrument for righteousness</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under Christ and his abundant grace                                                released from the law to be married to Christ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under the law of the Spirit of life in Christ Jesus    the Spirit and God’s love poured out</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p:txBody>
      </p:sp>
      <p:sp>
        <p:nvSpPr>
          <p:cNvPr id="2049" name="Text Box 1"/>
          <p:cNvSpPr txBox="1">
            <a:spLocks noChangeArrowheads="1"/>
          </p:cNvSpPr>
          <p:nvPr/>
        </p:nvSpPr>
        <p:spPr bwMode="auto">
          <a:xfrm>
            <a:off x="-324544" y="5943054"/>
            <a:ext cx="1771650" cy="222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err="1" smtClean="0">
                <a:ln>
                  <a:noFill/>
                </a:ln>
                <a:solidFill>
                  <a:schemeClr val="bg1"/>
                </a:solidFill>
                <a:effectLst/>
                <a:latin typeface="Arial" pitchFamily="34" charset="0"/>
                <a:ea typeface="Malgun Gothic" pitchFamily="34" charset="-127"/>
                <a:cs typeface="Arial" pitchFamily="34" charset="0"/>
              </a:rPr>
              <a:t>johncrozieris</a:t>
            </a:r>
            <a:endParaRPr kumimoji="0" lang="en-US" sz="1000" b="0" i="0" u="none" strike="noStrike" cap="none" normalizeH="0" baseline="0" dirty="0" smtClean="0">
              <a:ln>
                <a:noFill/>
              </a:ln>
              <a:solidFill>
                <a:schemeClr val="bg1"/>
              </a:solidFill>
              <a:effectLst/>
              <a:latin typeface="Arial" pitchFamily="34" charset="0"/>
              <a:ea typeface="Malgun Gothic" pitchFamily="34" charset="-127"/>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bg1"/>
                </a:solidFill>
                <a:effectLst/>
                <a:latin typeface="Arial" pitchFamily="34" charset="0"/>
                <a:ea typeface="Malgun Gothic" pitchFamily="34" charset="-127"/>
                <a:cs typeface="Arial" pitchFamily="34" charset="0"/>
              </a:rPr>
              <a:t>@</a:t>
            </a:r>
            <a:r>
              <a:rPr kumimoji="0" lang="en-US" sz="1000" b="0" i="0" u="none" strike="noStrike" cap="none" normalizeH="0" baseline="0" dirty="0" err="1" smtClean="0">
                <a:ln>
                  <a:noFill/>
                </a:ln>
                <a:solidFill>
                  <a:schemeClr val="bg1"/>
                </a:solidFill>
                <a:effectLst/>
                <a:latin typeface="Arial" pitchFamily="34" charset="0"/>
                <a:ea typeface="Malgun Gothic" pitchFamily="34" charset="-127"/>
                <a:cs typeface="Arial" pitchFamily="34" charset="0"/>
              </a:rPr>
              <a:t>gmail.com</a:t>
            </a:r>
            <a:r>
              <a:rPr kumimoji="0" lang="en-US" sz="1000" b="0" i="0" u="none" strike="noStrike" cap="none" normalizeH="0" baseline="0" dirty="0" smtClean="0">
                <a:ln>
                  <a:noFill/>
                </a:ln>
                <a:solidFill>
                  <a:schemeClr val="bg1"/>
                </a:solidFill>
                <a:effectLst/>
                <a:latin typeface="Arial" pitchFamily="34" charset="0"/>
                <a:ea typeface="Malgun Gothic" pitchFamily="34" charset="-127"/>
                <a:cs typeface="Arial" pitchFamily="34" charset="0"/>
              </a:rPr>
              <a: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bg1"/>
                </a:solidFill>
                <a:effectLst/>
                <a:latin typeface="Arial" pitchFamily="34" charset="0"/>
                <a:ea typeface="Malgun Gothic" pitchFamily="34" charset="-127"/>
                <a:cs typeface="Arial" pitchFamily="34" charset="0"/>
              </a:rPr>
              <a:t>© 2017</a:t>
            </a:r>
            <a:endParaRPr kumimoji="0" lang="en-US" sz="10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chemeClr val="bg1"/>
              </a:solidFill>
              <a:effectLst/>
              <a:latin typeface="Arial" pitchFamily="34" charset="0"/>
              <a:cs typeface="Arial" pitchFamily="34" charset="0"/>
            </a:endParaRPr>
          </a:p>
        </p:txBody>
      </p:sp>
      <p:sp>
        <p:nvSpPr>
          <p:cNvPr id="2058" name="Rectangle 10"/>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7200" algn="l" defTabSz="914400" rtl="0" eaLnBrk="1" fontAlgn="base" latinLnBrk="0" hangingPunct="1">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kumimoji="0" lang="en-CA" sz="800" b="0" i="0" u="none" strike="noStrike" cap="none" normalizeH="0" baseline="0" smtClean="0">
                <a:ln>
                  <a:noFill/>
                </a:ln>
                <a:solidFill>
                  <a:schemeClr val="tx1"/>
                </a:solidFill>
                <a:effectLst/>
                <a:latin typeface="Arial" pitchFamily="34" charset="0"/>
                <a:cs typeface="Arial" pitchFamily="34" charset="0"/>
              </a:rPr>
              <a:t/>
            </a:r>
            <a:br>
              <a:rPr kumimoji="0" lang="en-CA" sz="800" b="0" i="0" u="none" strike="noStrike" cap="none" normalizeH="0" baseline="0" smtClean="0">
                <a:ln>
                  <a:noFill/>
                </a:ln>
                <a:solidFill>
                  <a:schemeClr val="tx1"/>
                </a:solidFill>
                <a:effectLst/>
                <a:latin typeface="Arial" pitchFamily="34" charset="0"/>
                <a:cs typeface="Arial" pitchFamily="34" charset="0"/>
              </a:rPr>
            </a:br>
            <a:endParaRPr kumimoji="0" lang="en-CA" sz="1800" b="0" i="0" u="none" strike="noStrike" cap="none" normalizeH="0" baseline="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kumimoji="0" lang="en-US" sz="1200" b="0" i="0" u="none" strike="noStrike" cap="none" normalizeH="0" baseline="0" smtClean="0">
                <a:ln>
                  <a:noFill/>
                </a:ln>
                <a:solidFill>
                  <a:schemeClr val="tx1"/>
                </a:solidFill>
                <a:effectLst/>
                <a:latin typeface="Times New Roman" pitchFamily="18" charset="0"/>
                <a:ea typeface="Malgun Gothic" pitchFamily="34" charset="-127"/>
                <a:cs typeface="Times New Roman" pitchFamily="18" charset="0"/>
              </a:rPr>
              <a:t>		</a:t>
            </a:r>
            <a:endParaRPr kumimoji="0" lang="en-CA" sz="800" b="0" i="0" u="none" strike="noStrike" cap="none" normalizeH="0" baseline="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endParaRPr kumimoji="0" lang="en-CA"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bg>
      <p:bgPr>
        <a:solidFill>
          <a:srgbClr val="66FF33"/>
        </a:solidFill>
        <a:effectLst/>
      </p:bgPr>
    </p:bg>
    <p:spTree>
      <p:nvGrpSpPr>
        <p:cNvPr id="1" name=""/>
        <p:cNvGrpSpPr/>
        <p:nvPr/>
      </p:nvGrpSpPr>
      <p:grpSpPr>
        <a:xfrm>
          <a:off x="0" y="0"/>
          <a:ext cx="0" cy="0"/>
          <a:chOff x="0" y="0"/>
          <a:chExt cx="0" cy="0"/>
        </a:xfrm>
      </p:grpSpPr>
      <p:sp>
        <p:nvSpPr>
          <p:cNvPr id="1027"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6" name="Oval 2"/>
          <p:cNvSpPr>
            <a:spLocks noChangeArrowheads="1"/>
          </p:cNvSpPr>
          <p:nvPr/>
        </p:nvSpPr>
        <p:spPr bwMode="auto">
          <a:xfrm>
            <a:off x="35496" y="412576"/>
            <a:ext cx="7132320" cy="6309360"/>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29" name="Text Box 5"/>
          <p:cNvSpPr txBox="1">
            <a:spLocks noChangeArrowheads="1"/>
          </p:cNvSpPr>
          <p:nvPr/>
        </p:nvSpPr>
        <p:spPr bwMode="auto">
          <a:xfrm>
            <a:off x="-36512" y="717079"/>
            <a:ext cx="7200800"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propitiation, sin atoned, wrath turned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ambassadors    eternal life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the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Christ our High Priest intercedes as mediator                     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crucified and buried with Christ                                                                                      raised and alive with Christ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one with Christ                                                                                                                                      seated with Christ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hidden with Christ in God                                                                                                                        old self crucified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new self created                                                                                                                                           set free from sin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instrument for righteousness                                                                                               under Christ, abundant grace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married to Christ                                                                                               under law of the Spirit</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rivers of living water of Spirit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immersed in the Spirit                                                                                                                 given, receive, have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comes on, falls on us                                                                                                             anointed with the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born of the Spirit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of truth helps, teaches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leads us			      	                             Spirit sanctifies 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adopted as sons, Spirit sent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the Spirit fills us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resurrection body like Jesus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                                     every tear wiped away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loved and saved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10" name="Rectangle 9"/>
          <p:cNvSpPr/>
          <p:nvPr/>
        </p:nvSpPr>
        <p:spPr>
          <a:xfrm>
            <a:off x="3525024" y="2993504"/>
            <a:ext cx="182880" cy="1371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246120"/>
            <a:ext cx="914400" cy="182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857520" y="2780928"/>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4067944" y="2780928"/>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857520" y="4149080"/>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081656" y="4162792"/>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2018 </a:t>
            </a:r>
            <a:endParaRPr lang="en-CA" sz="1200" dirty="0">
              <a:solidFill>
                <a:schemeClr val="bg1"/>
              </a:solidFill>
              <a:latin typeface="Arial Narrow" pitchFamily="34" charset="0"/>
            </a:endParaRPr>
          </a:p>
        </p:txBody>
      </p:sp>
      <p:sp>
        <p:nvSpPr>
          <p:cNvPr id="18" name="TextBox 17"/>
          <p:cNvSpPr txBox="1"/>
          <p:nvPr/>
        </p:nvSpPr>
        <p:spPr>
          <a:xfrm>
            <a:off x="2627784" y="375047"/>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19" name="Title 3"/>
          <p:cNvSpPr txBox="1">
            <a:spLocks/>
          </p:cNvSpPr>
          <p:nvPr/>
        </p:nvSpPr>
        <p:spPr>
          <a:xfrm>
            <a:off x="7236296" y="0"/>
            <a:ext cx="1920240" cy="6858000"/>
          </a:xfrm>
          <a:prstGeom prst="rect">
            <a:avLst/>
          </a:prstGeom>
          <a:solidFill>
            <a:schemeClr val="bg1"/>
          </a:solid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smtClean="0">
                <a:ln>
                  <a:noFill/>
                </a:ln>
                <a:solidFill>
                  <a:srgbClr val="FFFF00"/>
                </a:solidFill>
                <a:effectLst/>
                <a:uLnTx/>
                <a:uFillTx/>
                <a:latin typeface="Calibri" pitchFamily="34" charset="0"/>
                <a:ea typeface="+mj-ea"/>
                <a:cs typeface="+mj-cs"/>
              </a:rPr>
              <a:t>Rejoice that Christ’s death </a:t>
            </a:r>
            <a:br>
              <a:rPr kumimoji="0" lang="en-US" sz="2800" b="1" i="0" u="none" strike="noStrike" kern="0" cap="none" spc="0" normalizeH="0" baseline="0" noProof="0" smtClean="0">
                <a:ln>
                  <a:noFill/>
                </a:ln>
                <a:solidFill>
                  <a:srgbClr val="FFFF00"/>
                </a:solidFill>
                <a:effectLst/>
                <a:uLnTx/>
                <a:uFillTx/>
                <a:latin typeface="Calibri" pitchFamily="34" charset="0"/>
                <a:ea typeface="+mj-ea"/>
                <a:cs typeface="+mj-cs"/>
              </a:rPr>
            </a:br>
            <a:r>
              <a:rPr kumimoji="0" lang="en-US" sz="2800" b="1" i="0" u="none" strike="noStrike" kern="0" cap="none" spc="0" normalizeH="0" baseline="0" noProof="0" smtClean="0">
                <a:ln>
                  <a:noFill/>
                </a:ln>
                <a:solidFill>
                  <a:srgbClr val="FFFF00"/>
                </a:solidFill>
                <a:effectLst/>
                <a:uLnTx/>
                <a:uFillTx/>
                <a:latin typeface="Calibri" pitchFamily="34" charset="0"/>
                <a:ea typeface="+mj-ea"/>
                <a:cs typeface="+mj-cs"/>
              </a:rPr>
              <a:t>provides </a:t>
            </a:r>
            <a:br>
              <a:rPr kumimoji="0" lang="en-US" sz="2800" b="1" i="0" u="none" strike="noStrike" kern="0" cap="none" spc="0" normalizeH="0" baseline="0" noProof="0" smtClean="0">
                <a:ln>
                  <a:noFill/>
                </a:ln>
                <a:solidFill>
                  <a:srgbClr val="FFFF00"/>
                </a:solidFill>
                <a:effectLst/>
                <a:uLnTx/>
                <a:uFillTx/>
                <a:latin typeface="Calibri" pitchFamily="34" charset="0"/>
                <a:ea typeface="+mj-ea"/>
                <a:cs typeface="+mj-cs"/>
              </a:rPr>
            </a:br>
            <a:r>
              <a:rPr kumimoji="0" lang="en-US" sz="2800" b="1" i="0" u="none" strike="noStrike" kern="0" cap="none" spc="0" normalizeH="0" baseline="0" noProof="0" smtClean="0">
                <a:ln>
                  <a:noFill/>
                </a:ln>
                <a:solidFill>
                  <a:srgbClr val="FFFF00"/>
                </a:solidFill>
                <a:effectLst/>
                <a:uLnTx/>
                <a:uFillTx/>
                <a:latin typeface="Calibri" pitchFamily="34" charset="0"/>
                <a:ea typeface="+mj-ea"/>
                <a:cs typeface="+mj-cs"/>
              </a:rPr>
              <a:t>what God gives to satisfy our</a:t>
            </a:r>
            <a:br>
              <a:rPr kumimoji="0" lang="en-US" sz="2800" b="1" i="0" u="none" strike="noStrike" kern="0" cap="none" spc="0" normalizeH="0" baseline="0" noProof="0" smtClean="0">
                <a:ln>
                  <a:noFill/>
                </a:ln>
                <a:solidFill>
                  <a:srgbClr val="FFFF00"/>
                </a:solidFill>
                <a:effectLst/>
                <a:uLnTx/>
                <a:uFillTx/>
                <a:latin typeface="Calibri" pitchFamily="34" charset="0"/>
                <a:ea typeface="+mj-ea"/>
                <a:cs typeface="+mj-cs"/>
              </a:rPr>
            </a:br>
            <a:r>
              <a:rPr kumimoji="0" lang="en-US" sz="2800" b="1" i="0" u="none" strike="noStrike" kern="0" cap="none" spc="0" normalizeH="0" baseline="0" noProof="0" smtClean="0">
                <a:ln>
                  <a:noFill/>
                </a:ln>
                <a:solidFill>
                  <a:srgbClr val="FFFF00"/>
                </a:solidFill>
                <a:effectLst/>
                <a:uLnTx/>
                <a:uFillTx/>
                <a:latin typeface="Calibri" pitchFamily="34" charset="0"/>
                <a:ea typeface="+mj-ea"/>
                <a:cs typeface="+mj-cs"/>
              </a:rPr>
              <a:t>deepest</a:t>
            </a:r>
            <a:br>
              <a:rPr kumimoji="0" lang="en-US" sz="2800" b="1" i="0" u="none" strike="noStrike" kern="0" cap="none" spc="0" normalizeH="0" baseline="0" noProof="0" smtClean="0">
                <a:ln>
                  <a:noFill/>
                </a:ln>
                <a:solidFill>
                  <a:srgbClr val="FFFF00"/>
                </a:solidFill>
                <a:effectLst/>
                <a:uLnTx/>
                <a:uFillTx/>
                <a:latin typeface="Calibri" pitchFamily="34" charset="0"/>
                <a:ea typeface="+mj-ea"/>
                <a:cs typeface="+mj-cs"/>
              </a:rPr>
            </a:br>
            <a:r>
              <a:rPr kumimoji="0" lang="en-US" sz="2800" b="1" i="0" u="none" strike="noStrike" kern="0" cap="none" spc="0" normalizeH="0" baseline="0" noProof="0" smtClean="0">
                <a:ln>
                  <a:noFill/>
                </a:ln>
                <a:solidFill>
                  <a:srgbClr val="FFFF00"/>
                </a:solidFill>
                <a:effectLst/>
                <a:uLnTx/>
                <a:uFillTx/>
                <a:latin typeface="Calibri" pitchFamily="34" charset="0"/>
                <a:ea typeface="+mj-ea"/>
                <a:cs typeface="+mj-cs"/>
              </a:rPr>
              <a:t>thirsts.</a:t>
            </a:r>
            <a:br>
              <a:rPr kumimoji="0" lang="en-US" sz="2800" b="1" i="0" u="none" strike="noStrike" kern="0" cap="none" spc="0" normalizeH="0" baseline="0" noProof="0" smtClean="0">
                <a:ln>
                  <a:noFill/>
                </a:ln>
                <a:solidFill>
                  <a:srgbClr val="FFFF00"/>
                </a:solidFill>
                <a:effectLst/>
                <a:uLnTx/>
                <a:uFillTx/>
                <a:latin typeface="Calibri" pitchFamily="34" charset="0"/>
                <a:ea typeface="+mj-ea"/>
                <a:cs typeface="+mj-cs"/>
              </a:rPr>
            </a:br>
            <a:r>
              <a:rPr kumimoji="0" lang="en-US" altLang="ko-KR" sz="2800" b="1" i="0" u="none" strike="noStrike" kern="0" cap="none" spc="0" normalizeH="0" baseline="0" noProof="0" smtClean="0">
                <a:ln>
                  <a:noFill/>
                </a:ln>
                <a:solidFill>
                  <a:srgbClr val="FFFF00"/>
                </a:solidFill>
                <a:effectLst/>
                <a:uLnTx/>
                <a:uFillTx/>
                <a:latin typeface="Calibri" pitchFamily="34" charset="0"/>
                <a:ea typeface="굴림" pitchFamily="34" charset="-127"/>
                <a:cs typeface="+mj-cs"/>
              </a:rPr>
              <a:t>Come. </a:t>
            </a:r>
            <a:br>
              <a:rPr kumimoji="0" lang="en-US" altLang="ko-KR" sz="2800" b="1" i="0" u="none" strike="noStrike" kern="0" cap="none" spc="0" normalizeH="0" baseline="0" noProof="0" smtClean="0">
                <a:ln>
                  <a:noFill/>
                </a:ln>
                <a:solidFill>
                  <a:srgbClr val="FFFF00"/>
                </a:solidFill>
                <a:effectLst/>
                <a:uLnTx/>
                <a:uFillTx/>
                <a:latin typeface="Calibri" pitchFamily="34" charset="0"/>
                <a:ea typeface="굴림" pitchFamily="34" charset="-127"/>
                <a:cs typeface="+mj-cs"/>
              </a:rPr>
            </a:br>
            <a:r>
              <a:rPr kumimoji="0" lang="en-US" altLang="ko-KR" sz="2800" b="1" i="0" u="none" strike="noStrike" kern="0" cap="none" spc="0" normalizeH="0" baseline="0" noProof="0" smtClean="0">
                <a:ln>
                  <a:noFill/>
                </a:ln>
                <a:solidFill>
                  <a:srgbClr val="FFFF00"/>
                </a:solidFill>
                <a:effectLst/>
                <a:uLnTx/>
                <a:uFillTx/>
                <a:latin typeface="Calibri" pitchFamily="34" charset="0"/>
                <a:ea typeface="굴림" pitchFamily="34" charset="-127"/>
                <a:cs typeface="+mj-cs"/>
              </a:rPr>
              <a:t>Drink. Rejoice.</a:t>
            </a:r>
            <a:br>
              <a:rPr kumimoji="0" lang="en-US" altLang="ko-KR" sz="2800" b="1" i="0" u="none" strike="noStrike" kern="0" cap="none" spc="0" normalizeH="0" baseline="0" noProof="0" smtClean="0">
                <a:ln>
                  <a:noFill/>
                </a:ln>
                <a:solidFill>
                  <a:srgbClr val="FFFF00"/>
                </a:solidFill>
                <a:effectLst/>
                <a:uLnTx/>
                <a:uFillTx/>
                <a:latin typeface="Calibri" pitchFamily="34" charset="0"/>
                <a:ea typeface="굴림" pitchFamily="34" charset="-127"/>
                <a:cs typeface="+mj-cs"/>
              </a:rPr>
            </a:br>
            <a:r>
              <a:rPr kumimoji="0" lang="en-US" altLang="ko-KR" sz="2800" b="1" i="0" u="none" strike="noStrike" kern="0" cap="none" spc="0" normalizeH="0" baseline="0" noProof="0" smtClean="0">
                <a:ln>
                  <a:noFill/>
                </a:ln>
                <a:solidFill>
                  <a:srgbClr val="FFFF00"/>
                </a:solidFill>
                <a:effectLst/>
                <a:uLnTx/>
                <a:uFillTx/>
                <a:latin typeface="Calibri" pitchFamily="34" charset="0"/>
                <a:ea typeface="굴림" pitchFamily="34" charset="-127"/>
                <a:cs typeface="+mj-cs"/>
              </a:rPr>
              <a:t>Be satisfied.</a:t>
            </a:r>
            <a:endParaRPr kumimoji="0" lang="en-US" altLang="ko-KR" sz="2800" b="1" i="0" u="none" strike="noStrike" kern="0" cap="none" spc="0" normalizeH="0" baseline="0" noProof="0" dirty="0">
              <a:ln>
                <a:noFill/>
              </a:ln>
              <a:solidFill>
                <a:srgbClr val="FFFF00"/>
              </a:solidFill>
              <a:effectLst/>
              <a:uLnTx/>
              <a:uFillTx/>
              <a:latin typeface="Calibri" pitchFamily="34" charset="0"/>
              <a:ea typeface="굴림" pitchFamily="34" charset="-127"/>
              <a:cs typeface="+mj-cs"/>
            </a:endParaRPr>
          </a:p>
        </p:txBody>
      </p:sp>
    </p:spTree>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mall size.jpg"/>
          <p:cNvPicPr>
            <a:picLocks noChangeAspect="1"/>
          </p:cNvPicPr>
          <p:nvPr/>
        </p:nvPicPr>
        <p:blipFill>
          <a:blip r:embed="rId2" cstate="print"/>
          <a:srcRect l="5993" t="5993" r="10108" b="5307"/>
          <a:stretch>
            <a:fillRect/>
          </a:stretch>
        </p:blipFill>
        <p:spPr>
          <a:xfrm rot="16200000" flipH="1">
            <a:off x="1154933" y="-1119436"/>
            <a:ext cx="6858000" cy="9096871"/>
          </a:xfrm>
          <a:prstGeom prst="rect">
            <a:avLst/>
          </a:prstGeom>
        </p:spPr>
      </p:pic>
      <p:sp>
        <p:nvSpPr>
          <p:cNvPr id="4" name="TextBox 3"/>
          <p:cNvSpPr txBox="1"/>
          <p:nvPr/>
        </p:nvSpPr>
        <p:spPr>
          <a:xfrm rot="19985203">
            <a:off x="2876236" y="1482939"/>
            <a:ext cx="3525522" cy="2800767"/>
          </a:xfrm>
          <a:prstGeom prst="rect">
            <a:avLst/>
          </a:prstGeom>
          <a:solidFill>
            <a:srgbClr val="FFFF00"/>
          </a:solidFill>
        </p:spPr>
        <p:txBody>
          <a:bodyPr wrap="square" rtlCol="0">
            <a:spAutoFit/>
          </a:bodyPr>
          <a:lstStyle/>
          <a:p>
            <a:pPr algn="ctr">
              <a:spcBef>
                <a:spcPts val="600"/>
              </a:spcBef>
              <a:spcAft>
                <a:spcPts val="600"/>
              </a:spcAft>
            </a:pPr>
            <a:r>
              <a:rPr lang="en-CA" sz="8800" b="1" dirty="0" smtClean="0">
                <a:ln w="12700">
                  <a:solidFill>
                    <a:schemeClr val="tx2">
                      <a:satMod val="155000"/>
                    </a:schemeClr>
                  </a:solidFill>
                  <a:prstDash val="solid"/>
                </a:ln>
                <a:solidFill>
                  <a:srgbClr val="990099"/>
                </a:solidFill>
                <a:effectLst>
                  <a:outerShdw blurRad="41275" dist="20320" dir="1800000" algn="tl" rotWithShape="0">
                    <a:srgbClr val="000000">
                      <a:alpha val="40000"/>
                    </a:srgbClr>
                  </a:outerShdw>
                </a:effectLst>
                <a:latin typeface="Comic Sans MS" pitchFamily="66" charset="0"/>
              </a:rPr>
              <a:t>Jesus Christ</a:t>
            </a:r>
            <a:endParaRPr lang="en-CA" sz="8800" b="1" dirty="0">
              <a:ln w="12700">
                <a:solidFill>
                  <a:schemeClr val="tx2">
                    <a:satMod val="155000"/>
                  </a:schemeClr>
                </a:solidFill>
                <a:prstDash val="solid"/>
              </a:ln>
              <a:solidFill>
                <a:srgbClr val="990099"/>
              </a:solidFill>
              <a:effectLst>
                <a:outerShdw blurRad="41275" dist="20320" dir="1800000" algn="tl" rotWithShape="0">
                  <a:srgbClr val="000000">
                    <a:alpha val="40000"/>
                  </a:srgbClr>
                </a:outerShdw>
              </a:effectLst>
              <a:latin typeface="Comic Sans MS" pitchFamily="66" charset="0"/>
            </a:endParaRPr>
          </a:p>
        </p:txBody>
      </p:sp>
      <p:sp>
        <p:nvSpPr>
          <p:cNvPr id="5" name="Title 1"/>
          <p:cNvSpPr txBox="1">
            <a:spLocks/>
          </p:cNvSpPr>
          <p:nvPr/>
        </p:nvSpPr>
        <p:spPr bwMode="auto">
          <a:xfrm>
            <a:off x="395536" y="4941168"/>
            <a:ext cx="7272808" cy="123239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3600" b="1" i="0" u="none" strike="noStrike" kern="0" cap="none" spc="0" normalizeH="0" baseline="0" noProof="0" dirty="0" smtClean="0">
                <a:ln>
                  <a:noFill/>
                </a:ln>
                <a:solidFill>
                  <a:srgbClr val="7030A0"/>
                </a:solidFill>
                <a:effectLst/>
                <a:uLnTx/>
                <a:uFillTx/>
                <a:latin typeface="Calibri" pitchFamily="34" charset="0"/>
                <a:ea typeface="+mj-ea"/>
                <a:cs typeface="+mj-cs"/>
              </a:rPr>
              <a:t>Lord, thank you that Jesus came to die for us as your greatest gift to us!</a:t>
            </a:r>
            <a:endParaRPr kumimoji="0" lang="en-CA" sz="3600" b="1" i="0" u="none" strike="noStrike" kern="0" cap="none" spc="0" normalizeH="0" baseline="0" noProof="0" dirty="0">
              <a:ln>
                <a:noFill/>
              </a:ln>
              <a:solidFill>
                <a:srgbClr val="7030A0"/>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43000" y="-1143000"/>
            <a:ext cx="6858000" cy="9144000"/>
          </a:xfrm>
          <a:prstGeom prst="rect">
            <a:avLst/>
          </a:prstGeom>
        </p:spPr>
      </p:pic>
      <p:sp>
        <p:nvSpPr>
          <p:cNvPr id="5" name="TextBox 4"/>
          <p:cNvSpPr txBox="1"/>
          <p:nvPr/>
        </p:nvSpPr>
        <p:spPr>
          <a:xfrm>
            <a:off x="1331640" y="5517232"/>
            <a:ext cx="3096344" cy="923330"/>
          </a:xfrm>
          <a:prstGeom prst="rect">
            <a:avLst/>
          </a:prstGeom>
          <a:noFill/>
        </p:spPr>
        <p:txBody>
          <a:bodyPr wrap="square" rtlCol="0">
            <a:spAutoFit/>
          </a:bodyPr>
          <a:lstStyle/>
          <a:p>
            <a:pPr algn="ctr"/>
            <a:r>
              <a:rPr lang="en-CA" dirty="0" smtClean="0">
                <a:solidFill>
                  <a:srgbClr val="FF0000"/>
                </a:solidFill>
              </a:rPr>
              <a:t>I am </a:t>
            </a:r>
          </a:p>
          <a:p>
            <a:pPr algn="ctr"/>
            <a:r>
              <a:rPr lang="en-CA" dirty="0" smtClean="0">
                <a:solidFill>
                  <a:srgbClr val="FF0000"/>
                </a:solidFill>
              </a:rPr>
              <a:t>the righteousness of God</a:t>
            </a:r>
          </a:p>
          <a:p>
            <a:pPr algn="ctr"/>
            <a:r>
              <a:rPr lang="en-CA" dirty="0" smtClean="0">
                <a:solidFill>
                  <a:srgbClr val="FF0000"/>
                </a:solidFill>
              </a:rPr>
              <a:t>justification</a:t>
            </a:r>
            <a:endParaRPr lang="en-CA" dirty="0">
              <a:solidFill>
                <a:srgbClr val="FF0000"/>
              </a:solidFill>
            </a:endParaRPr>
          </a:p>
        </p:txBody>
      </p:sp>
      <p:sp>
        <p:nvSpPr>
          <p:cNvPr id="9" name="TextBox 8"/>
          <p:cNvSpPr txBox="1"/>
          <p:nvPr/>
        </p:nvSpPr>
        <p:spPr>
          <a:xfrm>
            <a:off x="7848872" y="766445"/>
            <a:ext cx="1475656" cy="923330"/>
          </a:xfrm>
          <a:prstGeom prst="rect">
            <a:avLst/>
          </a:prstGeom>
          <a:noFill/>
        </p:spPr>
        <p:txBody>
          <a:bodyPr wrap="square" rtlCol="0">
            <a:spAutoFit/>
          </a:bodyPr>
          <a:lstStyle/>
          <a:p>
            <a:pPr algn="ctr"/>
            <a:r>
              <a:rPr lang="en-CA" dirty="0" smtClean="0"/>
              <a:t>I am </a:t>
            </a:r>
          </a:p>
          <a:p>
            <a:pPr algn="ctr"/>
            <a:r>
              <a:rPr lang="en-CA" dirty="0" smtClean="0"/>
              <a:t>peace </a:t>
            </a:r>
          </a:p>
          <a:p>
            <a:pPr algn="ctr"/>
            <a:r>
              <a:rPr lang="en-CA" dirty="0" smtClean="0"/>
              <a:t>with God</a:t>
            </a:r>
            <a:endParaRPr lang="en-CA"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dirty="0" smtClean="0">
                <a:solidFill>
                  <a:srgbClr val="FF0000"/>
                </a:solidFill>
              </a:rPr>
              <a:t>I am</a:t>
            </a:r>
          </a:p>
          <a:p>
            <a:pPr algn="ctr"/>
            <a:r>
              <a:rPr lang="en-CA" dirty="0" smtClean="0">
                <a:solidFill>
                  <a:srgbClr val="FF0000"/>
                </a:solidFill>
              </a:rPr>
              <a:t>at-one-</a:t>
            </a:r>
            <a:r>
              <a:rPr lang="en-CA" dirty="0" err="1" smtClean="0">
                <a:solidFill>
                  <a:srgbClr val="FF0000"/>
                </a:solidFill>
              </a:rPr>
              <a:t>ment</a:t>
            </a:r>
            <a:r>
              <a:rPr lang="en-CA" dirty="0" smtClean="0">
                <a:solidFill>
                  <a:srgbClr val="FF0000"/>
                </a:solidFill>
              </a:rPr>
              <a:t> with the Lord</a:t>
            </a:r>
          </a:p>
          <a:p>
            <a:pPr algn="ctr"/>
            <a:r>
              <a:rPr lang="en-CA" dirty="0" smtClean="0">
                <a:solidFill>
                  <a:srgbClr val="FF0000"/>
                </a:solidFill>
              </a:rPr>
              <a:t>God’s wrath turned away </a:t>
            </a:r>
          </a:p>
        </p:txBody>
      </p:sp>
      <p:sp>
        <p:nvSpPr>
          <p:cNvPr id="11" name="TextBox 10"/>
          <p:cNvSpPr txBox="1"/>
          <p:nvPr/>
        </p:nvSpPr>
        <p:spPr>
          <a:xfrm>
            <a:off x="-1353502" y="1844824"/>
            <a:ext cx="4032448" cy="1200329"/>
          </a:xfrm>
          <a:prstGeom prst="rect">
            <a:avLst/>
          </a:prstGeom>
          <a:noFill/>
        </p:spPr>
        <p:txBody>
          <a:bodyPr wrap="square" rtlCol="0">
            <a:spAutoFit/>
          </a:bodyPr>
          <a:lstStyle/>
          <a:p>
            <a:pPr algn="ctr"/>
            <a:r>
              <a:rPr lang="en-CA" dirty="0" smtClean="0"/>
              <a:t>I am </a:t>
            </a:r>
          </a:p>
          <a:p>
            <a:pPr algn="ctr"/>
            <a:r>
              <a:rPr lang="en-CA" dirty="0" smtClean="0"/>
              <a:t> ransom</a:t>
            </a:r>
          </a:p>
          <a:p>
            <a:pPr algn="ctr"/>
            <a:r>
              <a:rPr lang="en-CA" dirty="0" smtClean="0"/>
              <a:t>and </a:t>
            </a:r>
          </a:p>
          <a:p>
            <a:pPr algn="ctr"/>
            <a:r>
              <a:rPr lang="en-CA" dirty="0" smtClean="0"/>
              <a:t>redemption</a:t>
            </a:r>
            <a:endParaRPr lang="en-CA" dirty="0"/>
          </a:p>
        </p:txBody>
      </p:sp>
      <p:sp>
        <p:nvSpPr>
          <p:cNvPr id="12" name="TextBox 11"/>
          <p:cNvSpPr txBox="1"/>
          <p:nvPr/>
        </p:nvSpPr>
        <p:spPr>
          <a:xfrm>
            <a:off x="2987824" y="404664"/>
            <a:ext cx="1800200" cy="923330"/>
          </a:xfrm>
          <a:prstGeom prst="rect">
            <a:avLst/>
          </a:prstGeom>
          <a:noFill/>
        </p:spPr>
        <p:txBody>
          <a:bodyPr wrap="square" rtlCol="0">
            <a:spAutoFit/>
          </a:bodyPr>
          <a:lstStyle/>
          <a:p>
            <a:pPr algn="ctr"/>
            <a:r>
              <a:rPr lang="en-CA" dirty="0" smtClean="0"/>
              <a:t> I am reconciliation</a:t>
            </a:r>
          </a:p>
          <a:p>
            <a:pPr algn="ctr"/>
            <a:r>
              <a:rPr lang="en-CA" dirty="0" smtClean="0"/>
              <a:t>to God</a:t>
            </a:r>
            <a:endParaRPr lang="en-CA" dirty="0"/>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dirty="0" smtClean="0"/>
              <a:t>I am</a:t>
            </a:r>
          </a:p>
          <a:p>
            <a:pPr algn="ctr"/>
            <a:r>
              <a:rPr lang="en-CA" dirty="0" smtClean="0"/>
              <a:t>eternal</a:t>
            </a:r>
          </a:p>
          <a:p>
            <a:pPr algn="ctr"/>
            <a:r>
              <a:rPr lang="en-CA" dirty="0" smtClean="0"/>
              <a:t> life</a:t>
            </a:r>
            <a:endParaRPr lang="en-CA" dirty="0"/>
          </a:p>
        </p:txBody>
      </p:sp>
      <p:sp>
        <p:nvSpPr>
          <p:cNvPr id="15" name="TextBox 14"/>
          <p:cNvSpPr txBox="1"/>
          <p:nvPr/>
        </p:nvSpPr>
        <p:spPr>
          <a:xfrm>
            <a:off x="7668344" y="3212976"/>
            <a:ext cx="1440160" cy="2031325"/>
          </a:xfrm>
          <a:prstGeom prst="rect">
            <a:avLst/>
          </a:prstGeom>
          <a:noFill/>
        </p:spPr>
        <p:txBody>
          <a:bodyPr wrap="square" rtlCol="0">
            <a:spAutoFit/>
          </a:bodyPr>
          <a:lstStyle/>
          <a:p>
            <a:pPr algn="ctr"/>
            <a:r>
              <a:rPr lang="en-CA" dirty="0" smtClean="0">
                <a:solidFill>
                  <a:srgbClr val="0000FF"/>
                </a:solidFill>
              </a:rPr>
              <a:t>I am deliverance from darkness</a:t>
            </a:r>
          </a:p>
          <a:p>
            <a:pPr algn="ctr"/>
            <a:r>
              <a:rPr lang="en-CA" dirty="0" smtClean="0">
                <a:solidFill>
                  <a:srgbClr val="0000FF"/>
                </a:solidFill>
              </a:rPr>
              <a:t>into the kingdom of God’s Son</a:t>
            </a:r>
            <a:endParaRPr lang="en-CA" dirty="0">
              <a:solidFill>
                <a:srgbClr val="0000FF"/>
              </a:solidFill>
            </a:endParaRPr>
          </a:p>
        </p:txBody>
      </p:sp>
      <p:sp>
        <p:nvSpPr>
          <p:cNvPr id="16" name="TextBox 15"/>
          <p:cNvSpPr txBox="1"/>
          <p:nvPr/>
        </p:nvSpPr>
        <p:spPr>
          <a:xfrm>
            <a:off x="4716016" y="179348"/>
            <a:ext cx="3240360" cy="369332"/>
          </a:xfrm>
          <a:prstGeom prst="rect">
            <a:avLst/>
          </a:prstGeom>
          <a:noFill/>
        </p:spPr>
        <p:txBody>
          <a:bodyPr wrap="square" rtlCol="0">
            <a:spAutoFit/>
          </a:bodyPr>
          <a:lstStyle/>
          <a:p>
            <a:pPr algn="ctr"/>
            <a:r>
              <a:rPr lang="en-CA" dirty="0" smtClean="0">
                <a:solidFill>
                  <a:srgbClr val="0000FF"/>
                </a:solidFill>
              </a:rPr>
              <a:t>I am fullness in God</a:t>
            </a:r>
            <a:endParaRPr lang="en-CA" dirty="0">
              <a:solidFill>
                <a:srgbClr val="0000FF"/>
              </a:solidFill>
            </a:endParaRPr>
          </a:p>
        </p:txBody>
      </p:sp>
      <p:sp>
        <p:nvSpPr>
          <p:cNvPr id="19" name="TextBox 18"/>
          <p:cNvSpPr txBox="1"/>
          <p:nvPr/>
        </p:nvSpPr>
        <p:spPr>
          <a:xfrm rot="16200000">
            <a:off x="-391906" y="5518103"/>
            <a:ext cx="1512168" cy="646331"/>
          </a:xfrm>
          <a:prstGeom prst="rect">
            <a:avLst/>
          </a:prstGeom>
          <a:noFill/>
        </p:spPr>
        <p:txBody>
          <a:bodyPr wrap="square" rtlCol="0">
            <a:spAutoFit/>
          </a:bodyPr>
          <a:lstStyle/>
          <a:p>
            <a:pPr algn="ctr"/>
            <a:r>
              <a:rPr lang="en-CA" dirty="0" smtClean="0">
                <a:solidFill>
                  <a:srgbClr val="FFFF00"/>
                </a:solidFill>
              </a:rPr>
              <a:t>I am forgiveness</a:t>
            </a:r>
            <a:endParaRPr lang="en-CA" dirty="0">
              <a:solidFill>
                <a:srgbClr val="FFFF00"/>
              </a:solidFill>
            </a:endParaRPr>
          </a:p>
        </p:txBody>
      </p:sp>
      <p:sp>
        <p:nvSpPr>
          <p:cNvPr id="17" name="Rectangle 16"/>
          <p:cNvSpPr/>
          <p:nvPr/>
        </p:nvSpPr>
        <p:spPr>
          <a:xfrm>
            <a:off x="1835696" y="2780928"/>
            <a:ext cx="5688632" cy="1077218"/>
          </a:xfrm>
          <a:prstGeom prst="rect">
            <a:avLst/>
          </a:prstGeom>
          <a:solidFill>
            <a:srgbClr val="9900CC"/>
          </a:solidFill>
        </p:spPr>
        <p:txBody>
          <a:bodyPr wrap="square">
            <a:spAutoFit/>
          </a:bodyPr>
          <a:lstStyle/>
          <a:p>
            <a:pPr lvl="0" algn="ctr" eaLnBrk="0" hangingPunct="0">
              <a:defRPr/>
            </a:pPr>
            <a:r>
              <a:rPr lang="en-CA" sz="3200" b="1" kern="0" dirty="0" smtClean="0">
                <a:solidFill>
                  <a:srgbClr val="FFFF00"/>
                </a:solidFill>
                <a:latin typeface="Calibri" pitchFamily="34" charset="0"/>
              </a:rPr>
              <a:t>Thank you for the many gifts inside the gift that Jesus is to us!</a:t>
            </a:r>
            <a:endParaRPr lang="en-CA" sz="3200" b="1" kern="0" dirty="0">
              <a:solidFill>
                <a:srgbClr val="FFFF00"/>
              </a:solidFill>
              <a:latin typeface="Calibri" pitchFamily="34" charset="0"/>
            </a:endParaRPr>
          </a:p>
        </p:txBody>
      </p:sp>
      <p:sp>
        <p:nvSpPr>
          <p:cNvPr id="20" name="TextBox 19"/>
          <p:cNvSpPr txBox="1"/>
          <p:nvPr/>
        </p:nvSpPr>
        <p:spPr>
          <a:xfrm>
            <a:off x="860480" y="260648"/>
            <a:ext cx="2343368" cy="1477328"/>
          </a:xfrm>
          <a:prstGeom prst="rect">
            <a:avLst/>
          </a:prstGeom>
          <a:noFill/>
        </p:spPr>
        <p:txBody>
          <a:bodyPr wrap="square" rtlCol="0">
            <a:spAutoFit/>
          </a:bodyPr>
          <a:lstStyle/>
          <a:p>
            <a:pPr algn="ctr"/>
            <a:r>
              <a:rPr lang="en-CA" dirty="0" smtClean="0"/>
              <a:t>I am </a:t>
            </a:r>
          </a:p>
          <a:p>
            <a:pPr algn="ctr"/>
            <a:r>
              <a:rPr lang="en-CA" dirty="0" smtClean="0"/>
              <a:t>God blessing</a:t>
            </a:r>
          </a:p>
          <a:p>
            <a:pPr algn="ctr"/>
            <a:r>
              <a:rPr lang="en-CA" dirty="0" smtClean="0"/>
              <a:t>you with </a:t>
            </a:r>
          </a:p>
          <a:p>
            <a:pPr algn="ctr"/>
            <a:r>
              <a:rPr lang="en-CA" dirty="0" smtClean="0"/>
              <a:t>every spiritual blessing</a:t>
            </a:r>
            <a:endParaRPr lang="en-CA" dirty="0"/>
          </a:p>
        </p:txBody>
      </p:sp>
    </p:spTree>
    <p:extLst>
      <p:ext uri="{BB962C8B-B14F-4D97-AF65-F5344CB8AC3E}">
        <p14:creationId xmlns="" xmlns:p14="http://schemas.microsoft.com/office/powerpoint/2010/main" val="379158180"/>
      </p:ext>
    </p:extLst>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3006080"/>
            <a:ext cx="8640960" cy="1143000"/>
          </a:xfrm>
        </p:spPr>
        <p:txBody>
          <a:bodyPr/>
          <a:lstStyle/>
          <a:p>
            <a:r>
              <a:rPr lang="en-CA" sz="2800" b="1" dirty="0" smtClean="0">
                <a:solidFill>
                  <a:schemeClr val="bg1"/>
                </a:solidFill>
                <a:latin typeface="Calibri" pitchFamily="34" charset="0"/>
              </a:rPr>
              <a:t>“But you will receive power when the Holy Spirit has come upon you, and you will be my witnesses . . .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to the end of the earth”  Acts 1:8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US" sz="2800" b="1" dirty="0" smtClean="0">
                <a:solidFill>
                  <a:schemeClr val="bg1"/>
                </a:solidFill>
                <a:latin typeface="Calibri" pitchFamily="34" charset="0"/>
              </a:rPr>
              <a:t>Like a former beggar now a billionaire in Christ, will you reach out to people who are bankrupt in sin to speak of the Lord who died for them to make them rich in Christ?</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Like someone who knows a Doctor who cured you of terminal cancer, will you tell lost people about Christ and his riches that cure us of the cancer of sin?</a:t>
            </a: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endParaRPr lang="en-CA" dirty="0">
              <a:solidFill>
                <a:schemeClr val="bg1"/>
              </a:solidFill>
            </a:endParaRPr>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5192" y="2934072"/>
            <a:ext cx="8363272" cy="1143000"/>
          </a:xfrm>
        </p:spPr>
        <p:txBody>
          <a:bodyPr>
            <a:normAutofit fontScale="90000"/>
          </a:bodyPr>
          <a:lstStyle/>
          <a:p>
            <a:r>
              <a:rPr lang="en-CA" sz="3100" b="1" dirty="0" smtClean="0">
                <a:solidFill>
                  <a:schemeClr val="tx1"/>
                </a:solidFill>
                <a:latin typeface="Calibri" pitchFamily="34" charset="0"/>
              </a:rPr>
              <a:t>When we deeply value and enjoy something </a:t>
            </a:r>
            <a:br>
              <a:rPr lang="en-CA" sz="3100" b="1" dirty="0" smtClean="0">
                <a:solidFill>
                  <a:schemeClr val="tx1"/>
                </a:solidFill>
                <a:latin typeface="Calibri" pitchFamily="34" charset="0"/>
              </a:rPr>
            </a:br>
            <a:r>
              <a:rPr lang="en-CA" sz="3100" b="1" dirty="0" smtClean="0">
                <a:solidFill>
                  <a:schemeClr val="tx1"/>
                </a:solidFill>
                <a:latin typeface="Calibri" pitchFamily="34" charset="0"/>
              </a:rPr>
              <a:t>we receive, thanks and expressions of delight </a:t>
            </a:r>
            <a:br>
              <a:rPr lang="en-CA" sz="3100" b="1" dirty="0" smtClean="0">
                <a:solidFill>
                  <a:schemeClr val="tx1"/>
                </a:solidFill>
                <a:latin typeface="Calibri" pitchFamily="34" charset="0"/>
              </a:rPr>
            </a:br>
            <a:r>
              <a:rPr lang="en-CA" sz="3100" b="1" dirty="0" smtClean="0">
                <a:solidFill>
                  <a:schemeClr val="tx1"/>
                </a:solidFill>
                <a:latin typeface="Calibri" pitchFamily="34" charset="0"/>
              </a:rPr>
              <a:t>are spontaneous and freely given.  </a:t>
            </a:r>
            <a:br>
              <a:rPr lang="en-CA" sz="3100" b="1" dirty="0" smtClean="0">
                <a:solidFill>
                  <a:schemeClr val="tx1"/>
                </a:solidFill>
                <a:latin typeface="Calibri" pitchFamily="34" charset="0"/>
              </a:rPr>
            </a:br>
            <a:r>
              <a:rPr lang="en-CA" sz="3100" b="1" dirty="0" smtClean="0">
                <a:solidFill>
                  <a:schemeClr val="tx1"/>
                </a:solidFill>
                <a:latin typeface="Calibri" pitchFamily="34" charset="0"/>
              </a:rPr>
              <a:t>“What a great gift!  I love it!  Thank you very much!”</a:t>
            </a:r>
            <a:br>
              <a:rPr lang="en-CA" sz="3100" b="1" dirty="0" smtClean="0">
                <a:solidFill>
                  <a:schemeClr val="tx1"/>
                </a:solidFill>
                <a:latin typeface="Calibri" pitchFamily="34" charset="0"/>
              </a:rPr>
            </a:br>
            <a:r>
              <a:rPr lang="en-CA" sz="2000" b="1" dirty="0" smtClean="0">
                <a:solidFill>
                  <a:schemeClr val="bg1"/>
                </a:solidFill>
                <a:latin typeface="Calibri" pitchFamily="34" charset="0"/>
              </a:rPr>
              <a:t/>
            </a:r>
            <a:br>
              <a:rPr lang="en-CA" sz="2000" b="1" dirty="0" smtClean="0">
                <a:solidFill>
                  <a:schemeClr val="bg1"/>
                </a:solidFill>
                <a:latin typeface="Calibri" pitchFamily="34" charset="0"/>
              </a:rPr>
            </a:br>
            <a:r>
              <a:rPr lang="en-CA" sz="3100" b="1" dirty="0" smtClean="0">
                <a:solidFill>
                  <a:schemeClr val="bg1"/>
                </a:solidFill>
                <a:latin typeface="Calibri" pitchFamily="34" charset="0"/>
              </a:rPr>
              <a:t>Worship is an automatic response to deeply valuing and enjoying God in Christ.</a:t>
            </a:r>
            <a:br>
              <a:rPr lang="en-CA" sz="3100" b="1" dirty="0" smtClean="0">
                <a:solidFill>
                  <a:schemeClr val="bg1"/>
                </a:solidFill>
                <a:latin typeface="Calibri" pitchFamily="34" charset="0"/>
              </a:rPr>
            </a:br>
            <a:r>
              <a:rPr lang="en-US" altLang="ko-KR" sz="3100" b="1" dirty="0" smtClean="0">
                <a:solidFill>
                  <a:schemeClr val="bg1"/>
                </a:solidFill>
                <a:latin typeface="Calibri" pitchFamily="34" charset="0"/>
              </a:rPr>
              <a:t> </a:t>
            </a:r>
            <a:r>
              <a:rPr lang="en-CA" sz="3100" b="1" dirty="0" smtClean="0">
                <a:solidFill>
                  <a:schemeClr val="bg1"/>
                </a:solidFill>
                <a:latin typeface="Calibri" pitchFamily="34" charset="0"/>
              </a:rPr>
              <a:t>The more we truly enjoy God and his grace in Christ, the more we eagerly praise Him.</a:t>
            </a:r>
            <a:br>
              <a:rPr lang="en-CA" sz="3100" b="1" dirty="0" smtClean="0">
                <a:solidFill>
                  <a:schemeClr val="bg1"/>
                </a:solidFill>
                <a:latin typeface="Calibri" pitchFamily="34" charset="0"/>
              </a:rPr>
            </a:br>
            <a:r>
              <a:rPr lang="en-CA" sz="3100" b="1" dirty="0" smtClean="0">
                <a:solidFill>
                  <a:schemeClr val="bg1"/>
                </a:solidFill>
                <a:latin typeface="Calibri" pitchFamily="34" charset="0"/>
              </a:rPr>
              <a:t>If we aren’t praising, we must not be properly believing the grace of God given us in Christ.</a:t>
            </a:r>
            <a:r>
              <a:rPr lang="en-CA" sz="3600" b="1" dirty="0" smtClean="0">
                <a:solidFill>
                  <a:schemeClr val="bg1"/>
                </a:solidFill>
                <a:latin typeface="Calibri" pitchFamily="34" charset="0"/>
              </a:rPr>
              <a:t/>
            </a:r>
            <a:br>
              <a:rPr lang="en-CA" sz="3600" b="1" dirty="0" smtClean="0">
                <a:solidFill>
                  <a:schemeClr val="bg1"/>
                </a:solidFill>
                <a:latin typeface="Calibri" pitchFamily="34" charset="0"/>
              </a:rPr>
            </a:br>
            <a:r>
              <a:rPr lang="en-US" altLang="ko-KR" sz="2000" b="1" dirty="0" smtClean="0">
                <a:solidFill>
                  <a:schemeClr val="bg1"/>
                </a:solidFill>
                <a:latin typeface="Calibri" pitchFamily="34" charset="0"/>
              </a:rPr>
              <a:t/>
            </a:r>
            <a:br>
              <a:rPr lang="en-US" altLang="ko-KR" sz="2000" b="1" dirty="0" smtClean="0">
                <a:solidFill>
                  <a:schemeClr val="bg1"/>
                </a:solidFill>
                <a:latin typeface="Calibri" pitchFamily="34" charset="0"/>
              </a:rPr>
            </a:br>
            <a:r>
              <a:rPr lang="en-US" altLang="ko-KR" sz="1800" dirty="0" smtClean="0">
                <a:solidFill>
                  <a:schemeClr val="tx1"/>
                </a:solidFill>
                <a:latin typeface="Calibri" pitchFamily="34" charset="0"/>
              </a:rPr>
              <a:t>C.S. Lewis said, “</a:t>
            </a:r>
            <a:r>
              <a:rPr lang="en-CA" sz="1800" dirty="0" smtClean="0">
                <a:solidFill>
                  <a:schemeClr val="tx1"/>
                </a:solidFill>
                <a:latin typeface="Calibri" pitchFamily="34" charset="0"/>
              </a:rPr>
              <a:t>I had never noticed that all enjoyment spontaneously overflows into praise . . . </a:t>
            </a:r>
            <a:br>
              <a:rPr lang="en-CA" sz="1800" dirty="0" smtClean="0">
                <a:solidFill>
                  <a:schemeClr val="tx1"/>
                </a:solidFill>
                <a:latin typeface="Calibri" pitchFamily="34" charset="0"/>
              </a:rPr>
            </a:br>
            <a:r>
              <a:rPr lang="en-CA" sz="1800" dirty="0" smtClean="0">
                <a:solidFill>
                  <a:schemeClr val="tx1"/>
                </a:solidFill>
                <a:latin typeface="Calibri" pitchFamily="34" charset="0"/>
              </a:rPr>
              <a:t>The world rings with praise — lovers praising their mistresses, readers their favourite poet, walkers praising the countryside, . . . ”  </a:t>
            </a:r>
            <a:r>
              <a:rPr lang="en-US" altLang="ko-KR" sz="1800" dirty="0" smtClean="0">
                <a:solidFill>
                  <a:schemeClr val="tx1"/>
                </a:solidFill>
                <a:latin typeface="Calibri" pitchFamily="34" charset="0"/>
              </a:rPr>
              <a:t>For discussion of this insight from C. S. Lewis, download the free mp3 at desiringGod.org – topic – Christian biography – “How Lewis changed the way I worship” by Sam Storms, 20130927-DGNC13-SMALL_TALKS-SAM_STORMS.mp3 </a:t>
            </a:r>
            <a:br>
              <a:rPr lang="en-US" altLang="ko-KR" sz="1800" dirty="0" smtClean="0">
                <a:solidFill>
                  <a:schemeClr val="tx1"/>
                </a:solidFill>
                <a:latin typeface="Calibri" pitchFamily="34" charset="0"/>
              </a:rPr>
            </a:br>
            <a:r>
              <a:rPr lang="en-US" altLang="ko-KR" sz="1800" dirty="0" smtClean="0">
                <a:solidFill>
                  <a:schemeClr val="tx1"/>
                </a:solidFill>
                <a:latin typeface="Calibri" pitchFamily="34" charset="0"/>
              </a:rPr>
              <a:t> http://www.desiringGod.org/conference-messages/how-lewis-changed-the-way-i-worship #</a:t>
            </a:r>
            <a:br>
              <a:rPr lang="en-US" altLang="ko-KR" sz="1800" dirty="0" smtClean="0">
                <a:solidFill>
                  <a:schemeClr val="tx1"/>
                </a:solidFill>
                <a:latin typeface="Calibri" pitchFamily="34" charset="0"/>
              </a:rPr>
            </a:br>
            <a:r>
              <a:rPr lang="en-US" altLang="ko-KR" sz="1800" dirty="0" smtClean="0">
                <a:solidFill>
                  <a:schemeClr val="tx1"/>
                </a:solidFill>
                <a:latin typeface="Calibri" pitchFamily="34" charset="0"/>
              </a:rPr>
              <a:t>Storms quotes Lewis from </a:t>
            </a:r>
            <a:r>
              <a:rPr lang="en-US" altLang="ko-KR" sz="1800" i="1" dirty="0" smtClean="0">
                <a:solidFill>
                  <a:schemeClr val="tx1"/>
                </a:solidFill>
                <a:latin typeface="Calibri" pitchFamily="34" charset="0"/>
              </a:rPr>
              <a:t>Reflections on the Psalms</a:t>
            </a:r>
            <a:r>
              <a:rPr lang="en-US" altLang="ko-KR" sz="1800" dirty="0" smtClean="0">
                <a:solidFill>
                  <a:schemeClr val="tx1"/>
                </a:solidFill>
                <a:latin typeface="Calibri" pitchFamily="34" charset="0"/>
              </a:rPr>
              <a:t> in the chapter “A Word About Praising” 90-98.</a:t>
            </a:r>
            <a:r>
              <a:rPr lang="ko-KR" altLang="en-US" sz="1800" dirty="0" smtClean="0">
                <a:solidFill>
                  <a:schemeClr val="tx1"/>
                </a:solidFill>
                <a:latin typeface="Calibri" pitchFamily="34" charset="0"/>
              </a:rPr>
              <a:t/>
            </a:r>
            <a:br>
              <a:rPr lang="ko-KR" altLang="en-US" sz="1800" dirty="0" smtClean="0">
                <a:solidFill>
                  <a:schemeClr val="tx1"/>
                </a:solidFill>
                <a:latin typeface="Calibri" pitchFamily="34" charset="0"/>
              </a:rPr>
            </a:br>
            <a:endParaRPr lang="en-CA" sz="1800" dirty="0">
              <a:solidFill>
                <a:schemeClr val="tx1"/>
              </a:solidFill>
              <a:latin typeface="Calibri" pitchFamily="34" charset="0"/>
            </a:endParaRPr>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6" name="Picture 25" descr="christmas-gift-box-clip-art-clipart-panda-free-clipart-images-yJTjOC-clipart.jpg"/>
          <p:cNvPicPr>
            <a:picLocks noChangeAspect="1"/>
          </p:cNvPicPr>
          <p:nvPr/>
        </p:nvPicPr>
        <p:blipFill>
          <a:blip r:embed="rId2" cstate="print"/>
          <a:srcRect l="18921" t="4851" r="18080" b="6951"/>
          <a:stretch>
            <a:fillRect/>
          </a:stretch>
        </p:blipFill>
        <p:spPr>
          <a:xfrm>
            <a:off x="467544" y="188640"/>
            <a:ext cx="8280920" cy="5688632"/>
          </a:xfrm>
          <a:prstGeom prst="rect">
            <a:avLst/>
          </a:prstGeom>
        </p:spPr>
      </p:pic>
      <p:sp>
        <p:nvSpPr>
          <p:cNvPr id="23306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7" name="TextBox 6"/>
          <p:cNvSpPr txBox="1"/>
          <p:nvPr/>
        </p:nvSpPr>
        <p:spPr>
          <a:xfrm>
            <a:off x="1979712" y="1844824"/>
            <a:ext cx="1656184" cy="646331"/>
          </a:xfrm>
          <a:prstGeom prst="rect">
            <a:avLst/>
          </a:prstGeom>
          <a:noFill/>
        </p:spPr>
        <p:txBody>
          <a:bodyPr wrap="square" rtlCol="0">
            <a:spAutoFit/>
          </a:bodyPr>
          <a:lstStyle/>
          <a:p>
            <a:pPr algn="ctr"/>
            <a:r>
              <a:rPr lang="en-CA" sz="3600" b="1" dirty="0" smtClean="0">
                <a:solidFill>
                  <a:srgbClr val="FF0000"/>
                </a:solidFill>
                <a:latin typeface="Calibri" pitchFamily="34" charset="0"/>
                <a:cs typeface="Calibri" pitchFamily="34" charset="0"/>
              </a:rPr>
              <a:t>Jesus</a:t>
            </a:r>
            <a:endParaRPr lang="en-CA" sz="3600" b="1" dirty="0">
              <a:solidFill>
                <a:srgbClr val="FF0000"/>
              </a:solidFill>
              <a:latin typeface="Calibri" pitchFamily="34" charset="0"/>
              <a:cs typeface="Calibri" pitchFamily="34" charset="0"/>
            </a:endParaRPr>
          </a:p>
        </p:txBody>
      </p:sp>
      <p:sp>
        <p:nvSpPr>
          <p:cNvPr id="2331653"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8" name="TextBox 27"/>
          <p:cNvSpPr txBox="1"/>
          <p:nvPr/>
        </p:nvSpPr>
        <p:spPr>
          <a:xfrm>
            <a:off x="5796136" y="1846565"/>
            <a:ext cx="1656184" cy="646331"/>
          </a:xfrm>
          <a:prstGeom prst="rect">
            <a:avLst/>
          </a:prstGeom>
          <a:noFill/>
        </p:spPr>
        <p:txBody>
          <a:bodyPr wrap="square" rtlCol="0">
            <a:spAutoFit/>
          </a:bodyPr>
          <a:lstStyle/>
          <a:p>
            <a:pPr algn="ctr"/>
            <a:r>
              <a:rPr lang="en-CA" sz="3600" b="1" dirty="0" smtClean="0">
                <a:solidFill>
                  <a:srgbClr val="FF0000"/>
                </a:solidFill>
                <a:latin typeface="Calibri" pitchFamily="34" charset="0"/>
                <a:cs typeface="Calibri" pitchFamily="34" charset="0"/>
              </a:rPr>
              <a:t>Christ</a:t>
            </a:r>
            <a:endParaRPr lang="en-CA" sz="3600" b="1" dirty="0">
              <a:solidFill>
                <a:srgbClr val="FF0000"/>
              </a:solidFill>
              <a:latin typeface="Calibri" pitchFamily="34" charset="0"/>
              <a:cs typeface="Calibri" pitchFamily="34" charset="0"/>
            </a:endParaRPr>
          </a:p>
        </p:txBody>
      </p:sp>
      <p:sp>
        <p:nvSpPr>
          <p:cNvPr id="30" name="TextBox 29"/>
          <p:cNvSpPr txBox="1"/>
          <p:nvPr/>
        </p:nvSpPr>
        <p:spPr>
          <a:xfrm rot="5400000">
            <a:off x="7429527" y="3982271"/>
            <a:ext cx="3240360" cy="261610"/>
          </a:xfrm>
          <a:prstGeom prst="rect">
            <a:avLst/>
          </a:prstGeom>
          <a:noFill/>
        </p:spPr>
        <p:txBody>
          <a:bodyPr wrap="square" rtlCol="0">
            <a:spAutoFit/>
          </a:bodyPr>
          <a:lstStyle/>
          <a:p>
            <a:pPr algn="ctr"/>
            <a:r>
              <a:rPr lang="en-CA" sz="1100" dirty="0" smtClean="0">
                <a:solidFill>
                  <a:schemeClr val="tx1">
                    <a:lumMod val="50000"/>
                  </a:schemeClr>
                </a:solidFill>
              </a:rPr>
              <a:t>psdgraphics.com in kidclipart.com</a:t>
            </a:r>
            <a:endParaRPr lang="en-CA" sz="1100" dirty="0">
              <a:solidFill>
                <a:schemeClr val="tx1">
                  <a:lumMod val="50000"/>
                </a:schemeClr>
              </a:solidFill>
            </a:endParaRPr>
          </a:p>
        </p:txBody>
      </p:sp>
      <p:sp>
        <p:nvSpPr>
          <p:cNvPr id="13" name="Title 1"/>
          <p:cNvSpPr txBox="1">
            <a:spLocks/>
          </p:cNvSpPr>
          <p:nvPr/>
        </p:nvSpPr>
        <p:spPr>
          <a:xfrm>
            <a:off x="1307544" y="3501008"/>
            <a:ext cx="6720840" cy="936104"/>
          </a:xfrm>
          <a:prstGeom prst="rect">
            <a:avLst/>
          </a:prstGeom>
          <a:solidFill>
            <a:schemeClr val="tx1"/>
          </a:solid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10" normalizeH="0" noProof="0" dirty="0" smtClean="0">
                <a:ln>
                  <a:noFill/>
                </a:ln>
                <a:solidFill>
                  <a:schemeClr val="bg1"/>
                </a:solidFill>
                <a:effectLst/>
                <a:uLnTx/>
                <a:uFillTx/>
                <a:latin typeface="Calibri" pitchFamily="34" charset="0"/>
                <a:ea typeface="+mj-ea"/>
                <a:cs typeface="Calibri" pitchFamily="34" charset="0"/>
              </a:rPr>
              <a:t>God’s gift of Jesus Christ </a:t>
            </a:r>
            <a:br>
              <a:rPr kumimoji="0" lang="en-CA" sz="2800" b="1" i="0" u="none" strike="noStrike" kern="0" cap="none" spc="-10" normalizeH="0" noProof="0" dirty="0" smtClean="0">
                <a:ln>
                  <a:noFill/>
                </a:ln>
                <a:solidFill>
                  <a:schemeClr val="bg1"/>
                </a:solidFill>
                <a:effectLst/>
                <a:uLnTx/>
                <a:uFillTx/>
                <a:latin typeface="Calibri" pitchFamily="34" charset="0"/>
                <a:ea typeface="+mj-ea"/>
                <a:cs typeface="Calibri" pitchFamily="34" charset="0"/>
              </a:rPr>
            </a:br>
            <a:r>
              <a:rPr kumimoji="0" lang="en-CA" sz="2800" b="1" i="0" u="none" strike="noStrike" kern="0" cap="none" spc="-10" normalizeH="0" noProof="0" dirty="0" smtClean="0">
                <a:ln>
                  <a:noFill/>
                </a:ln>
                <a:solidFill>
                  <a:schemeClr val="bg1"/>
                </a:solidFill>
                <a:effectLst/>
                <a:uLnTx/>
                <a:uFillTx/>
                <a:latin typeface="Calibri" pitchFamily="34" charset="0"/>
                <a:ea typeface="+mj-ea"/>
                <a:cs typeface="Calibri" pitchFamily="34" charset="0"/>
              </a:rPr>
              <a:t>is like a big gift with many other gifts inside</a:t>
            </a:r>
            <a:endParaRPr kumimoji="0" lang="en-CA" sz="2800" b="1" i="0" u="none" strike="noStrike" kern="0" cap="none" spc="-10" normalizeH="0" noProof="0" dirty="0">
              <a:ln>
                <a:noFill/>
              </a:ln>
              <a:solidFill>
                <a:schemeClr val="bg1"/>
              </a:solidFill>
              <a:effectLst/>
              <a:uLnTx/>
              <a:uFillTx/>
              <a:latin typeface="Calibri" pitchFamily="34" charset="0"/>
              <a:ea typeface="+mj-ea"/>
              <a:cs typeface="Calibri" pitchFamily="34" charset="0"/>
            </a:endParaRPr>
          </a:p>
        </p:txBody>
      </p:sp>
      <p:sp>
        <p:nvSpPr>
          <p:cNvPr id="14" name="Title 1"/>
          <p:cNvSpPr txBox="1">
            <a:spLocks/>
          </p:cNvSpPr>
          <p:nvPr/>
        </p:nvSpPr>
        <p:spPr bwMode="auto">
          <a:xfrm>
            <a:off x="395536" y="5742384"/>
            <a:ext cx="849694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Receive, open, enjoy and put to use all God freely gives to meet all our needs through his gift of Jesus Christ!</a:t>
            </a:r>
            <a:endParaRPr kumimoji="0" lang="en-CA" sz="2800" b="1" i="0" u="none" strike="noStrike" kern="0" cap="none" spc="0" normalizeH="0" baseline="0" noProof="0" dirty="0">
              <a:ln>
                <a:noFill/>
              </a:ln>
              <a:solidFill>
                <a:schemeClr val="bg1"/>
              </a:solidFill>
              <a:effectLst/>
              <a:uLnTx/>
              <a:uFillTx/>
              <a:latin typeface="Calibri" pitchFamily="34" charset="0"/>
              <a:ea typeface="+mj-ea"/>
              <a:cs typeface="Calibri" pitchFamily="34" charset="0"/>
            </a:endParaRPr>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358008"/>
            <a:ext cx="8229600" cy="1143000"/>
          </a:xfrm>
        </p:spPr>
        <p:txBody>
          <a:bodyPr/>
          <a:lstStyle/>
          <a:p>
            <a:r>
              <a:rPr lang="en-CA" dirty="0" smtClean="0">
                <a:solidFill>
                  <a:schemeClr val="tx1"/>
                </a:solidFill>
              </a:rPr>
              <a:t>The End</a:t>
            </a:r>
            <a:br>
              <a:rPr lang="en-CA" dirty="0" smtClean="0">
                <a:solidFill>
                  <a:schemeClr val="tx1"/>
                </a:solidFill>
              </a:rPr>
            </a:br>
            <a:r>
              <a:rPr lang="en-CA" dirty="0" smtClean="0">
                <a:solidFill>
                  <a:schemeClr val="tx1"/>
                </a:solidFill>
              </a:rPr>
              <a:t/>
            </a:r>
            <a:br>
              <a:rPr lang="en-CA" dirty="0" smtClean="0">
                <a:solidFill>
                  <a:schemeClr val="tx1"/>
                </a:solidFill>
              </a:rPr>
            </a:br>
            <a:r>
              <a:rPr lang="en-CA" sz="3600" dirty="0" smtClean="0">
                <a:solidFill>
                  <a:schemeClr val="tx1"/>
                </a:solidFill>
              </a:rPr>
              <a:t>but I hope it is just the beginning </a:t>
            </a:r>
            <a:br>
              <a:rPr lang="en-CA" sz="3600" dirty="0" smtClean="0">
                <a:solidFill>
                  <a:schemeClr val="tx1"/>
                </a:solidFill>
              </a:rPr>
            </a:br>
            <a:r>
              <a:rPr lang="en-CA" sz="3600" dirty="0" smtClean="0">
                <a:solidFill>
                  <a:schemeClr val="tx1"/>
                </a:solidFill>
              </a:rPr>
              <a:t>of using God’s truth in these PPTs </a:t>
            </a:r>
            <a:br>
              <a:rPr lang="en-CA" sz="3600" dirty="0" smtClean="0">
                <a:solidFill>
                  <a:schemeClr val="tx1"/>
                </a:solidFill>
              </a:rPr>
            </a:br>
            <a:r>
              <a:rPr lang="en-CA" sz="3600" dirty="0" smtClean="0">
                <a:solidFill>
                  <a:schemeClr val="tx1"/>
                </a:solidFill>
              </a:rPr>
              <a:t>to rejoice in God’s greatest gift of the Lord Jesus Christ in whom are many, many gifts, all the gifts we need in God!</a:t>
            </a:r>
            <a:br>
              <a:rPr lang="en-CA" sz="3600" dirty="0" smtClean="0">
                <a:solidFill>
                  <a:schemeClr val="tx1"/>
                </a:solidFill>
              </a:rPr>
            </a:br>
            <a:r>
              <a:rPr lang="en-CA" sz="3600" dirty="0" smtClean="0">
                <a:solidFill>
                  <a:srgbClr val="FFC000"/>
                </a:solidFill>
              </a:rPr>
              <a:t>Get this on your Smartphone from www.GraceGodChrist.com</a:t>
            </a:r>
            <a:endParaRPr lang="en-CA" sz="3600" dirty="0">
              <a:solidFill>
                <a:srgbClr val="FFC000"/>
              </a:solidFill>
            </a:endParaRPr>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88032" y="2780928"/>
            <a:ext cx="8532440" cy="1143000"/>
          </a:xfrm>
        </p:spPr>
        <p:txBody>
          <a:bodyPr/>
          <a:lstStyle/>
          <a:p>
            <a:pPr algn="l"/>
            <a:r>
              <a:rPr lang="en-US" sz="2400" b="1" dirty="0" smtClean="0">
                <a:solidFill>
                  <a:schemeClr val="tx1"/>
                </a:solidFill>
                <a:latin typeface="Calibri" pitchFamily="34" charset="0"/>
              </a:rPr>
              <a:t>Endnote 1 from slide 161. </a:t>
            </a:r>
            <a:br>
              <a:rPr lang="en-US" sz="2400" b="1" dirty="0" smtClean="0">
                <a:solidFill>
                  <a:schemeClr val="tx1"/>
                </a:solidFill>
                <a:latin typeface="Calibri" pitchFamily="34" charset="0"/>
              </a:rPr>
            </a:br>
            <a:r>
              <a:rPr lang="en-US" sz="2400" b="1" dirty="0" smtClean="0">
                <a:solidFill>
                  <a:schemeClr val="tx1"/>
                </a:solidFill>
                <a:latin typeface="Calibri" pitchFamily="34" charset="0"/>
              </a:rPr>
              <a:t>Praise completes our joy in God.</a:t>
            </a:r>
            <a:r>
              <a:rPr lang="en-US" sz="2400" b="1" baseline="30000" dirty="0" smtClean="0">
                <a:solidFill>
                  <a:schemeClr val="tx1"/>
                </a:solidFill>
                <a:latin typeface="Calibri" pitchFamily="34" charset="0"/>
              </a:rPr>
              <a:t>1</a:t>
            </a:r>
            <a:r>
              <a:rPr lang="en-US" sz="2400" b="1" dirty="0" smtClean="0">
                <a:solidFill>
                  <a:schemeClr val="tx1"/>
                </a:solidFill>
                <a:latin typeface="Calibri" pitchFamily="34" charset="0"/>
              </a:rPr>
              <a:t>  To be thankful and say so completes our joy, vs. being thankful but not saying so!</a:t>
            </a:r>
            <a:r>
              <a:rPr lang="en-US" sz="2400" b="1" baseline="30000" dirty="0" smtClean="0">
                <a:solidFill>
                  <a:schemeClr val="tx1"/>
                </a:solidFill>
                <a:latin typeface="Calibri" pitchFamily="34" charset="0"/>
              </a:rPr>
              <a:t/>
            </a:r>
            <a:br>
              <a:rPr lang="en-US" sz="2400" b="1" baseline="30000" dirty="0" smtClean="0">
                <a:solidFill>
                  <a:schemeClr val="tx1"/>
                </a:solidFill>
                <a:latin typeface="Calibri" pitchFamily="34" charset="0"/>
              </a:rPr>
            </a:br>
            <a:r>
              <a:rPr lang="en-US" sz="1200" dirty="0" smtClean="0">
                <a:solidFill>
                  <a:schemeClr val="tx1"/>
                </a:solidFill>
                <a:latin typeface="Calibri" pitchFamily="34" charset="0"/>
              </a:rPr>
              <a:t/>
            </a:r>
            <a:br>
              <a:rPr lang="en-US" sz="1200" dirty="0" smtClean="0">
                <a:solidFill>
                  <a:schemeClr val="tx1"/>
                </a:solidFill>
                <a:latin typeface="Calibri" pitchFamily="34" charset="0"/>
              </a:rPr>
            </a:br>
            <a:r>
              <a:rPr lang="en-US" sz="2400" dirty="0" smtClean="0">
                <a:solidFill>
                  <a:schemeClr val="tx1"/>
                </a:solidFill>
                <a:latin typeface="Calibri" pitchFamily="34" charset="0"/>
              </a:rPr>
              <a:t>C.S. Lewis said, “</a:t>
            </a:r>
            <a:r>
              <a:rPr lang="en-CA" sz="2400" dirty="0" smtClean="0">
                <a:solidFill>
                  <a:schemeClr val="tx1"/>
                </a:solidFill>
                <a:latin typeface="Calibri" pitchFamily="34" charset="0"/>
              </a:rPr>
              <a:t>I think we delight to praise what we enjoy because the praise not merely expresses but completes the enjoyment;</a:t>
            </a:r>
            <a:br>
              <a:rPr lang="en-CA" sz="2400" dirty="0" smtClean="0">
                <a:solidFill>
                  <a:schemeClr val="tx1"/>
                </a:solidFill>
                <a:latin typeface="Calibri" pitchFamily="34" charset="0"/>
              </a:rPr>
            </a:br>
            <a:r>
              <a:rPr lang="en-CA" sz="2400" dirty="0" smtClean="0">
                <a:solidFill>
                  <a:schemeClr val="tx1"/>
                </a:solidFill>
                <a:latin typeface="Calibri" pitchFamily="34" charset="0"/>
              </a:rPr>
              <a:t>it is its appointed consummation. It is not out of compliment that lovers keep on telling one another how beautiful they are; </a:t>
            </a:r>
            <a:br>
              <a:rPr lang="en-CA" sz="2400" dirty="0" smtClean="0">
                <a:solidFill>
                  <a:schemeClr val="tx1"/>
                </a:solidFill>
                <a:latin typeface="Calibri" pitchFamily="34" charset="0"/>
              </a:rPr>
            </a:br>
            <a:r>
              <a:rPr lang="en-CA" sz="2400" dirty="0" smtClean="0">
                <a:solidFill>
                  <a:schemeClr val="tx1"/>
                </a:solidFill>
                <a:latin typeface="Calibri" pitchFamily="34" charset="0"/>
              </a:rPr>
              <a:t>the delight is incomplete till it is expressed.”</a:t>
            </a:r>
            <a:br>
              <a:rPr lang="en-CA" sz="2400" dirty="0" smtClean="0">
                <a:solidFill>
                  <a:schemeClr val="tx1"/>
                </a:solidFill>
                <a:latin typeface="Calibri" pitchFamily="34" charset="0"/>
              </a:rPr>
            </a:br>
            <a:r>
              <a:rPr lang="en-CA" sz="2400" dirty="0" smtClean="0">
                <a:solidFill>
                  <a:schemeClr val="tx1"/>
                </a:solidFill>
                <a:latin typeface="Calibri" pitchFamily="34" charset="0"/>
              </a:rPr>
              <a:t>C. S. Lewis, Reflections on the Psalms (New York: Harcourt, Brace and World, 1958), 95.</a:t>
            </a:r>
            <a:br>
              <a:rPr lang="en-CA" sz="2400" dirty="0" smtClean="0">
                <a:solidFill>
                  <a:schemeClr val="tx1"/>
                </a:solidFill>
                <a:latin typeface="Calibri" pitchFamily="34" charset="0"/>
              </a:rPr>
            </a:br>
            <a:r>
              <a:rPr lang="en-CA" sz="1200" dirty="0" smtClean="0">
                <a:solidFill>
                  <a:schemeClr val="tx1"/>
                </a:solidFill>
                <a:latin typeface="Calibri" pitchFamily="34" charset="0"/>
              </a:rPr>
              <a:t/>
            </a:r>
            <a:br>
              <a:rPr lang="en-CA" sz="1200" dirty="0" smtClean="0">
                <a:solidFill>
                  <a:schemeClr val="tx1"/>
                </a:solidFill>
                <a:latin typeface="Calibri" pitchFamily="34" charset="0"/>
              </a:rPr>
            </a:br>
            <a:r>
              <a:rPr lang="en-CA" sz="2400" dirty="0" smtClean="0">
                <a:solidFill>
                  <a:schemeClr val="tx1"/>
                </a:solidFill>
                <a:latin typeface="Calibri" pitchFamily="34" charset="0"/>
              </a:rPr>
              <a:t>For more discussion, see</a:t>
            </a:r>
            <a:br>
              <a:rPr lang="en-CA" sz="2400" dirty="0" smtClean="0">
                <a:solidFill>
                  <a:schemeClr val="tx1"/>
                </a:solidFill>
                <a:latin typeface="Calibri" pitchFamily="34" charset="0"/>
              </a:rPr>
            </a:br>
            <a:r>
              <a:rPr lang="en-CA" sz="2400" dirty="0" smtClean="0">
                <a:solidFill>
                  <a:schemeClr val="tx1"/>
                </a:solidFill>
                <a:latin typeface="Calibri" pitchFamily="34" charset="0"/>
              </a:rPr>
              <a:t>John Piper “God Is Most Glorified in Us When We Are Most Satisfied in Him” October 13, 2012 at DesiringGod.org</a:t>
            </a:r>
            <a:br>
              <a:rPr lang="en-CA" sz="2400" dirty="0" smtClean="0">
                <a:solidFill>
                  <a:schemeClr val="tx1"/>
                </a:solidFill>
                <a:latin typeface="Calibri" pitchFamily="34" charset="0"/>
              </a:rPr>
            </a:br>
            <a:r>
              <a:rPr lang="en-CA" sz="2400" dirty="0" smtClean="0">
                <a:solidFill>
                  <a:schemeClr val="tx1"/>
                </a:solidFill>
                <a:latin typeface="Calibri" pitchFamily="34" charset="0"/>
              </a:rPr>
              <a:t>and </a:t>
            </a:r>
            <a:br>
              <a:rPr lang="en-CA" sz="2400" dirty="0" smtClean="0">
                <a:solidFill>
                  <a:schemeClr val="tx1"/>
                </a:solidFill>
                <a:latin typeface="Calibri" pitchFamily="34" charset="0"/>
              </a:rPr>
            </a:br>
            <a:r>
              <a:rPr lang="en-CA" sz="2400" dirty="0" smtClean="0">
                <a:solidFill>
                  <a:schemeClr val="tx1"/>
                </a:solidFill>
                <a:latin typeface="Calibri" pitchFamily="34" charset="0"/>
              </a:rPr>
              <a:t>Sam Storms, “Praise: The Consummation of Joy” November 17, 2013  at DesiringGod.org</a:t>
            </a:r>
            <a:endParaRPr lang="en-CA" sz="2800" dirty="0">
              <a:solidFill>
                <a:schemeClr val="tx1"/>
              </a:solidFill>
              <a:latin typeface="Calibri" pitchFamily="34" charset="0"/>
            </a:endParaRPr>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45840"/>
            <a:ext cx="8229600" cy="1143000"/>
          </a:xfrm>
        </p:spPr>
        <p:txBody>
          <a:bodyPr/>
          <a:lstStyle/>
          <a:p>
            <a:r>
              <a:rPr lang="en-CA" sz="2800" b="1" dirty="0" smtClean="0">
                <a:solidFill>
                  <a:schemeClr val="tx1"/>
                </a:solidFill>
              </a:rPr>
              <a:t>Appendices 1</a:t>
            </a:r>
            <a:r>
              <a:rPr lang="en-CA" sz="4000" b="1" dirty="0" smtClean="0">
                <a:solidFill>
                  <a:schemeClr val="tx1"/>
                </a:solidFill>
              </a:rPr>
              <a:t/>
            </a:r>
            <a:br>
              <a:rPr lang="en-CA" sz="4000" b="1" dirty="0" smtClean="0">
                <a:solidFill>
                  <a:schemeClr val="tx1"/>
                </a:solidFill>
              </a:rPr>
            </a:br>
            <a:r>
              <a:rPr lang="en-CA" sz="4000" b="1" dirty="0" smtClean="0">
                <a:solidFill>
                  <a:schemeClr val="tx1"/>
                </a:solidFill>
              </a:rPr>
              <a:t/>
            </a:r>
            <a:br>
              <a:rPr lang="en-CA" sz="4000" b="1" dirty="0" smtClean="0">
                <a:solidFill>
                  <a:schemeClr val="tx1"/>
                </a:solidFill>
              </a:rPr>
            </a:br>
            <a:r>
              <a:rPr lang="en-CA" sz="4000" b="1" dirty="0" smtClean="0">
                <a:solidFill>
                  <a:schemeClr val="tx1"/>
                </a:solidFill>
              </a:rPr>
              <a:t>More on justification, gift #1</a:t>
            </a:r>
            <a:endParaRPr lang="en-CA" sz="4000" b="1" dirty="0">
              <a:solidFill>
                <a:schemeClr val="tx1"/>
              </a:solidFill>
            </a:endParaRPr>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5" name="Rectangle 34"/>
          <p:cNvSpPr/>
          <p:nvPr/>
        </p:nvSpPr>
        <p:spPr>
          <a:xfrm>
            <a:off x="7767776" y="3363848"/>
            <a:ext cx="548640" cy="137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Rectangle 38"/>
          <p:cNvSpPr/>
          <p:nvPr/>
        </p:nvSpPr>
        <p:spPr>
          <a:xfrm>
            <a:off x="7963232" y="3220968"/>
            <a:ext cx="137160" cy="640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2483768" y="2204864"/>
            <a:ext cx="365760" cy="20116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Rectangle 16"/>
          <p:cNvSpPr/>
          <p:nvPr/>
        </p:nvSpPr>
        <p:spPr>
          <a:xfrm>
            <a:off x="1907704" y="2636912"/>
            <a:ext cx="155448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1" name="Rectangle 50"/>
          <p:cNvSpPr/>
          <p:nvPr/>
        </p:nvSpPr>
        <p:spPr>
          <a:xfrm>
            <a:off x="251520" y="3645024"/>
            <a:ext cx="137160"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4" name="Oval 53"/>
          <p:cNvSpPr/>
          <p:nvPr/>
        </p:nvSpPr>
        <p:spPr>
          <a:xfrm>
            <a:off x="251520" y="2492896"/>
            <a:ext cx="365760" cy="36576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5" name="Rounded Rectangle 54"/>
          <p:cNvSpPr/>
          <p:nvPr/>
        </p:nvSpPr>
        <p:spPr>
          <a:xfrm>
            <a:off x="179512" y="2924944"/>
            <a:ext cx="502920" cy="73152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2" name="TextBox 21"/>
          <p:cNvSpPr txBox="1"/>
          <p:nvPr/>
        </p:nvSpPr>
        <p:spPr>
          <a:xfrm>
            <a:off x="1907704" y="2492896"/>
            <a:ext cx="1440160" cy="584775"/>
          </a:xfrm>
          <a:prstGeom prst="rect">
            <a:avLst/>
          </a:prstGeom>
          <a:noFill/>
        </p:spPr>
        <p:txBody>
          <a:bodyPr wrap="square" rtlCol="0">
            <a:spAutoFit/>
          </a:bodyPr>
          <a:lstStyle/>
          <a:p>
            <a:pPr algn="ctr"/>
            <a:r>
              <a:rPr lang="en-CA" sz="3200" b="1" dirty="0" smtClean="0"/>
              <a:t>Christ</a:t>
            </a:r>
            <a:endParaRPr lang="en-CA" sz="3200" b="1" dirty="0"/>
          </a:p>
        </p:txBody>
      </p:sp>
      <p:sp>
        <p:nvSpPr>
          <p:cNvPr id="25" name="Rectangle 24"/>
          <p:cNvSpPr/>
          <p:nvPr/>
        </p:nvSpPr>
        <p:spPr>
          <a:xfrm>
            <a:off x="467544" y="3645024"/>
            <a:ext cx="137160"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Oval 27"/>
          <p:cNvSpPr/>
          <p:nvPr/>
        </p:nvSpPr>
        <p:spPr>
          <a:xfrm>
            <a:off x="4788024" y="2492896"/>
            <a:ext cx="365760" cy="36576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9" name="Rounded Rectangle 28"/>
          <p:cNvSpPr/>
          <p:nvPr/>
        </p:nvSpPr>
        <p:spPr>
          <a:xfrm>
            <a:off x="4716016" y="2924944"/>
            <a:ext cx="502920" cy="73152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2" name="Rectangle 31"/>
          <p:cNvSpPr/>
          <p:nvPr/>
        </p:nvSpPr>
        <p:spPr>
          <a:xfrm>
            <a:off x="5004048" y="3645024"/>
            <a:ext cx="137160"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8" name="Rectangle 37"/>
          <p:cNvSpPr/>
          <p:nvPr/>
        </p:nvSpPr>
        <p:spPr>
          <a:xfrm>
            <a:off x="4788024" y="3645024"/>
            <a:ext cx="137160"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2" name="Rectangle 41"/>
          <p:cNvSpPr/>
          <p:nvPr/>
        </p:nvSpPr>
        <p:spPr>
          <a:xfrm>
            <a:off x="4932040" y="2996952"/>
            <a:ext cx="91440" cy="5486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5" name="Rectangle 44"/>
          <p:cNvSpPr/>
          <p:nvPr/>
        </p:nvSpPr>
        <p:spPr>
          <a:xfrm>
            <a:off x="4788024" y="3068960"/>
            <a:ext cx="365760" cy="914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4" name="WordArt 2"/>
          <p:cNvSpPr>
            <a:spLocks noChangeArrowheads="1" noChangeShapeType="1" noTextEdit="1"/>
          </p:cNvSpPr>
          <p:nvPr/>
        </p:nvSpPr>
        <p:spPr bwMode="auto">
          <a:xfrm>
            <a:off x="7308304" y="2420888"/>
            <a:ext cx="1512168"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33" name="TextBox 32"/>
          <p:cNvSpPr txBox="1"/>
          <p:nvPr/>
        </p:nvSpPr>
        <p:spPr>
          <a:xfrm>
            <a:off x="75376" y="609600"/>
            <a:ext cx="8961120" cy="1384995"/>
          </a:xfrm>
          <a:prstGeom prst="rect">
            <a:avLst/>
          </a:prstGeom>
          <a:noFill/>
        </p:spPr>
        <p:txBody>
          <a:bodyPr wrap="square" rtlCol="0">
            <a:spAutoFit/>
          </a:bodyPr>
          <a:lstStyle/>
          <a:p>
            <a:pPr algn="ctr"/>
            <a:r>
              <a:rPr lang="en-US" sz="2800" b="1" dirty="0" smtClean="0">
                <a:latin typeface="Calibri" pitchFamily="34" charset="0"/>
                <a:cs typeface="Calibri" pitchFamily="34" charset="0"/>
              </a:rPr>
              <a:t>“just-as-if-I’d” never sinned</a:t>
            </a:r>
          </a:p>
          <a:p>
            <a:pPr algn="ctr"/>
            <a:r>
              <a:rPr lang="en-US" sz="2800" b="1" dirty="0" smtClean="0">
                <a:latin typeface="Calibri" pitchFamily="34" charset="0"/>
                <a:cs typeface="Calibri" pitchFamily="34" charset="0"/>
              </a:rPr>
              <a:t>“just-as-if-I’d” obeyed all</a:t>
            </a:r>
          </a:p>
          <a:p>
            <a:pPr algn="ctr"/>
            <a:r>
              <a:rPr lang="en-US" sz="2800" b="1" spc="-20" dirty="0" smtClean="0">
                <a:latin typeface="Calibri" pitchFamily="34" charset="0"/>
                <a:cs typeface="Calibri" pitchFamily="34" charset="0"/>
              </a:rPr>
              <a:t>The Lord accepts us as righteous in Christ and unites with us</a:t>
            </a:r>
            <a:endParaRPr lang="en-CA" sz="2800" spc="-20" dirty="0">
              <a:latin typeface="Calibri" pitchFamily="34" charset="0"/>
              <a:cs typeface="Calibri" pitchFamily="34" charset="0"/>
            </a:endParaRPr>
          </a:p>
        </p:txBody>
      </p:sp>
      <p:pic>
        <p:nvPicPr>
          <p:cNvPr id="36" name="Picture 35" descr="egyptian.gif"/>
          <p:cNvPicPr>
            <a:picLocks noChangeAspect="1"/>
          </p:cNvPicPr>
          <p:nvPr/>
        </p:nvPicPr>
        <p:blipFill>
          <a:blip r:embed="rId2" cstate="print"/>
          <a:stretch>
            <a:fillRect/>
          </a:stretch>
        </p:blipFill>
        <p:spPr>
          <a:xfrm>
            <a:off x="7164288" y="2423160"/>
            <a:ext cx="1689817" cy="1005840"/>
          </a:xfrm>
          <a:prstGeom prst="rect">
            <a:avLst/>
          </a:prstGeom>
        </p:spPr>
      </p:pic>
      <p:pic>
        <p:nvPicPr>
          <p:cNvPr id="37" name="Picture 36" descr="egyptian.gif"/>
          <p:cNvPicPr>
            <a:picLocks noChangeAspect="1"/>
          </p:cNvPicPr>
          <p:nvPr/>
        </p:nvPicPr>
        <p:blipFill>
          <a:blip r:embed="rId2" cstate="print"/>
          <a:stretch>
            <a:fillRect/>
          </a:stretch>
        </p:blipFill>
        <p:spPr>
          <a:xfrm rot="7200000">
            <a:off x="7727762" y="3243264"/>
            <a:ext cx="1689816" cy="1005840"/>
          </a:xfrm>
          <a:prstGeom prst="rect">
            <a:avLst/>
          </a:prstGeom>
        </p:spPr>
      </p:pic>
      <p:pic>
        <p:nvPicPr>
          <p:cNvPr id="40" name="Picture 39" descr="egyptian.gif"/>
          <p:cNvPicPr>
            <a:picLocks noChangeAspect="1"/>
          </p:cNvPicPr>
          <p:nvPr/>
        </p:nvPicPr>
        <p:blipFill>
          <a:blip r:embed="rId2" cstate="print"/>
          <a:stretch>
            <a:fillRect/>
          </a:stretch>
        </p:blipFill>
        <p:spPr>
          <a:xfrm rot="14400000" flipH="1">
            <a:off x="6708632" y="3254574"/>
            <a:ext cx="1689812" cy="1005840"/>
          </a:xfrm>
          <a:prstGeom prst="rect">
            <a:avLst/>
          </a:prstGeom>
        </p:spPr>
      </p:pic>
      <p:pic>
        <p:nvPicPr>
          <p:cNvPr id="41" name="Picture 40" descr="www.fg-a.com valentine 2-jumping-heart.gif"/>
          <p:cNvPicPr>
            <a:picLocks noChangeAspect="1"/>
          </p:cNvPicPr>
          <p:nvPr/>
        </p:nvPicPr>
        <p:blipFill>
          <a:blip r:embed="rId3" cstate="print"/>
          <a:stretch>
            <a:fillRect/>
          </a:stretch>
        </p:blipFill>
        <p:spPr>
          <a:xfrm>
            <a:off x="7461448" y="2780928"/>
            <a:ext cx="1143000" cy="1333500"/>
          </a:xfrm>
          <a:prstGeom prst="rect">
            <a:avLst/>
          </a:prstGeom>
        </p:spPr>
      </p:pic>
      <p:sp>
        <p:nvSpPr>
          <p:cNvPr id="30" name="TextBox 29"/>
          <p:cNvSpPr txBox="1"/>
          <p:nvPr/>
        </p:nvSpPr>
        <p:spPr>
          <a:xfrm>
            <a:off x="7020272" y="4149080"/>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34" name="TextBox 33"/>
          <p:cNvSpPr txBox="1"/>
          <p:nvPr/>
        </p:nvSpPr>
        <p:spPr>
          <a:xfrm>
            <a:off x="8784976" y="6453336"/>
            <a:ext cx="323528" cy="369332"/>
          </a:xfrm>
          <a:prstGeom prst="rect">
            <a:avLst/>
          </a:prstGeom>
          <a:noFill/>
        </p:spPr>
        <p:txBody>
          <a:bodyPr wrap="square" rtlCol="0">
            <a:spAutoFit/>
          </a:bodyPr>
          <a:lstStyle/>
          <a:p>
            <a:r>
              <a:rPr lang="en-CA" dirty="0" smtClean="0"/>
              <a:t>1</a:t>
            </a:r>
            <a:endParaRPr lang="en-CA" dirty="0"/>
          </a:p>
        </p:txBody>
      </p:sp>
      <p:sp>
        <p:nvSpPr>
          <p:cNvPr id="47" name="Right Arrow 46"/>
          <p:cNvSpPr/>
          <p:nvPr/>
        </p:nvSpPr>
        <p:spPr>
          <a:xfrm>
            <a:off x="3275856" y="2348880"/>
            <a:ext cx="1097280" cy="18288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Right Arrow 47"/>
          <p:cNvSpPr/>
          <p:nvPr/>
        </p:nvSpPr>
        <p:spPr>
          <a:xfrm>
            <a:off x="1026448" y="2348880"/>
            <a:ext cx="1097280" cy="182880"/>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2" name="Right Arrow 51"/>
          <p:cNvSpPr/>
          <p:nvPr/>
        </p:nvSpPr>
        <p:spPr>
          <a:xfrm>
            <a:off x="5580112" y="2348880"/>
            <a:ext cx="1097280" cy="18288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3" name="TextBox 52"/>
          <p:cNvSpPr txBox="1"/>
          <p:nvPr/>
        </p:nvSpPr>
        <p:spPr>
          <a:xfrm>
            <a:off x="683568" y="3195553"/>
            <a:ext cx="1844824" cy="1169551"/>
          </a:xfrm>
          <a:prstGeom prst="rect">
            <a:avLst/>
          </a:prstGeom>
          <a:noFill/>
        </p:spPr>
        <p:txBody>
          <a:bodyPr wrap="square" rtlCol="0">
            <a:spAutoFit/>
          </a:bodyPr>
          <a:lstStyle/>
          <a:p>
            <a:pPr algn="ctr">
              <a:lnSpc>
                <a:spcPts val="2800"/>
              </a:lnSpc>
            </a:pPr>
            <a:r>
              <a:rPr lang="en-CA" sz="2800" b="1" dirty="0" smtClean="0">
                <a:solidFill>
                  <a:schemeClr val="bg1"/>
                </a:solidFill>
                <a:latin typeface="Calibri" pitchFamily="34" charset="0"/>
                <a:cs typeface="Calibri" pitchFamily="34" charset="0"/>
              </a:rPr>
              <a:t>black</a:t>
            </a:r>
          </a:p>
          <a:p>
            <a:pPr algn="ctr">
              <a:lnSpc>
                <a:spcPts val="2800"/>
              </a:lnSpc>
            </a:pPr>
            <a:r>
              <a:rPr lang="en-CA" sz="2800" b="1" dirty="0" smtClean="0">
                <a:solidFill>
                  <a:schemeClr val="bg1"/>
                </a:solidFill>
                <a:latin typeface="Calibri" pitchFamily="34" charset="0"/>
                <a:cs typeface="Calibri" pitchFamily="34" charset="0"/>
              </a:rPr>
              <a:t>black </a:t>
            </a:r>
          </a:p>
          <a:p>
            <a:pPr algn="ctr">
              <a:lnSpc>
                <a:spcPts val="2800"/>
              </a:lnSpc>
            </a:pPr>
            <a:r>
              <a:rPr lang="en-CA" sz="2800" b="1" dirty="0" smtClean="0">
                <a:solidFill>
                  <a:schemeClr val="bg1"/>
                </a:solidFill>
                <a:latin typeface="Calibri" pitchFamily="34" charset="0"/>
                <a:cs typeface="Calibri" pitchFamily="34" charset="0"/>
              </a:rPr>
              <a:t>black</a:t>
            </a:r>
            <a:endParaRPr lang="en-CA" sz="2800" b="1" dirty="0">
              <a:solidFill>
                <a:schemeClr val="bg1"/>
              </a:solidFill>
              <a:latin typeface="Calibri" pitchFamily="34" charset="0"/>
              <a:cs typeface="Calibri" pitchFamily="34" charset="0"/>
            </a:endParaRPr>
          </a:p>
        </p:txBody>
      </p:sp>
      <p:sp>
        <p:nvSpPr>
          <p:cNvPr id="56" name="TextBox 55"/>
          <p:cNvSpPr txBox="1"/>
          <p:nvPr/>
        </p:nvSpPr>
        <p:spPr>
          <a:xfrm>
            <a:off x="2699792" y="3261084"/>
            <a:ext cx="2232248" cy="1104020"/>
          </a:xfrm>
          <a:prstGeom prst="rect">
            <a:avLst/>
          </a:prstGeom>
          <a:noFill/>
        </p:spPr>
        <p:txBody>
          <a:bodyPr wrap="square" rtlCol="0">
            <a:spAutoFit/>
          </a:bodyPr>
          <a:lstStyle/>
          <a:p>
            <a:pPr algn="ctr">
              <a:lnSpc>
                <a:spcPts val="2600"/>
              </a:lnSpc>
            </a:pPr>
            <a:r>
              <a:rPr lang="en-CA" sz="2800" b="1" dirty="0" smtClean="0">
                <a:solidFill>
                  <a:schemeClr val="bg1"/>
                </a:solidFill>
                <a:latin typeface="Calibri" pitchFamily="34" charset="0"/>
                <a:cs typeface="Calibri" pitchFamily="34" charset="0"/>
              </a:rPr>
              <a:t>white</a:t>
            </a:r>
          </a:p>
          <a:p>
            <a:pPr algn="ctr">
              <a:lnSpc>
                <a:spcPts val="2600"/>
              </a:lnSpc>
            </a:pPr>
            <a:r>
              <a:rPr lang="en-CA" sz="2800" b="1" dirty="0" smtClean="0">
                <a:solidFill>
                  <a:schemeClr val="bg1"/>
                </a:solidFill>
                <a:latin typeface="Calibri" pitchFamily="34" charset="0"/>
                <a:cs typeface="Calibri" pitchFamily="34" charset="0"/>
              </a:rPr>
              <a:t>white</a:t>
            </a:r>
          </a:p>
          <a:p>
            <a:pPr algn="ctr">
              <a:lnSpc>
                <a:spcPts val="2600"/>
              </a:lnSpc>
            </a:pPr>
            <a:r>
              <a:rPr lang="en-CA" sz="2800" b="1" dirty="0" smtClean="0">
                <a:solidFill>
                  <a:schemeClr val="bg1"/>
                </a:solidFill>
                <a:latin typeface="Calibri" pitchFamily="34" charset="0"/>
                <a:cs typeface="Calibri" pitchFamily="34" charset="0"/>
              </a:rPr>
              <a:t>white</a:t>
            </a:r>
            <a:endParaRPr lang="en-CA" sz="2800" b="1" dirty="0">
              <a:solidFill>
                <a:schemeClr val="bg1"/>
              </a:solidFill>
              <a:latin typeface="Calibri" pitchFamily="34" charset="0"/>
              <a:cs typeface="Calibri" pitchFamily="34" charset="0"/>
            </a:endParaRPr>
          </a:p>
        </p:txBody>
      </p:sp>
      <p:sp>
        <p:nvSpPr>
          <p:cNvPr id="57" name="TextBox 56"/>
          <p:cNvSpPr txBox="1"/>
          <p:nvPr/>
        </p:nvSpPr>
        <p:spPr>
          <a:xfrm>
            <a:off x="5148064" y="3261084"/>
            <a:ext cx="2160240" cy="1104020"/>
          </a:xfrm>
          <a:prstGeom prst="rect">
            <a:avLst/>
          </a:prstGeom>
          <a:noFill/>
        </p:spPr>
        <p:txBody>
          <a:bodyPr wrap="square" rtlCol="0">
            <a:spAutoFit/>
          </a:bodyPr>
          <a:lstStyle/>
          <a:p>
            <a:pPr algn="ctr">
              <a:lnSpc>
                <a:spcPts val="2600"/>
              </a:lnSpc>
            </a:pPr>
            <a:r>
              <a:rPr lang="en-CA" sz="2800" b="1" dirty="0" smtClean="0">
                <a:solidFill>
                  <a:schemeClr val="bg1"/>
                </a:solidFill>
                <a:latin typeface="Calibri" pitchFamily="34" charset="0"/>
                <a:cs typeface="Calibri" pitchFamily="34" charset="0"/>
              </a:rPr>
              <a:t>one </a:t>
            </a:r>
          </a:p>
          <a:p>
            <a:pPr algn="ctr">
              <a:lnSpc>
                <a:spcPts val="2600"/>
              </a:lnSpc>
            </a:pPr>
            <a:r>
              <a:rPr lang="en-CA" sz="2800" b="1" dirty="0" smtClean="0">
                <a:solidFill>
                  <a:schemeClr val="bg1"/>
                </a:solidFill>
                <a:latin typeface="Calibri" pitchFamily="34" charset="0"/>
                <a:cs typeface="Calibri" pitchFamily="34" charset="0"/>
              </a:rPr>
              <a:t>one </a:t>
            </a:r>
          </a:p>
          <a:p>
            <a:pPr algn="ctr">
              <a:lnSpc>
                <a:spcPts val="2600"/>
              </a:lnSpc>
            </a:pPr>
            <a:r>
              <a:rPr lang="en-CA" sz="2800" b="1" dirty="0" smtClean="0">
                <a:solidFill>
                  <a:schemeClr val="bg1"/>
                </a:solidFill>
                <a:latin typeface="Calibri" pitchFamily="34" charset="0"/>
                <a:cs typeface="Calibri" pitchFamily="34" charset="0"/>
              </a:rPr>
              <a:t>one </a:t>
            </a:r>
            <a:endParaRPr lang="en-CA" sz="2800" b="1" dirty="0">
              <a:solidFill>
                <a:schemeClr val="bg1"/>
              </a:solidFill>
              <a:latin typeface="Calibri" pitchFamily="34" charset="0"/>
              <a:cs typeface="Calibri" pitchFamily="34" charset="0"/>
            </a:endParaRPr>
          </a:p>
        </p:txBody>
      </p:sp>
      <p:sp>
        <p:nvSpPr>
          <p:cNvPr id="43" name="TextBox 42"/>
          <p:cNvSpPr txBox="1">
            <a:spLocks noChangeArrowheads="1"/>
          </p:cNvSpPr>
          <p:nvPr/>
        </p:nvSpPr>
        <p:spPr bwMode="auto">
          <a:xfrm>
            <a:off x="251520" y="4535031"/>
            <a:ext cx="8568952" cy="2246769"/>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“But now </a:t>
            </a:r>
            <a:r>
              <a:rPr lang="en-CA" sz="2800" b="1" dirty="0" smtClean="0">
                <a:solidFill>
                  <a:srgbClr val="FF0000"/>
                </a:solidFill>
                <a:latin typeface="Calibri" pitchFamily="34" charset="0"/>
              </a:rPr>
              <a:t>the righteousness of God</a:t>
            </a:r>
            <a:r>
              <a:rPr lang="en-CA" sz="2800" b="1" dirty="0" smtClean="0">
                <a:solidFill>
                  <a:schemeClr val="bg1"/>
                </a:solidFill>
                <a:latin typeface="Calibri" pitchFamily="34" charset="0"/>
              </a:rPr>
              <a:t> has been manifested . . . </a:t>
            </a:r>
            <a:r>
              <a:rPr lang="en-CA" sz="2800" b="1" dirty="0" smtClean="0">
                <a:solidFill>
                  <a:srgbClr val="FF0000"/>
                </a:solidFill>
                <a:latin typeface="Calibri" pitchFamily="34" charset="0"/>
              </a:rPr>
              <a:t>the righteousness of God</a:t>
            </a:r>
            <a:r>
              <a:rPr lang="en-CA" sz="2800" b="1" dirty="0" smtClean="0">
                <a:solidFill>
                  <a:schemeClr val="bg1"/>
                </a:solidFill>
                <a:latin typeface="Calibri" pitchFamily="34" charset="0"/>
              </a:rPr>
              <a:t> through </a:t>
            </a:r>
            <a:r>
              <a:rPr lang="en-CA" sz="2800" b="1" u="sng" dirty="0" smtClean="0">
                <a:solidFill>
                  <a:schemeClr val="bg1"/>
                </a:solidFill>
                <a:latin typeface="Calibri" pitchFamily="34" charset="0"/>
              </a:rPr>
              <a:t>faith</a:t>
            </a:r>
            <a:r>
              <a:rPr lang="en-CA" sz="2800" b="1" dirty="0" smtClean="0">
                <a:solidFill>
                  <a:schemeClr val="bg1"/>
                </a:solidFill>
                <a:latin typeface="Calibri" pitchFamily="34" charset="0"/>
              </a:rPr>
              <a:t> in Jesus Christ for all who </a:t>
            </a:r>
            <a:r>
              <a:rPr lang="en-CA" sz="2800" b="1" u="sng" dirty="0" smtClean="0">
                <a:solidFill>
                  <a:schemeClr val="bg1"/>
                </a:solidFill>
                <a:latin typeface="Calibri" pitchFamily="34" charset="0"/>
              </a:rPr>
              <a:t>believe</a:t>
            </a:r>
            <a:r>
              <a:rPr lang="en-CA" sz="2800" b="1" dirty="0" smtClean="0">
                <a:solidFill>
                  <a:schemeClr val="bg1"/>
                </a:solidFill>
                <a:latin typeface="Calibri" pitchFamily="34" charset="0"/>
              </a:rPr>
              <a:t>. . . . for all have sinned . . . </a:t>
            </a:r>
          </a:p>
          <a:p>
            <a:pPr algn="ctr"/>
            <a:r>
              <a:rPr lang="en-CA" sz="2800" b="1" dirty="0" smtClean="0">
                <a:solidFill>
                  <a:schemeClr val="bg1"/>
                </a:solidFill>
                <a:latin typeface="Calibri" pitchFamily="34" charset="0"/>
              </a:rPr>
              <a:t>and are </a:t>
            </a:r>
            <a:r>
              <a:rPr lang="en-CA" sz="2800" b="1" dirty="0" smtClean="0">
                <a:solidFill>
                  <a:srgbClr val="FF0000"/>
                </a:solidFill>
                <a:latin typeface="Calibri" pitchFamily="34" charset="0"/>
              </a:rPr>
              <a:t>justified</a:t>
            </a:r>
            <a:r>
              <a:rPr lang="en-CA" sz="2800" b="1" dirty="0" smtClean="0">
                <a:solidFill>
                  <a:schemeClr val="bg1"/>
                </a:solidFill>
                <a:latin typeface="Calibri" pitchFamily="34" charset="0"/>
              </a:rPr>
              <a:t> by his </a:t>
            </a:r>
            <a:r>
              <a:rPr lang="en-CA" sz="2800" b="1" u="sng" dirty="0" smtClean="0">
                <a:solidFill>
                  <a:schemeClr val="bg1"/>
                </a:solidFill>
                <a:latin typeface="Calibri" pitchFamily="34" charset="0"/>
              </a:rPr>
              <a:t>grace</a:t>
            </a:r>
            <a:r>
              <a:rPr lang="en-CA" sz="2800" b="1" dirty="0" smtClean="0">
                <a:solidFill>
                  <a:schemeClr val="bg1"/>
                </a:solidFill>
                <a:latin typeface="Calibri" pitchFamily="34" charset="0"/>
              </a:rPr>
              <a:t> as a gift, through the redemption that is </a:t>
            </a:r>
            <a:r>
              <a:rPr lang="en-CA" sz="2800" b="1" u="sng" dirty="0" smtClean="0">
                <a:solidFill>
                  <a:schemeClr val="bg1"/>
                </a:solidFill>
                <a:latin typeface="Calibri" pitchFamily="34" charset="0"/>
              </a:rPr>
              <a:t>in Christ Jesus</a:t>
            </a:r>
            <a:r>
              <a:rPr lang="en-CA" sz="2800" b="1" dirty="0" smtClean="0">
                <a:solidFill>
                  <a:schemeClr val="bg1"/>
                </a:solidFill>
                <a:latin typeface="Calibri" pitchFamily="34" charset="0"/>
              </a:rPr>
              <a:t>”  Rom 3:21-24</a:t>
            </a:r>
            <a:endParaRPr lang="en-CA" sz="2800" b="1" dirty="0">
              <a:solidFill>
                <a:schemeClr val="bg1"/>
              </a:solidFill>
              <a:latin typeface="Calibri" pitchFamily="34" charset="0"/>
            </a:endParaRPr>
          </a:p>
        </p:txBody>
      </p:sp>
      <p:sp>
        <p:nvSpPr>
          <p:cNvPr id="46" name="TextBox 45"/>
          <p:cNvSpPr txBox="1"/>
          <p:nvPr/>
        </p:nvSpPr>
        <p:spPr>
          <a:xfrm>
            <a:off x="909776" y="0"/>
            <a:ext cx="7406640" cy="523220"/>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cs typeface="Calibri" pitchFamily="34" charset="0"/>
              </a:rPr>
              <a:t>Justified in Christ the righteousness of God</a:t>
            </a:r>
            <a:endParaRPr lang="en-CA" sz="2800" dirty="0">
              <a:solidFill>
                <a:srgbClr val="FF000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3" name="Rectangle 42"/>
          <p:cNvSpPr/>
          <p:nvPr/>
        </p:nvSpPr>
        <p:spPr>
          <a:xfrm>
            <a:off x="7740352" y="5445224"/>
            <a:ext cx="182880" cy="10058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0" name="Rectangle 39"/>
          <p:cNvSpPr/>
          <p:nvPr/>
        </p:nvSpPr>
        <p:spPr>
          <a:xfrm>
            <a:off x="7956376" y="5445224"/>
            <a:ext cx="182880" cy="10058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5" name="Rounded Rectangle 24"/>
          <p:cNvSpPr/>
          <p:nvPr/>
        </p:nvSpPr>
        <p:spPr>
          <a:xfrm>
            <a:off x="5257800" y="4648200"/>
            <a:ext cx="784672" cy="92697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6" name="Rectangle 25"/>
          <p:cNvSpPr/>
          <p:nvPr/>
        </p:nvSpPr>
        <p:spPr>
          <a:xfrm>
            <a:off x="5436096" y="5471160"/>
            <a:ext cx="182880"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7" name="Rectangle 26"/>
          <p:cNvSpPr/>
          <p:nvPr/>
        </p:nvSpPr>
        <p:spPr>
          <a:xfrm>
            <a:off x="5685264" y="5471160"/>
            <a:ext cx="182880"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Oval 27"/>
          <p:cNvSpPr/>
          <p:nvPr/>
        </p:nvSpPr>
        <p:spPr>
          <a:xfrm>
            <a:off x="5410200" y="4149279"/>
            <a:ext cx="499492" cy="4989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cxnSp>
        <p:nvCxnSpPr>
          <p:cNvPr id="33" name="Straight Connector 32"/>
          <p:cNvCxnSpPr/>
          <p:nvPr/>
        </p:nvCxnSpPr>
        <p:spPr>
          <a:xfrm flipH="1" flipV="1">
            <a:off x="7010400" y="4059560"/>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6934200" y="5257800"/>
            <a:ext cx="512420" cy="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7086600" y="6269360"/>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8458200" y="4059560"/>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flipV="1">
            <a:off x="8458200" y="6269360"/>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a:off x="8458200" y="5257780"/>
            <a:ext cx="512420" cy="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7653908" y="4149279"/>
            <a:ext cx="499492" cy="49892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1" name="TextBox 20"/>
          <p:cNvSpPr txBox="1"/>
          <p:nvPr/>
        </p:nvSpPr>
        <p:spPr>
          <a:xfrm>
            <a:off x="429776" y="116632"/>
            <a:ext cx="3566160" cy="523220"/>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Our greatest need</a:t>
            </a:r>
            <a:endParaRPr lang="en-CA" sz="2800" b="1" dirty="0">
              <a:solidFill>
                <a:schemeClr val="bg1"/>
              </a:solidFill>
              <a:latin typeface="Calibri" pitchFamily="34" charset="0"/>
              <a:cs typeface="Calibri" pitchFamily="34" charset="0"/>
            </a:endParaRPr>
          </a:p>
        </p:txBody>
      </p:sp>
      <p:sp>
        <p:nvSpPr>
          <p:cNvPr id="30" name="TextBox 29"/>
          <p:cNvSpPr txBox="1"/>
          <p:nvPr/>
        </p:nvSpPr>
        <p:spPr>
          <a:xfrm>
            <a:off x="6934200" y="2590800"/>
            <a:ext cx="1920240" cy="1569660"/>
          </a:xfrm>
          <a:prstGeom prst="rect">
            <a:avLst/>
          </a:prstGeom>
          <a:noFill/>
        </p:spPr>
        <p:txBody>
          <a:bodyPr wrap="square" rtlCol="0">
            <a:spAutoFit/>
          </a:bodyPr>
          <a:lstStyle/>
          <a:p>
            <a:pPr algn="ctr"/>
            <a:r>
              <a:rPr lang="en-CA" sz="2400" b="1" dirty="0" smtClean="0">
                <a:solidFill>
                  <a:schemeClr val="bg1"/>
                </a:solidFill>
                <a:latin typeface="Calibri" pitchFamily="34" charset="0"/>
                <a:cs typeface="Calibri" pitchFamily="34" charset="0"/>
              </a:rPr>
              <a:t>Accepted </a:t>
            </a:r>
          </a:p>
          <a:p>
            <a:pPr algn="ctr"/>
            <a:r>
              <a:rPr lang="en-CA" sz="2400" b="1" dirty="0" smtClean="0">
                <a:solidFill>
                  <a:schemeClr val="bg1"/>
                </a:solidFill>
                <a:latin typeface="Calibri" pitchFamily="34" charset="0"/>
                <a:cs typeface="Calibri" pitchFamily="34" charset="0"/>
              </a:rPr>
              <a:t>by God as righteous </a:t>
            </a:r>
          </a:p>
          <a:p>
            <a:pPr algn="ctr"/>
            <a:r>
              <a:rPr lang="en-CA" sz="2400" b="1" dirty="0" smtClean="0">
                <a:solidFill>
                  <a:schemeClr val="bg1"/>
                </a:solidFill>
                <a:latin typeface="Calibri" pitchFamily="34" charset="0"/>
                <a:cs typeface="Calibri" pitchFamily="34" charset="0"/>
              </a:rPr>
              <a:t>in Christ</a:t>
            </a:r>
            <a:endParaRPr lang="en-CA" sz="2400" b="1" dirty="0">
              <a:solidFill>
                <a:schemeClr val="bg1"/>
              </a:solidFill>
              <a:latin typeface="Calibri" pitchFamily="34" charset="0"/>
              <a:cs typeface="Calibri" pitchFamily="34" charset="0"/>
            </a:endParaRPr>
          </a:p>
        </p:txBody>
      </p:sp>
      <p:sp>
        <p:nvSpPr>
          <p:cNvPr id="31" name="TextBox 30"/>
          <p:cNvSpPr txBox="1"/>
          <p:nvPr/>
        </p:nvSpPr>
        <p:spPr>
          <a:xfrm>
            <a:off x="4724400" y="2590800"/>
            <a:ext cx="1920240" cy="1569660"/>
          </a:xfrm>
          <a:prstGeom prst="rect">
            <a:avLst/>
          </a:prstGeom>
          <a:noFill/>
        </p:spPr>
        <p:txBody>
          <a:bodyPr wrap="square" rtlCol="0">
            <a:spAutoFit/>
          </a:bodyPr>
          <a:lstStyle/>
          <a:p>
            <a:pPr algn="ctr"/>
            <a:r>
              <a:rPr lang="en-CA" sz="2400" b="1" dirty="0" smtClean="0">
                <a:solidFill>
                  <a:schemeClr val="bg1"/>
                </a:solidFill>
                <a:latin typeface="Calibri" pitchFamily="34" charset="0"/>
                <a:cs typeface="Calibri" pitchFamily="34" charset="0"/>
              </a:rPr>
              <a:t>Opposed </a:t>
            </a:r>
          </a:p>
          <a:p>
            <a:pPr algn="ctr"/>
            <a:r>
              <a:rPr lang="en-CA" sz="2400" b="1" dirty="0" smtClean="0">
                <a:solidFill>
                  <a:schemeClr val="bg1"/>
                </a:solidFill>
                <a:latin typeface="Calibri" pitchFamily="34" charset="0"/>
                <a:cs typeface="Calibri" pitchFamily="34" charset="0"/>
              </a:rPr>
              <a:t>by God as unrighteous, </a:t>
            </a:r>
          </a:p>
          <a:p>
            <a:pPr algn="ctr"/>
            <a:r>
              <a:rPr lang="en-CA" sz="2400" b="1" dirty="0" smtClean="0">
                <a:solidFill>
                  <a:schemeClr val="bg1"/>
                </a:solidFill>
                <a:latin typeface="Calibri" pitchFamily="34" charset="0"/>
                <a:cs typeface="Calibri" pitchFamily="34" charset="0"/>
              </a:rPr>
              <a:t>black with sin</a:t>
            </a:r>
            <a:endParaRPr lang="en-CA" sz="2400" b="1" dirty="0">
              <a:solidFill>
                <a:schemeClr val="bg1"/>
              </a:solidFill>
              <a:latin typeface="Calibri" pitchFamily="34" charset="0"/>
              <a:cs typeface="Calibri" pitchFamily="34" charset="0"/>
            </a:endParaRPr>
          </a:p>
        </p:txBody>
      </p:sp>
      <p:sp>
        <p:nvSpPr>
          <p:cNvPr id="41" name="Rounded Rectangle 40"/>
          <p:cNvSpPr/>
          <p:nvPr/>
        </p:nvSpPr>
        <p:spPr>
          <a:xfrm>
            <a:off x="7543800" y="4648200"/>
            <a:ext cx="784672" cy="926976"/>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8" name="Rectangle 37"/>
          <p:cNvSpPr/>
          <p:nvPr/>
        </p:nvSpPr>
        <p:spPr>
          <a:xfrm>
            <a:off x="7848600" y="4754880"/>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9" name="Rectangle 38"/>
          <p:cNvSpPr/>
          <p:nvPr/>
        </p:nvSpPr>
        <p:spPr>
          <a:xfrm>
            <a:off x="7696200" y="4907280"/>
            <a:ext cx="4572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2" name="TextBox 31"/>
          <p:cNvSpPr txBox="1"/>
          <p:nvPr/>
        </p:nvSpPr>
        <p:spPr>
          <a:xfrm>
            <a:off x="144016" y="692696"/>
            <a:ext cx="4211960" cy="6124754"/>
          </a:xfrm>
          <a:prstGeom prst="rect">
            <a:avLst/>
          </a:prstGeom>
          <a:noFill/>
        </p:spPr>
        <p:txBody>
          <a:bodyPr wrap="square" rtlCol="0">
            <a:spAutoFit/>
          </a:bodyPr>
          <a:lstStyle/>
          <a:p>
            <a:pPr algn="ctr"/>
            <a:r>
              <a:rPr lang="en-US" sz="2800" b="1" dirty="0" smtClean="0">
                <a:latin typeface="Calibri" pitchFamily="34" charset="0"/>
              </a:rPr>
              <a:t>The holy Lord is the source of all lasting joy.</a:t>
            </a:r>
          </a:p>
          <a:p>
            <a:pPr algn="ctr"/>
            <a:r>
              <a:rPr lang="en-US" sz="2800" b="1" dirty="0" smtClean="0">
                <a:latin typeface="Calibri" pitchFamily="34" charset="0"/>
              </a:rPr>
              <a:t>If we want to be accepted into the holy love relationships God the Father, Son and Spirit enjoys within himself and wants to share, </a:t>
            </a:r>
            <a:r>
              <a:rPr lang="en-US" sz="2800" b="1" spc="-10" dirty="0" smtClean="0">
                <a:latin typeface="Calibri" pitchFamily="34" charset="0"/>
              </a:rPr>
              <a:t>then we need a way to be as righteous as God in God’s sight</a:t>
            </a:r>
            <a:r>
              <a:rPr lang="en-US" sz="2800" b="1" dirty="0" smtClean="0">
                <a:latin typeface="Calibri" pitchFamily="34" charset="0"/>
              </a:rPr>
              <a:t>, because the holy Lord won’t join himself to anyone with a speck of unrighteousness.</a:t>
            </a:r>
          </a:p>
        </p:txBody>
      </p:sp>
      <p:sp>
        <p:nvSpPr>
          <p:cNvPr id="42" name="TextBox 41"/>
          <p:cNvSpPr txBox="1"/>
          <p:nvPr/>
        </p:nvSpPr>
        <p:spPr>
          <a:xfrm>
            <a:off x="72008" y="6453336"/>
            <a:ext cx="323528" cy="369332"/>
          </a:xfrm>
          <a:prstGeom prst="rect">
            <a:avLst/>
          </a:prstGeom>
          <a:noFill/>
        </p:spPr>
        <p:txBody>
          <a:bodyPr wrap="square" rtlCol="0">
            <a:spAutoFit/>
          </a:bodyPr>
          <a:lstStyle/>
          <a:p>
            <a:r>
              <a:rPr lang="en-CA" dirty="0" smtClean="0"/>
              <a:t>1</a:t>
            </a:r>
            <a:endParaRPr lang="en-CA" dirty="0"/>
          </a:p>
        </p:txBody>
      </p:sp>
      <p:sp>
        <p:nvSpPr>
          <p:cNvPr id="52" name="Rectangle 51"/>
          <p:cNvSpPr/>
          <p:nvPr/>
        </p:nvSpPr>
        <p:spPr>
          <a:xfrm>
            <a:off x="6660232" y="1373912"/>
            <a:ext cx="4572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3" name="WordArt 2"/>
          <p:cNvSpPr>
            <a:spLocks noChangeArrowheads="1" noChangeShapeType="1" noTextEdit="1"/>
          </p:cNvSpPr>
          <p:nvPr/>
        </p:nvSpPr>
        <p:spPr bwMode="auto">
          <a:xfrm>
            <a:off x="5652120" y="476672"/>
            <a:ext cx="2376264" cy="1728192"/>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HOLY LORD</a:t>
            </a:r>
            <a:endParaRPr lang="en-CA" sz="1200" kern="10" spc="0" dirty="0">
              <a:ln w="9525">
                <a:solidFill>
                  <a:srgbClr val="000000"/>
                </a:solidFill>
                <a:round/>
                <a:headEnd/>
                <a:tailEnd/>
              </a:ln>
              <a:solidFill>
                <a:srgbClr val="FFC000"/>
              </a:solidFill>
              <a:effectLst/>
            </a:endParaRPr>
          </a:p>
        </p:txBody>
      </p:sp>
      <p:sp>
        <p:nvSpPr>
          <p:cNvPr id="54" name="Rectangle 53"/>
          <p:cNvSpPr/>
          <p:nvPr/>
        </p:nvSpPr>
        <p:spPr>
          <a:xfrm>
            <a:off x="6804248" y="1257320"/>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pic>
        <p:nvPicPr>
          <p:cNvPr id="48" name="Picture 47" descr="egyptian.gif"/>
          <p:cNvPicPr>
            <a:picLocks noChangeAspect="1"/>
          </p:cNvPicPr>
          <p:nvPr/>
        </p:nvPicPr>
        <p:blipFill>
          <a:blip r:embed="rId2" cstate="print"/>
          <a:stretch>
            <a:fillRect/>
          </a:stretch>
        </p:blipFill>
        <p:spPr>
          <a:xfrm rot="14400000" flipH="1">
            <a:off x="5521193" y="1294837"/>
            <a:ext cx="1689812" cy="1005840"/>
          </a:xfrm>
          <a:prstGeom prst="rect">
            <a:avLst/>
          </a:prstGeom>
        </p:spPr>
      </p:pic>
      <p:pic>
        <p:nvPicPr>
          <p:cNvPr id="46" name="Picture 45" descr="egyptian.gif"/>
          <p:cNvPicPr>
            <a:picLocks noChangeAspect="1"/>
          </p:cNvPicPr>
          <p:nvPr/>
        </p:nvPicPr>
        <p:blipFill>
          <a:blip r:embed="rId2" cstate="print"/>
          <a:stretch>
            <a:fillRect/>
          </a:stretch>
        </p:blipFill>
        <p:spPr>
          <a:xfrm>
            <a:off x="6012160" y="550952"/>
            <a:ext cx="1689817" cy="1005840"/>
          </a:xfrm>
          <a:prstGeom prst="rect">
            <a:avLst/>
          </a:prstGeom>
        </p:spPr>
      </p:pic>
      <p:pic>
        <p:nvPicPr>
          <p:cNvPr id="49" name="Picture 48" descr="egyptian.gif"/>
          <p:cNvPicPr>
            <a:picLocks noChangeAspect="1"/>
          </p:cNvPicPr>
          <p:nvPr/>
        </p:nvPicPr>
        <p:blipFill>
          <a:blip r:embed="rId2" cstate="print"/>
          <a:stretch>
            <a:fillRect/>
          </a:stretch>
        </p:blipFill>
        <p:spPr>
          <a:xfrm rot="7200000">
            <a:off x="6529304" y="1294836"/>
            <a:ext cx="1689816" cy="1005840"/>
          </a:xfrm>
          <a:prstGeom prst="rect">
            <a:avLst/>
          </a:prstGeom>
        </p:spPr>
      </p:pic>
    </p:spTree>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5" name="Rectangle 34"/>
          <p:cNvSpPr/>
          <p:nvPr/>
        </p:nvSpPr>
        <p:spPr>
          <a:xfrm>
            <a:off x="7767776" y="3363848"/>
            <a:ext cx="548640" cy="137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Rectangle 38"/>
          <p:cNvSpPr/>
          <p:nvPr/>
        </p:nvSpPr>
        <p:spPr>
          <a:xfrm>
            <a:off x="7963232" y="3220968"/>
            <a:ext cx="137160" cy="640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2483768" y="2204864"/>
            <a:ext cx="365760" cy="20116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Rectangle 16"/>
          <p:cNvSpPr/>
          <p:nvPr/>
        </p:nvSpPr>
        <p:spPr>
          <a:xfrm>
            <a:off x="1907704" y="2636912"/>
            <a:ext cx="155448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1" name="Rectangle 50"/>
          <p:cNvSpPr/>
          <p:nvPr/>
        </p:nvSpPr>
        <p:spPr>
          <a:xfrm>
            <a:off x="251520" y="3645024"/>
            <a:ext cx="137160"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4" name="Oval 53"/>
          <p:cNvSpPr/>
          <p:nvPr/>
        </p:nvSpPr>
        <p:spPr>
          <a:xfrm>
            <a:off x="251520" y="2492896"/>
            <a:ext cx="365760" cy="36576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5" name="Rounded Rectangle 54"/>
          <p:cNvSpPr/>
          <p:nvPr/>
        </p:nvSpPr>
        <p:spPr>
          <a:xfrm>
            <a:off x="179512" y="2924944"/>
            <a:ext cx="502920" cy="73152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2" name="TextBox 21"/>
          <p:cNvSpPr txBox="1"/>
          <p:nvPr/>
        </p:nvSpPr>
        <p:spPr>
          <a:xfrm>
            <a:off x="1907704" y="2492896"/>
            <a:ext cx="1440160" cy="584775"/>
          </a:xfrm>
          <a:prstGeom prst="rect">
            <a:avLst/>
          </a:prstGeom>
          <a:noFill/>
        </p:spPr>
        <p:txBody>
          <a:bodyPr wrap="square" rtlCol="0">
            <a:spAutoFit/>
          </a:bodyPr>
          <a:lstStyle/>
          <a:p>
            <a:pPr algn="ctr"/>
            <a:r>
              <a:rPr lang="en-CA" sz="3200" b="1" dirty="0" smtClean="0"/>
              <a:t>Christ</a:t>
            </a:r>
            <a:endParaRPr lang="en-CA" sz="3200" b="1" dirty="0"/>
          </a:p>
        </p:txBody>
      </p:sp>
      <p:sp>
        <p:nvSpPr>
          <p:cNvPr id="25" name="Rectangle 24"/>
          <p:cNvSpPr/>
          <p:nvPr/>
        </p:nvSpPr>
        <p:spPr>
          <a:xfrm>
            <a:off x="467544" y="3645024"/>
            <a:ext cx="137160"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Oval 27"/>
          <p:cNvSpPr/>
          <p:nvPr/>
        </p:nvSpPr>
        <p:spPr>
          <a:xfrm>
            <a:off x="4788024" y="2492896"/>
            <a:ext cx="365760" cy="36576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9" name="Rounded Rectangle 28"/>
          <p:cNvSpPr/>
          <p:nvPr/>
        </p:nvSpPr>
        <p:spPr>
          <a:xfrm>
            <a:off x="4716016" y="2924944"/>
            <a:ext cx="502920" cy="73152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2" name="Rectangle 31"/>
          <p:cNvSpPr/>
          <p:nvPr/>
        </p:nvSpPr>
        <p:spPr>
          <a:xfrm>
            <a:off x="5004048" y="3645024"/>
            <a:ext cx="137160"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8" name="Rectangle 37"/>
          <p:cNvSpPr/>
          <p:nvPr/>
        </p:nvSpPr>
        <p:spPr>
          <a:xfrm>
            <a:off x="4788024" y="3645024"/>
            <a:ext cx="137160"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2" name="Rectangle 41"/>
          <p:cNvSpPr/>
          <p:nvPr/>
        </p:nvSpPr>
        <p:spPr>
          <a:xfrm>
            <a:off x="4932040" y="2996952"/>
            <a:ext cx="91440" cy="5486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5" name="Rectangle 44"/>
          <p:cNvSpPr/>
          <p:nvPr/>
        </p:nvSpPr>
        <p:spPr>
          <a:xfrm>
            <a:off x="4788024" y="3068960"/>
            <a:ext cx="365760" cy="914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4" name="WordArt 2"/>
          <p:cNvSpPr>
            <a:spLocks noChangeArrowheads="1" noChangeShapeType="1" noTextEdit="1"/>
          </p:cNvSpPr>
          <p:nvPr/>
        </p:nvSpPr>
        <p:spPr bwMode="auto">
          <a:xfrm>
            <a:off x="7308304" y="2420888"/>
            <a:ext cx="1512168"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33" name="TextBox 32"/>
          <p:cNvSpPr txBox="1"/>
          <p:nvPr/>
        </p:nvSpPr>
        <p:spPr>
          <a:xfrm>
            <a:off x="75376" y="609600"/>
            <a:ext cx="8961120" cy="1384995"/>
          </a:xfrm>
          <a:prstGeom prst="rect">
            <a:avLst/>
          </a:prstGeom>
          <a:noFill/>
        </p:spPr>
        <p:txBody>
          <a:bodyPr wrap="square" rtlCol="0">
            <a:spAutoFit/>
          </a:bodyPr>
          <a:lstStyle/>
          <a:p>
            <a:pPr algn="ctr"/>
            <a:r>
              <a:rPr lang="en-US" sz="2800" b="1" dirty="0" smtClean="0">
                <a:latin typeface="Calibri" pitchFamily="34" charset="0"/>
                <a:cs typeface="Calibri" pitchFamily="34" charset="0"/>
              </a:rPr>
              <a:t>“just-as-if-I’d” never sinned</a:t>
            </a:r>
          </a:p>
          <a:p>
            <a:pPr algn="ctr"/>
            <a:r>
              <a:rPr lang="en-US" sz="2800" b="1" dirty="0" smtClean="0">
                <a:latin typeface="Calibri" pitchFamily="34" charset="0"/>
                <a:cs typeface="Calibri" pitchFamily="34" charset="0"/>
              </a:rPr>
              <a:t>“just-as-if-I’d” obeyed all</a:t>
            </a:r>
          </a:p>
          <a:p>
            <a:pPr algn="ctr"/>
            <a:r>
              <a:rPr lang="en-US" sz="2800" b="1" spc="-20" dirty="0" smtClean="0">
                <a:latin typeface="Calibri" pitchFamily="34" charset="0"/>
                <a:cs typeface="Calibri" pitchFamily="34" charset="0"/>
              </a:rPr>
              <a:t>The Lord accepts us as righteous in Christ and unites with us</a:t>
            </a:r>
            <a:endParaRPr lang="en-CA" sz="2800" spc="-20" dirty="0">
              <a:latin typeface="Calibri" pitchFamily="34" charset="0"/>
              <a:cs typeface="Calibri" pitchFamily="34" charset="0"/>
            </a:endParaRPr>
          </a:p>
        </p:txBody>
      </p:sp>
      <p:pic>
        <p:nvPicPr>
          <p:cNvPr id="36" name="Picture 35" descr="egyptian.gif"/>
          <p:cNvPicPr>
            <a:picLocks noChangeAspect="1"/>
          </p:cNvPicPr>
          <p:nvPr/>
        </p:nvPicPr>
        <p:blipFill>
          <a:blip r:embed="rId2" cstate="print"/>
          <a:stretch>
            <a:fillRect/>
          </a:stretch>
        </p:blipFill>
        <p:spPr>
          <a:xfrm>
            <a:off x="7164288" y="2423160"/>
            <a:ext cx="1689817" cy="1005840"/>
          </a:xfrm>
          <a:prstGeom prst="rect">
            <a:avLst/>
          </a:prstGeom>
        </p:spPr>
      </p:pic>
      <p:pic>
        <p:nvPicPr>
          <p:cNvPr id="37" name="Picture 36" descr="egyptian.gif"/>
          <p:cNvPicPr>
            <a:picLocks noChangeAspect="1"/>
          </p:cNvPicPr>
          <p:nvPr/>
        </p:nvPicPr>
        <p:blipFill>
          <a:blip r:embed="rId2" cstate="print"/>
          <a:stretch>
            <a:fillRect/>
          </a:stretch>
        </p:blipFill>
        <p:spPr>
          <a:xfrm rot="7200000">
            <a:off x="7727762" y="3243264"/>
            <a:ext cx="1689816" cy="1005840"/>
          </a:xfrm>
          <a:prstGeom prst="rect">
            <a:avLst/>
          </a:prstGeom>
        </p:spPr>
      </p:pic>
      <p:pic>
        <p:nvPicPr>
          <p:cNvPr id="40" name="Picture 39" descr="egyptian.gif"/>
          <p:cNvPicPr>
            <a:picLocks noChangeAspect="1"/>
          </p:cNvPicPr>
          <p:nvPr/>
        </p:nvPicPr>
        <p:blipFill>
          <a:blip r:embed="rId2" cstate="print"/>
          <a:stretch>
            <a:fillRect/>
          </a:stretch>
        </p:blipFill>
        <p:spPr>
          <a:xfrm rot="14400000" flipH="1">
            <a:off x="6708632" y="3254574"/>
            <a:ext cx="1689812" cy="1005840"/>
          </a:xfrm>
          <a:prstGeom prst="rect">
            <a:avLst/>
          </a:prstGeom>
        </p:spPr>
      </p:pic>
      <p:pic>
        <p:nvPicPr>
          <p:cNvPr id="41" name="Picture 40" descr="www.fg-a.com valentine 2-jumping-heart.gif"/>
          <p:cNvPicPr>
            <a:picLocks noChangeAspect="1"/>
          </p:cNvPicPr>
          <p:nvPr/>
        </p:nvPicPr>
        <p:blipFill>
          <a:blip r:embed="rId3" cstate="print"/>
          <a:stretch>
            <a:fillRect/>
          </a:stretch>
        </p:blipFill>
        <p:spPr>
          <a:xfrm>
            <a:off x="7461448" y="2780928"/>
            <a:ext cx="1143000" cy="1333500"/>
          </a:xfrm>
          <a:prstGeom prst="rect">
            <a:avLst/>
          </a:prstGeom>
        </p:spPr>
      </p:pic>
      <p:sp>
        <p:nvSpPr>
          <p:cNvPr id="30" name="TextBox 29"/>
          <p:cNvSpPr txBox="1"/>
          <p:nvPr/>
        </p:nvSpPr>
        <p:spPr>
          <a:xfrm>
            <a:off x="7020272" y="4149080"/>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31" name="TextBox 30"/>
          <p:cNvSpPr txBox="1">
            <a:spLocks noChangeArrowheads="1"/>
          </p:cNvSpPr>
          <p:nvPr/>
        </p:nvSpPr>
        <p:spPr bwMode="auto">
          <a:xfrm>
            <a:off x="144016" y="4797152"/>
            <a:ext cx="8820472" cy="1384995"/>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cs typeface="Calibri" pitchFamily="34" charset="0"/>
              </a:rPr>
              <a:t>“For our sake he (God) made him (Jesus) to be sin</a:t>
            </a:r>
          </a:p>
          <a:p>
            <a:pPr algn="ctr"/>
            <a:r>
              <a:rPr lang="en-CA" sz="2800" b="1" dirty="0" smtClean="0">
                <a:solidFill>
                  <a:schemeClr val="bg1"/>
                </a:solidFill>
                <a:latin typeface="Calibri" pitchFamily="34" charset="0"/>
                <a:cs typeface="Calibri" pitchFamily="34" charset="0"/>
              </a:rPr>
              <a:t> who knew no sin, so that </a:t>
            </a:r>
            <a:r>
              <a:rPr lang="en-CA" sz="2800" b="1" u="sng" dirty="0" smtClean="0">
                <a:solidFill>
                  <a:schemeClr val="bg1"/>
                </a:solidFill>
                <a:latin typeface="Calibri" pitchFamily="34" charset="0"/>
                <a:cs typeface="Calibri" pitchFamily="34" charset="0"/>
              </a:rPr>
              <a:t>in him</a:t>
            </a:r>
            <a:r>
              <a:rPr lang="en-CA" sz="2800" b="1" dirty="0" smtClean="0">
                <a:solidFill>
                  <a:schemeClr val="bg1"/>
                </a:solidFill>
                <a:latin typeface="Calibri" pitchFamily="34" charset="0"/>
                <a:cs typeface="Calibri" pitchFamily="34" charset="0"/>
              </a:rPr>
              <a:t> (Jesus) we might </a:t>
            </a:r>
          </a:p>
          <a:p>
            <a:pPr algn="ctr"/>
            <a:r>
              <a:rPr lang="en-CA" sz="2800" b="1" dirty="0" smtClean="0">
                <a:solidFill>
                  <a:schemeClr val="bg1"/>
                </a:solidFill>
                <a:latin typeface="Calibri" pitchFamily="34" charset="0"/>
                <a:cs typeface="Calibri" pitchFamily="34" charset="0"/>
              </a:rPr>
              <a:t>become </a:t>
            </a:r>
            <a:r>
              <a:rPr lang="en-CA" sz="2800" b="1" dirty="0" smtClean="0">
                <a:solidFill>
                  <a:srgbClr val="FF0000"/>
                </a:solidFill>
                <a:latin typeface="Calibri" pitchFamily="34" charset="0"/>
                <a:cs typeface="Calibri" pitchFamily="34" charset="0"/>
              </a:rPr>
              <a:t>the righteousness of God</a:t>
            </a:r>
            <a:r>
              <a:rPr lang="en-CA" sz="2800" b="1" dirty="0" smtClean="0">
                <a:solidFill>
                  <a:schemeClr val="bg1"/>
                </a:solidFill>
                <a:latin typeface="Calibri" pitchFamily="34" charset="0"/>
                <a:cs typeface="Calibri" pitchFamily="34" charset="0"/>
              </a:rPr>
              <a:t>.”  2 </a:t>
            </a:r>
            <a:r>
              <a:rPr lang="en-CA" sz="2800" b="1" dirty="0" err="1" smtClean="0">
                <a:solidFill>
                  <a:schemeClr val="bg1"/>
                </a:solidFill>
                <a:latin typeface="Calibri" pitchFamily="34" charset="0"/>
                <a:cs typeface="Calibri" pitchFamily="34" charset="0"/>
              </a:rPr>
              <a:t>Cor</a:t>
            </a:r>
            <a:r>
              <a:rPr lang="en-CA" sz="2800" b="1" dirty="0" smtClean="0">
                <a:solidFill>
                  <a:schemeClr val="bg1"/>
                </a:solidFill>
                <a:latin typeface="Calibri" pitchFamily="34" charset="0"/>
                <a:cs typeface="Calibri" pitchFamily="34" charset="0"/>
              </a:rPr>
              <a:t> 5:21 </a:t>
            </a:r>
          </a:p>
        </p:txBody>
      </p:sp>
      <p:sp>
        <p:nvSpPr>
          <p:cNvPr id="34" name="TextBox 33"/>
          <p:cNvSpPr txBox="1"/>
          <p:nvPr/>
        </p:nvSpPr>
        <p:spPr>
          <a:xfrm>
            <a:off x="8784976" y="6453336"/>
            <a:ext cx="323528" cy="369332"/>
          </a:xfrm>
          <a:prstGeom prst="rect">
            <a:avLst/>
          </a:prstGeom>
          <a:noFill/>
        </p:spPr>
        <p:txBody>
          <a:bodyPr wrap="square" rtlCol="0">
            <a:spAutoFit/>
          </a:bodyPr>
          <a:lstStyle/>
          <a:p>
            <a:r>
              <a:rPr lang="en-CA" dirty="0" smtClean="0"/>
              <a:t>1</a:t>
            </a:r>
            <a:endParaRPr lang="en-CA" dirty="0"/>
          </a:p>
        </p:txBody>
      </p:sp>
      <p:sp>
        <p:nvSpPr>
          <p:cNvPr id="43" name="TextBox 42"/>
          <p:cNvSpPr txBox="1"/>
          <p:nvPr/>
        </p:nvSpPr>
        <p:spPr>
          <a:xfrm>
            <a:off x="683568" y="3140968"/>
            <a:ext cx="1844824" cy="1169551"/>
          </a:xfrm>
          <a:prstGeom prst="rect">
            <a:avLst/>
          </a:prstGeom>
          <a:noFill/>
        </p:spPr>
        <p:txBody>
          <a:bodyPr wrap="square" rtlCol="0">
            <a:spAutoFit/>
          </a:bodyPr>
          <a:lstStyle/>
          <a:p>
            <a:pPr algn="ctr">
              <a:lnSpc>
                <a:spcPts val="2800"/>
              </a:lnSpc>
            </a:pPr>
            <a:r>
              <a:rPr lang="en-CA" sz="2400" b="1" dirty="0" smtClean="0">
                <a:solidFill>
                  <a:schemeClr val="bg1"/>
                </a:solidFill>
                <a:latin typeface="Calibri" pitchFamily="34" charset="0"/>
                <a:cs typeface="Calibri" pitchFamily="34" charset="0"/>
              </a:rPr>
              <a:t>our sin and </a:t>
            </a:r>
          </a:p>
          <a:p>
            <a:pPr algn="ctr">
              <a:lnSpc>
                <a:spcPts val="2800"/>
              </a:lnSpc>
            </a:pPr>
            <a:r>
              <a:rPr lang="en-CA" sz="2400" b="1" dirty="0" smtClean="0">
                <a:solidFill>
                  <a:schemeClr val="bg1"/>
                </a:solidFill>
                <a:latin typeface="Calibri" pitchFamily="34" charset="0"/>
                <a:cs typeface="Calibri" pitchFamily="34" charset="0"/>
              </a:rPr>
              <a:t>punishment</a:t>
            </a:r>
          </a:p>
          <a:p>
            <a:pPr algn="ctr">
              <a:lnSpc>
                <a:spcPts val="2800"/>
              </a:lnSpc>
            </a:pPr>
            <a:r>
              <a:rPr lang="en-CA" sz="2400" b="1" dirty="0" smtClean="0">
                <a:solidFill>
                  <a:schemeClr val="bg1"/>
                </a:solidFill>
                <a:latin typeface="Calibri" pitchFamily="34" charset="0"/>
                <a:cs typeface="Calibri" pitchFamily="34" charset="0"/>
              </a:rPr>
              <a:t> to Christ</a:t>
            </a:r>
            <a:endParaRPr lang="en-CA" sz="2400" b="1" dirty="0">
              <a:solidFill>
                <a:schemeClr val="bg1"/>
              </a:solidFill>
              <a:latin typeface="Calibri" pitchFamily="34" charset="0"/>
              <a:cs typeface="Calibri" pitchFamily="34" charset="0"/>
            </a:endParaRPr>
          </a:p>
        </p:txBody>
      </p:sp>
      <p:sp>
        <p:nvSpPr>
          <p:cNvPr id="46" name="TextBox 45"/>
          <p:cNvSpPr txBox="1"/>
          <p:nvPr/>
        </p:nvSpPr>
        <p:spPr>
          <a:xfrm>
            <a:off x="2699792" y="3212976"/>
            <a:ext cx="2232248" cy="1104020"/>
          </a:xfrm>
          <a:prstGeom prst="rect">
            <a:avLst/>
          </a:prstGeom>
          <a:noFill/>
        </p:spPr>
        <p:txBody>
          <a:bodyPr wrap="square" rtlCol="0">
            <a:spAutoFit/>
          </a:bodyPr>
          <a:lstStyle/>
          <a:p>
            <a:pPr algn="ctr">
              <a:lnSpc>
                <a:spcPts val="2600"/>
              </a:lnSpc>
            </a:pPr>
            <a:r>
              <a:rPr lang="en-CA" sz="2400" b="1" dirty="0" smtClean="0">
                <a:solidFill>
                  <a:schemeClr val="bg1"/>
                </a:solidFill>
                <a:latin typeface="Calibri" pitchFamily="34" charset="0"/>
                <a:cs typeface="Calibri" pitchFamily="34" charset="0"/>
              </a:rPr>
              <a:t>Christ the righteousness </a:t>
            </a:r>
          </a:p>
          <a:p>
            <a:pPr algn="ctr">
              <a:lnSpc>
                <a:spcPts val="2600"/>
              </a:lnSpc>
            </a:pPr>
            <a:r>
              <a:rPr lang="en-CA" sz="2400" b="1" dirty="0" smtClean="0">
                <a:solidFill>
                  <a:schemeClr val="bg1"/>
                </a:solidFill>
                <a:latin typeface="Calibri" pitchFamily="34" charset="0"/>
                <a:cs typeface="Calibri" pitchFamily="34" charset="0"/>
              </a:rPr>
              <a:t>of God to us</a:t>
            </a:r>
            <a:endParaRPr lang="en-CA" sz="2400" b="1" dirty="0">
              <a:solidFill>
                <a:schemeClr val="bg1"/>
              </a:solidFill>
              <a:latin typeface="Calibri" pitchFamily="34" charset="0"/>
              <a:cs typeface="Calibri" pitchFamily="34" charset="0"/>
            </a:endParaRPr>
          </a:p>
        </p:txBody>
      </p:sp>
      <p:sp>
        <p:nvSpPr>
          <p:cNvPr id="50" name="TextBox 49"/>
          <p:cNvSpPr txBox="1"/>
          <p:nvPr/>
        </p:nvSpPr>
        <p:spPr>
          <a:xfrm>
            <a:off x="5076056" y="2564904"/>
            <a:ext cx="2160240" cy="1759456"/>
          </a:xfrm>
          <a:prstGeom prst="rect">
            <a:avLst/>
          </a:prstGeom>
          <a:noFill/>
        </p:spPr>
        <p:txBody>
          <a:bodyPr wrap="square" rtlCol="0">
            <a:spAutoFit/>
          </a:bodyPr>
          <a:lstStyle/>
          <a:p>
            <a:pPr algn="ctr">
              <a:lnSpc>
                <a:spcPts val="2600"/>
              </a:lnSpc>
            </a:pPr>
            <a:r>
              <a:rPr lang="en-CA" sz="2400" b="1" dirty="0" smtClean="0">
                <a:solidFill>
                  <a:schemeClr val="bg1"/>
                </a:solidFill>
                <a:latin typeface="Calibri" pitchFamily="34" charset="0"/>
                <a:cs typeface="Calibri" pitchFamily="34" charset="0"/>
              </a:rPr>
              <a:t>united with </a:t>
            </a:r>
          </a:p>
          <a:p>
            <a:pPr algn="ctr">
              <a:lnSpc>
                <a:spcPts val="2600"/>
              </a:lnSpc>
            </a:pPr>
            <a:r>
              <a:rPr lang="en-CA" sz="2400" b="1" dirty="0" smtClean="0">
                <a:solidFill>
                  <a:schemeClr val="bg1"/>
                </a:solidFill>
                <a:latin typeface="Calibri" pitchFamily="34" charset="0"/>
                <a:cs typeface="Calibri" pitchFamily="34" charset="0"/>
              </a:rPr>
              <a:t>the Lord </a:t>
            </a:r>
          </a:p>
          <a:p>
            <a:pPr algn="ctr">
              <a:lnSpc>
                <a:spcPts val="2600"/>
              </a:lnSpc>
            </a:pPr>
            <a:r>
              <a:rPr lang="en-CA" sz="2400" b="1" dirty="0" smtClean="0">
                <a:solidFill>
                  <a:schemeClr val="bg1"/>
                </a:solidFill>
                <a:latin typeface="Calibri" pitchFamily="34" charset="0"/>
                <a:cs typeface="Calibri" pitchFamily="34" charset="0"/>
              </a:rPr>
              <a:t>to enjoy </a:t>
            </a:r>
          </a:p>
          <a:p>
            <a:pPr algn="ctr">
              <a:lnSpc>
                <a:spcPts val="2600"/>
              </a:lnSpc>
            </a:pPr>
            <a:r>
              <a:rPr lang="en-CA" sz="2400" b="1" spc="-40" dirty="0" smtClean="0">
                <a:solidFill>
                  <a:schemeClr val="bg1"/>
                </a:solidFill>
                <a:latin typeface="Calibri" pitchFamily="34" charset="0"/>
                <a:cs typeface="Calibri" pitchFamily="34" charset="0"/>
              </a:rPr>
              <a:t>God the Father, </a:t>
            </a:r>
            <a:r>
              <a:rPr lang="en-CA" sz="2400" b="1" dirty="0" smtClean="0">
                <a:solidFill>
                  <a:schemeClr val="bg1"/>
                </a:solidFill>
                <a:latin typeface="Calibri" pitchFamily="34" charset="0"/>
                <a:cs typeface="Calibri" pitchFamily="34" charset="0"/>
              </a:rPr>
              <a:t>Son and Spirit</a:t>
            </a:r>
            <a:endParaRPr lang="en-CA" sz="2400" b="1" dirty="0">
              <a:solidFill>
                <a:schemeClr val="bg1"/>
              </a:solidFill>
              <a:latin typeface="Calibri" pitchFamily="34" charset="0"/>
              <a:cs typeface="Calibri" pitchFamily="34" charset="0"/>
            </a:endParaRPr>
          </a:p>
        </p:txBody>
      </p:sp>
      <p:sp>
        <p:nvSpPr>
          <p:cNvPr id="47" name="Right Arrow 46"/>
          <p:cNvSpPr/>
          <p:nvPr/>
        </p:nvSpPr>
        <p:spPr>
          <a:xfrm>
            <a:off x="3275856" y="2348880"/>
            <a:ext cx="1097280" cy="18288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Right Arrow 47"/>
          <p:cNvSpPr/>
          <p:nvPr/>
        </p:nvSpPr>
        <p:spPr>
          <a:xfrm>
            <a:off x="1026448" y="2348880"/>
            <a:ext cx="1097280" cy="182880"/>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2" name="Right Arrow 51"/>
          <p:cNvSpPr/>
          <p:nvPr/>
        </p:nvSpPr>
        <p:spPr>
          <a:xfrm>
            <a:off x="5580112" y="2348880"/>
            <a:ext cx="1097280" cy="18288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9" name="TextBox 48"/>
          <p:cNvSpPr txBox="1"/>
          <p:nvPr/>
        </p:nvSpPr>
        <p:spPr>
          <a:xfrm>
            <a:off x="909776" y="0"/>
            <a:ext cx="7406640" cy="523220"/>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cs typeface="Calibri" pitchFamily="34" charset="0"/>
              </a:rPr>
              <a:t>Justified in Christ the righteousness of God</a:t>
            </a:r>
            <a:endParaRPr lang="en-CA" sz="2800" dirty="0">
              <a:solidFill>
                <a:srgbClr val="FF000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5" name="Rectangle 34"/>
          <p:cNvSpPr/>
          <p:nvPr/>
        </p:nvSpPr>
        <p:spPr>
          <a:xfrm>
            <a:off x="7767776" y="3363848"/>
            <a:ext cx="548640" cy="137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Rectangle 38"/>
          <p:cNvSpPr/>
          <p:nvPr/>
        </p:nvSpPr>
        <p:spPr>
          <a:xfrm>
            <a:off x="7963232" y="3220968"/>
            <a:ext cx="137160" cy="640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2483768" y="2204864"/>
            <a:ext cx="365760" cy="20116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Rectangle 16"/>
          <p:cNvSpPr/>
          <p:nvPr/>
        </p:nvSpPr>
        <p:spPr>
          <a:xfrm>
            <a:off x="1907704" y="2636912"/>
            <a:ext cx="155448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1" name="Rectangle 50"/>
          <p:cNvSpPr/>
          <p:nvPr/>
        </p:nvSpPr>
        <p:spPr>
          <a:xfrm>
            <a:off x="251520" y="3645024"/>
            <a:ext cx="137160"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4" name="Oval 53"/>
          <p:cNvSpPr/>
          <p:nvPr/>
        </p:nvSpPr>
        <p:spPr>
          <a:xfrm>
            <a:off x="251520" y="2492896"/>
            <a:ext cx="365760" cy="36576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5" name="Rounded Rectangle 54"/>
          <p:cNvSpPr/>
          <p:nvPr/>
        </p:nvSpPr>
        <p:spPr>
          <a:xfrm>
            <a:off x="179512" y="2924944"/>
            <a:ext cx="502920" cy="73152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2" name="TextBox 21"/>
          <p:cNvSpPr txBox="1"/>
          <p:nvPr/>
        </p:nvSpPr>
        <p:spPr>
          <a:xfrm>
            <a:off x="1907704" y="2492896"/>
            <a:ext cx="1440160" cy="584775"/>
          </a:xfrm>
          <a:prstGeom prst="rect">
            <a:avLst/>
          </a:prstGeom>
          <a:noFill/>
        </p:spPr>
        <p:txBody>
          <a:bodyPr wrap="square" rtlCol="0">
            <a:spAutoFit/>
          </a:bodyPr>
          <a:lstStyle/>
          <a:p>
            <a:pPr algn="ctr"/>
            <a:r>
              <a:rPr lang="en-CA" sz="3200" b="1" dirty="0" smtClean="0"/>
              <a:t>Christ</a:t>
            </a:r>
            <a:endParaRPr lang="en-CA" sz="3200" b="1" dirty="0"/>
          </a:p>
        </p:txBody>
      </p:sp>
      <p:sp>
        <p:nvSpPr>
          <p:cNvPr id="25" name="Rectangle 24"/>
          <p:cNvSpPr/>
          <p:nvPr/>
        </p:nvSpPr>
        <p:spPr>
          <a:xfrm>
            <a:off x="467544" y="3645024"/>
            <a:ext cx="137160"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Oval 27"/>
          <p:cNvSpPr/>
          <p:nvPr/>
        </p:nvSpPr>
        <p:spPr>
          <a:xfrm>
            <a:off x="4788024" y="2492896"/>
            <a:ext cx="365760" cy="36576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9" name="Rounded Rectangle 28"/>
          <p:cNvSpPr/>
          <p:nvPr/>
        </p:nvSpPr>
        <p:spPr>
          <a:xfrm>
            <a:off x="4716016" y="2924944"/>
            <a:ext cx="502920" cy="73152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2" name="Rectangle 31"/>
          <p:cNvSpPr/>
          <p:nvPr/>
        </p:nvSpPr>
        <p:spPr>
          <a:xfrm>
            <a:off x="5004048" y="3645024"/>
            <a:ext cx="137160"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8" name="Rectangle 37"/>
          <p:cNvSpPr/>
          <p:nvPr/>
        </p:nvSpPr>
        <p:spPr>
          <a:xfrm>
            <a:off x="4788024" y="3645024"/>
            <a:ext cx="137160"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2" name="Rectangle 41"/>
          <p:cNvSpPr/>
          <p:nvPr/>
        </p:nvSpPr>
        <p:spPr>
          <a:xfrm>
            <a:off x="4932040" y="2996952"/>
            <a:ext cx="91440" cy="5486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5" name="Rectangle 44"/>
          <p:cNvSpPr/>
          <p:nvPr/>
        </p:nvSpPr>
        <p:spPr>
          <a:xfrm>
            <a:off x="4788024" y="3068960"/>
            <a:ext cx="365760" cy="914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4" name="WordArt 2"/>
          <p:cNvSpPr>
            <a:spLocks noChangeArrowheads="1" noChangeShapeType="1" noTextEdit="1"/>
          </p:cNvSpPr>
          <p:nvPr/>
        </p:nvSpPr>
        <p:spPr bwMode="auto">
          <a:xfrm>
            <a:off x="7308304" y="2420888"/>
            <a:ext cx="1512168"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33" name="TextBox 32"/>
          <p:cNvSpPr txBox="1"/>
          <p:nvPr/>
        </p:nvSpPr>
        <p:spPr>
          <a:xfrm>
            <a:off x="75376" y="609600"/>
            <a:ext cx="8961120" cy="1384995"/>
          </a:xfrm>
          <a:prstGeom prst="rect">
            <a:avLst/>
          </a:prstGeom>
          <a:noFill/>
        </p:spPr>
        <p:txBody>
          <a:bodyPr wrap="square" rtlCol="0">
            <a:spAutoFit/>
          </a:bodyPr>
          <a:lstStyle/>
          <a:p>
            <a:pPr algn="ctr"/>
            <a:r>
              <a:rPr lang="en-US" sz="2800" b="1" dirty="0" smtClean="0">
                <a:latin typeface="Calibri" pitchFamily="34" charset="0"/>
                <a:cs typeface="Calibri" pitchFamily="34" charset="0"/>
              </a:rPr>
              <a:t>“just-as-if-I’d” never sinned</a:t>
            </a:r>
          </a:p>
          <a:p>
            <a:pPr algn="ctr"/>
            <a:r>
              <a:rPr lang="en-US" sz="2800" b="1" dirty="0" smtClean="0">
                <a:latin typeface="Calibri" pitchFamily="34" charset="0"/>
                <a:cs typeface="Calibri" pitchFamily="34" charset="0"/>
              </a:rPr>
              <a:t>“just-as-if-I’d” obeyed all</a:t>
            </a:r>
          </a:p>
          <a:p>
            <a:pPr algn="ctr"/>
            <a:r>
              <a:rPr lang="en-US" sz="2800" b="1" spc="-20" dirty="0" smtClean="0">
                <a:latin typeface="Calibri" pitchFamily="34" charset="0"/>
                <a:cs typeface="Calibri" pitchFamily="34" charset="0"/>
              </a:rPr>
              <a:t>The Lord accepts us as righteous in Christ and unites with us</a:t>
            </a:r>
            <a:endParaRPr lang="en-CA" sz="2800" spc="-20" dirty="0">
              <a:latin typeface="Calibri" pitchFamily="34" charset="0"/>
              <a:cs typeface="Calibri" pitchFamily="34" charset="0"/>
            </a:endParaRPr>
          </a:p>
        </p:txBody>
      </p:sp>
      <p:pic>
        <p:nvPicPr>
          <p:cNvPr id="36" name="Picture 35" descr="egyptian.gif"/>
          <p:cNvPicPr>
            <a:picLocks noChangeAspect="1"/>
          </p:cNvPicPr>
          <p:nvPr/>
        </p:nvPicPr>
        <p:blipFill>
          <a:blip r:embed="rId2" cstate="print"/>
          <a:stretch>
            <a:fillRect/>
          </a:stretch>
        </p:blipFill>
        <p:spPr>
          <a:xfrm>
            <a:off x="7164288" y="2423160"/>
            <a:ext cx="1689817" cy="1005840"/>
          </a:xfrm>
          <a:prstGeom prst="rect">
            <a:avLst/>
          </a:prstGeom>
        </p:spPr>
      </p:pic>
      <p:pic>
        <p:nvPicPr>
          <p:cNvPr id="37" name="Picture 36" descr="egyptian.gif"/>
          <p:cNvPicPr>
            <a:picLocks noChangeAspect="1"/>
          </p:cNvPicPr>
          <p:nvPr/>
        </p:nvPicPr>
        <p:blipFill>
          <a:blip r:embed="rId2" cstate="print"/>
          <a:stretch>
            <a:fillRect/>
          </a:stretch>
        </p:blipFill>
        <p:spPr>
          <a:xfrm rot="7200000">
            <a:off x="7727762" y="3243264"/>
            <a:ext cx="1689816" cy="1005840"/>
          </a:xfrm>
          <a:prstGeom prst="rect">
            <a:avLst/>
          </a:prstGeom>
        </p:spPr>
      </p:pic>
      <p:pic>
        <p:nvPicPr>
          <p:cNvPr id="40" name="Picture 39" descr="egyptian.gif"/>
          <p:cNvPicPr>
            <a:picLocks noChangeAspect="1"/>
          </p:cNvPicPr>
          <p:nvPr/>
        </p:nvPicPr>
        <p:blipFill>
          <a:blip r:embed="rId2" cstate="print"/>
          <a:stretch>
            <a:fillRect/>
          </a:stretch>
        </p:blipFill>
        <p:spPr>
          <a:xfrm rot="14400000" flipH="1">
            <a:off x="6708632" y="3254574"/>
            <a:ext cx="1689812" cy="1005840"/>
          </a:xfrm>
          <a:prstGeom prst="rect">
            <a:avLst/>
          </a:prstGeom>
        </p:spPr>
      </p:pic>
      <p:pic>
        <p:nvPicPr>
          <p:cNvPr id="41" name="Picture 40" descr="www.fg-a.com valentine 2-jumping-heart.gif"/>
          <p:cNvPicPr>
            <a:picLocks noChangeAspect="1"/>
          </p:cNvPicPr>
          <p:nvPr/>
        </p:nvPicPr>
        <p:blipFill>
          <a:blip r:embed="rId3" cstate="print"/>
          <a:stretch>
            <a:fillRect/>
          </a:stretch>
        </p:blipFill>
        <p:spPr>
          <a:xfrm>
            <a:off x="7461448" y="2780928"/>
            <a:ext cx="1143000" cy="1333500"/>
          </a:xfrm>
          <a:prstGeom prst="rect">
            <a:avLst/>
          </a:prstGeom>
        </p:spPr>
      </p:pic>
      <p:sp>
        <p:nvSpPr>
          <p:cNvPr id="30" name="TextBox 29"/>
          <p:cNvSpPr txBox="1"/>
          <p:nvPr/>
        </p:nvSpPr>
        <p:spPr>
          <a:xfrm>
            <a:off x="7020272" y="4149080"/>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34" name="TextBox 33"/>
          <p:cNvSpPr txBox="1"/>
          <p:nvPr/>
        </p:nvSpPr>
        <p:spPr>
          <a:xfrm>
            <a:off x="8784976" y="6453336"/>
            <a:ext cx="323528" cy="369332"/>
          </a:xfrm>
          <a:prstGeom prst="rect">
            <a:avLst/>
          </a:prstGeom>
          <a:noFill/>
        </p:spPr>
        <p:txBody>
          <a:bodyPr wrap="square" rtlCol="0">
            <a:spAutoFit/>
          </a:bodyPr>
          <a:lstStyle/>
          <a:p>
            <a:r>
              <a:rPr lang="en-CA" dirty="0" smtClean="0"/>
              <a:t>1</a:t>
            </a:r>
            <a:endParaRPr lang="en-CA" dirty="0"/>
          </a:p>
        </p:txBody>
      </p:sp>
      <p:sp>
        <p:nvSpPr>
          <p:cNvPr id="47" name="Right Arrow 46"/>
          <p:cNvSpPr/>
          <p:nvPr/>
        </p:nvSpPr>
        <p:spPr>
          <a:xfrm>
            <a:off x="3275856" y="2348880"/>
            <a:ext cx="1097280" cy="18288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Right Arrow 47"/>
          <p:cNvSpPr/>
          <p:nvPr/>
        </p:nvSpPr>
        <p:spPr>
          <a:xfrm>
            <a:off x="1026448" y="2348880"/>
            <a:ext cx="1097280" cy="182880"/>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2" name="Right Arrow 51"/>
          <p:cNvSpPr/>
          <p:nvPr/>
        </p:nvSpPr>
        <p:spPr>
          <a:xfrm>
            <a:off x="5580112" y="2348880"/>
            <a:ext cx="1097280" cy="18288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9" name="TextBox 48"/>
          <p:cNvSpPr txBox="1">
            <a:spLocks noChangeArrowheads="1"/>
          </p:cNvSpPr>
          <p:nvPr/>
        </p:nvSpPr>
        <p:spPr bwMode="auto">
          <a:xfrm>
            <a:off x="144016" y="4494599"/>
            <a:ext cx="8820472" cy="2246769"/>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cs typeface="Calibri" pitchFamily="34" charset="0"/>
              </a:rPr>
              <a:t>“I count everything as loss . . . in order that </a:t>
            </a:r>
          </a:p>
          <a:p>
            <a:pPr algn="ctr"/>
            <a:r>
              <a:rPr lang="en-CA" sz="2800" b="1" dirty="0" smtClean="0">
                <a:solidFill>
                  <a:schemeClr val="bg1"/>
                </a:solidFill>
                <a:latin typeface="Calibri" pitchFamily="34" charset="0"/>
                <a:cs typeface="Calibri" pitchFamily="34" charset="0"/>
              </a:rPr>
              <a:t>I may </a:t>
            </a:r>
            <a:r>
              <a:rPr lang="en-CA" sz="2800" b="1" u="sng" dirty="0" smtClean="0">
                <a:solidFill>
                  <a:schemeClr val="bg1"/>
                </a:solidFill>
                <a:latin typeface="Calibri" pitchFamily="34" charset="0"/>
                <a:cs typeface="Calibri" pitchFamily="34" charset="0"/>
              </a:rPr>
              <a:t>gain Christ</a:t>
            </a:r>
            <a:r>
              <a:rPr lang="en-CA" sz="2800" b="1" dirty="0" smtClean="0">
                <a:solidFill>
                  <a:schemeClr val="bg1"/>
                </a:solidFill>
                <a:latin typeface="Calibri" pitchFamily="34" charset="0"/>
                <a:cs typeface="Calibri" pitchFamily="34" charset="0"/>
              </a:rPr>
              <a:t> and be </a:t>
            </a:r>
            <a:r>
              <a:rPr lang="en-CA" sz="2800" b="1" u="sng" dirty="0" smtClean="0">
                <a:solidFill>
                  <a:schemeClr val="bg1"/>
                </a:solidFill>
                <a:latin typeface="Calibri" pitchFamily="34" charset="0"/>
                <a:cs typeface="Calibri" pitchFamily="34" charset="0"/>
              </a:rPr>
              <a:t>found in him</a:t>
            </a:r>
            <a:r>
              <a:rPr lang="en-CA" sz="2800" b="1" dirty="0" smtClean="0">
                <a:solidFill>
                  <a:schemeClr val="bg1"/>
                </a:solidFill>
                <a:latin typeface="Calibri" pitchFamily="34" charset="0"/>
                <a:cs typeface="Calibri" pitchFamily="34" charset="0"/>
              </a:rPr>
              <a:t>, </a:t>
            </a:r>
          </a:p>
          <a:p>
            <a:pPr algn="ctr"/>
            <a:r>
              <a:rPr lang="en-CA" sz="2800" b="1" dirty="0" smtClean="0">
                <a:solidFill>
                  <a:srgbClr val="FF0000"/>
                </a:solidFill>
                <a:latin typeface="Calibri" pitchFamily="34" charset="0"/>
                <a:cs typeface="Calibri" pitchFamily="34" charset="0"/>
              </a:rPr>
              <a:t>not having a righteousness of my own</a:t>
            </a:r>
            <a:r>
              <a:rPr lang="en-CA" sz="2800" b="1" dirty="0" smtClean="0">
                <a:solidFill>
                  <a:schemeClr val="bg1"/>
                </a:solidFill>
                <a:latin typeface="Calibri" pitchFamily="34" charset="0"/>
                <a:cs typeface="Calibri" pitchFamily="34" charset="0"/>
              </a:rPr>
              <a:t> that comes from the law, but that which comes through </a:t>
            </a:r>
            <a:r>
              <a:rPr lang="en-CA" sz="2800" b="1" u="sng" dirty="0" smtClean="0">
                <a:solidFill>
                  <a:schemeClr val="bg1"/>
                </a:solidFill>
                <a:latin typeface="Calibri" pitchFamily="34" charset="0"/>
                <a:cs typeface="Calibri" pitchFamily="34" charset="0"/>
              </a:rPr>
              <a:t>faith in Christ</a:t>
            </a:r>
            <a:r>
              <a:rPr lang="en-CA" sz="2800" b="1" dirty="0" smtClean="0">
                <a:solidFill>
                  <a:schemeClr val="bg1"/>
                </a:solidFill>
                <a:latin typeface="Calibri" pitchFamily="34" charset="0"/>
                <a:cs typeface="Calibri" pitchFamily="34" charset="0"/>
              </a:rPr>
              <a:t>, </a:t>
            </a:r>
            <a:r>
              <a:rPr lang="en-CA" sz="2800" b="1" dirty="0" smtClean="0">
                <a:solidFill>
                  <a:srgbClr val="FF0000"/>
                </a:solidFill>
                <a:latin typeface="Calibri" pitchFamily="34" charset="0"/>
                <a:cs typeface="Calibri" pitchFamily="34" charset="0"/>
              </a:rPr>
              <a:t>the righteousness from God</a:t>
            </a:r>
            <a:r>
              <a:rPr lang="en-CA" sz="2800" b="1" dirty="0" smtClean="0">
                <a:solidFill>
                  <a:schemeClr val="bg1"/>
                </a:solidFill>
                <a:latin typeface="Calibri" pitchFamily="34" charset="0"/>
                <a:cs typeface="Calibri" pitchFamily="34" charset="0"/>
              </a:rPr>
              <a:t> that depends on </a:t>
            </a:r>
            <a:r>
              <a:rPr lang="en-CA" sz="2800" b="1" u="sng" dirty="0" smtClean="0">
                <a:solidFill>
                  <a:schemeClr val="bg1"/>
                </a:solidFill>
                <a:latin typeface="Calibri" pitchFamily="34" charset="0"/>
                <a:cs typeface="Calibri" pitchFamily="34" charset="0"/>
              </a:rPr>
              <a:t>faith</a:t>
            </a:r>
            <a:r>
              <a:rPr lang="en-CA" sz="2800" b="1" dirty="0" smtClean="0">
                <a:solidFill>
                  <a:schemeClr val="bg1"/>
                </a:solidFill>
                <a:latin typeface="Calibri" pitchFamily="34" charset="0"/>
                <a:cs typeface="Calibri" pitchFamily="34" charset="0"/>
              </a:rPr>
              <a:t>”  Phil 3:8-9</a:t>
            </a:r>
            <a:endParaRPr lang="x-none" sz="2800" b="1" smtClean="0">
              <a:latin typeface="Calibri" pitchFamily="34" charset="0"/>
              <a:cs typeface="Calibri" pitchFamily="34" charset="0"/>
            </a:endParaRPr>
          </a:p>
        </p:txBody>
      </p:sp>
      <p:sp>
        <p:nvSpPr>
          <p:cNvPr id="53" name="TextBox 52"/>
          <p:cNvSpPr txBox="1"/>
          <p:nvPr/>
        </p:nvSpPr>
        <p:spPr>
          <a:xfrm>
            <a:off x="683568" y="3195553"/>
            <a:ext cx="1844824" cy="1169551"/>
          </a:xfrm>
          <a:prstGeom prst="rect">
            <a:avLst/>
          </a:prstGeom>
          <a:noFill/>
        </p:spPr>
        <p:txBody>
          <a:bodyPr wrap="square" rtlCol="0">
            <a:spAutoFit/>
          </a:bodyPr>
          <a:lstStyle/>
          <a:p>
            <a:pPr algn="ctr">
              <a:lnSpc>
                <a:spcPts val="2800"/>
              </a:lnSpc>
            </a:pPr>
            <a:r>
              <a:rPr lang="en-CA" sz="2800" b="1" dirty="0" smtClean="0">
                <a:solidFill>
                  <a:schemeClr val="bg1"/>
                </a:solidFill>
                <a:latin typeface="Calibri" pitchFamily="34" charset="0"/>
                <a:cs typeface="Calibri" pitchFamily="34" charset="0"/>
              </a:rPr>
              <a:t>black</a:t>
            </a:r>
          </a:p>
          <a:p>
            <a:pPr algn="ctr">
              <a:lnSpc>
                <a:spcPts val="2800"/>
              </a:lnSpc>
            </a:pPr>
            <a:r>
              <a:rPr lang="en-CA" sz="2800" b="1" dirty="0" smtClean="0">
                <a:solidFill>
                  <a:schemeClr val="bg1"/>
                </a:solidFill>
                <a:latin typeface="Calibri" pitchFamily="34" charset="0"/>
                <a:cs typeface="Calibri" pitchFamily="34" charset="0"/>
              </a:rPr>
              <a:t>black </a:t>
            </a:r>
          </a:p>
          <a:p>
            <a:pPr algn="ctr">
              <a:lnSpc>
                <a:spcPts val="2800"/>
              </a:lnSpc>
            </a:pPr>
            <a:r>
              <a:rPr lang="en-CA" sz="2800" b="1" dirty="0" smtClean="0">
                <a:solidFill>
                  <a:schemeClr val="bg1"/>
                </a:solidFill>
                <a:latin typeface="Calibri" pitchFamily="34" charset="0"/>
                <a:cs typeface="Calibri" pitchFamily="34" charset="0"/>
              </a:rPr>
              <a:t>black</a:t>
            </a:r>
            <a:endParaRPr lang="en-CA" sz="2800" b="1" dirty="0">
              <a:solidFill>
                <a:schemeClr val="bg1"/>
              </a:solidFill>
              <a:latin typeface="Calibri" pitchFamily="34" charset="0"/>
              <a:cs typeface="Calibri" pitchFamily="34" charset="0"/>
            </a:endParaRPr>
          </a:p>
        </p:txBody>
      </p:sp>
      <p:sp>
        <p:nvSpPr>
          <p:cNvPr id="56" name="TextBox 55"/>
          <p:cNvSpPr txBox="1"/>
          <p:nvPr/>
        </p:nvSpPr>
        <p:spPr>
          <a:xfrm>
            <a:off x="2699792" y="3261084"/>
            <a:ext cx="2232248" cy="1104020"/>
          </a:xfrm>
          <a:prstGeom prst="rect">
            <a:avLst/>
          </a:prstGeom>
          <a:noFill/>
        </p:spPr>
        <p:txBody>
          <a:bodyPr wrap="square" rtlCol="0">
            <a:spAutoFit/>
          </a:bodyPr>
          <a:lstStyle/>
          <a:p>
            <a:pPr algn="ctr">
              <a:lnSpc>
                <a:spcPts val="2600"/>
              </a:lnSpc>
            </a:pPr>
            <a:r>
              <a:rPr lang="en-CA" sz="2800" b="1" dirty="0" smtClean="0">
                <a:solidFill>
                  <a:schemeClr val="bg1"/>
                </a:solidFill>
                <a:latin typeface="Calibri" pitchFamily="34" charset="0"/>
                <a:cs typeface="Calibri" pitchFamily="34" charset="0"/>
              </a:rPr>
              <a:t>white</a:t>
            </a:r>
          </a:p>
          <a:p>
            <a:pPr algn="ctr">
              <a:lnSpc>
                <a:spcPts val="2600"/>
              </a:lnSpc>
            </a:pPr>
            <a:r>
              <a:rPr lang="en-CA" sz="2800" b="1" dirty="0" smtClean="0">
                <a:solidFill>
                  <a:schemeClr val="bg1"/>
                </a:solidFill>
                <a:latin typeface="Calibri" pitchFamily="34" charset="0"/>
                <a:cs typeface="Calibri" pitchFamily="34" charset="0"/>
              </a:rPr>
              <a:t>white</a:t>
            </a:r>
          </a:p>
          <a:p>
            <a:pPr algn="ctr">
              <a:lnSpc>
                <a:spcPts val="2600"/>
              </a:lnSpc>
            </a:pPr>
            <a:r>
              <a:rPr lang="en-CA" sz="2800" b="1" dirty="0" smtClean="0">
                <a:solidFill>
                  <a:schemeClr val="bg1"/>
                </a:solidFill>
                <a:latin typeface="Calibri" pitchFamily="34" charset="0"/>
                <a:cs typeface="Calibri" pitchFamily="34" charset="0"/>
              </a:rPr>
              <a:t>white</a:t>
            </a:r>
            <a:endParaRPr lang="en-CA" sz="2800" b="1" dirty="0">
              <a:solidFill>
                <a:schemeClr val="bg1"/>
              </a:solidFill>
              <a:latin typeface="Calibri" pitchFamily="34" charset="0"/>
              <a:cs typeface="Calibri" pitchFamily="34" charset="0"/>
            </a:endParaRPr>
          </a:p>
        </p:txBody>
      </p:sp>
      <p:sp>
        <p:nvSpPr>
          <p:cNvPr id="57" name="TextBox 56"/>
          <p:cNvSpPr txBox="1"/>
          <p:nvPr/>
        </p:nvSpPr>
        <p:spPr>
          <a:xfrm>
            <a:off x="5148064" y="3261084"/>
            <a:ext cx="2160240" cy="1104020"/>
          </a:xfrm>
          <a:prstGeom prst="rect">
            <a:avLst/>
          </a:prstGeom>
          <a:noFill/>
        </p:spPr>
        <p:txBody>
          <a:bodyPr wrap="square" rtlCol="0">
            <a:spAutoFit/>
          </a:bodyPr>
          <a:lstStyle/>
          <a:p>
            <a:pPr algn="ctr">
              <a:lnSpc>
                <a:spcPts val="2600"/>
              </a:lnSpc>
            </a:pPr>
            <a:r>
              <a:rPr lang="en-CA" sz="2800" b="1" dirty="0" smtClean="0">
                <a:solidFill>
                  <a:schemeClr val="bg1"/>
                </a:solidFill>
                <a:latin typeface="Calibri" pitchFamily="34" charset="0"/>
                <a:cs typeface="Calibri" pitchFamily="34" charset="0"/>
              </a:rPr>
              <a:t>one </a:t>
            </a:r>
          </a:p>
          <a:p>
            <a:pPr algn="ctr">
              <a:lnSpc>
                <a:spcPts val="2600"/>
              </a:lnSpc>
            </a:pPr>
            <a:r>
              <a:rPr lang="en-CA" sz="2800" b="1" dirty="0" smtClean="0">
                <a:solidFill>
                  <a:schemeClr val="bg1"/>
                </a:solidFill>
                <a:latin typeface="Calibri" pitchFamily="34" charset="0"/>
                <a:cs typeface="Calibri" pitchFamily="34" charset="0"/>
              </a:rPr>
              <a:t>one </a:t>
            </a:r>
          </a:p>
          <a:p>
            <a:pPr algn="ctr">
              <a:lnSpc>
                <a:spcPts val="2600"/>
              </a:lnSpc>
            </a:pPr>
            <a:r>
              <a:rPr lang="en-CA" sz="2800" b="1" dirty="0" smtClean="0">
                <a:solidFill>
                  <a:schemeClr val="bg1"/>
                </a:solidFill>
                <a:latin typeface="Calibri" pitchFamily="34" charset="0"/>
                <a:cs typeface="Calibri" pitchFamily="34" charset="0"/>
              </a:rPr>
              <a:t>one </a:t>
            </a:r>
            <a:endParaRPr lang="en-CA" sz="2800" b="1" dirty="0">
              <a:solidFill>
                <a:schemeClr val="bg1"/>
              </a:solidFill>
              <a:latin typeface="Calibri" pitchFamily="34" charset="0"/>
              <a:cs typeface="Calibri" pitchFamily="34" charset="0"/>
            </a:endParaRPr>
          </a:p>
        </p:txBody>
      </p:sp>
      <p:sp>
        <p:nvSpPr>
          <p:cNvPr id="43" name="TextBox 42"/>
          <p:cNvSpPr txBox="1"/>
          <p:nvPr/>
        </p:nvSpPr>
        <p:spPr>
          <a:xfrm>
            <a:off x="909776" y="0"/>
            <a:ext cx="7406640" cy="523220"/>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cs typeface="Calibri" pitchFamily="34" charset="0"/>
              </a:rPr>
              <a:t>Justified in Christ the righteousness of God</a:t>
            </a:r>
            <a:endParaRPr lang="en-CA" sz="2800" dirty="0">
              <a:solidFill>
                <a:srgbClr val="FF000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2291" name="Text Box 2"/>
          <p:cNvSpPr txBox="1">
            <a:spLocks noChangeArrowheads="1"/>
          </p:cNvSpPr>
          <p:nvPr/>
        </p:nvSpPr>
        <p:spPr bwMode="auto">
          <a:xfrm>
            <a:off x="2478584" y="620688"/>
            <a:ext cx="4613696" cy="836613"/>
          </a:xfrm>
          <a:prstGeom prst="rect">
            <a:avLst/>
          </a:prstGeom>
          <a:noFill/>
          <a:ln w="9525">
            <a:noFill/>
            <a:miter lim="800000"/>
            <a:headEnd/>
            <a:tailEnd/>
          </a:ln>
        </p:spPr>
        <p:txBody>
          <a:bodyPr/>
          <a:lstStyle/>
          <a:p>
            <a:pPr algn="ctr">
              <a:spcAft>
                <a:spcPts val="1000"/>
              </a:spcAft>
            </a:pPr>
            <a:r>
              <a:rPr lang="en-CA" sz="2800" b="1" dirty="0">
                <a:solidFill>
                  <a:schemeClr val="bg1"/>
                </a:solidFill>
                <a:latin typeface="Calibri" pitchFamily="34" charset="0"/>
              </a:rPr>
              <a:t>My </a:t>
            </a:r>
            <a:r>
              <a:rPr lang="en-CA" sz="2800" b="1" dirty="0" smtClean="0">
                <a:solidFill>
                  <a:schemeClr val="bg1"/>
                </a:solidFill>
                <a:latin typeface="Calibri" pitchFamily="34" charset="0"/>
              </a:rPr>
              <a:t>unrighteousness</a:t>
            </a:r>
            <a:endParaRPr lang="en-CA" sz="2800" b="1" dirty="0">
              <a:solidFill>
                <a:schemeClr val="bg1"/>
              </a:solidFill>
              <a:latin typeface="Calibri" pitchFamily="34" charset="0"/>
            </a:endParaRPr>
          </a:p>
        </p:txBody>
      </p:sp>
      <p:sp>
        <p:nvSpPr>
          <p:cNvPr id="12294" name="Text Box 2"/>
          <p:cNvSpPr txBox="1">
            <a:spLocks noChangeArrowheads="1"/>
          </p:cNvSpPr>
          <p:nvPr/>
        </p:nvSpPr>
        <p:spPr bwMode="auto">
          <a:xfrm>
            <a:off x="1403648" y="3212976"/>
            <a:ext cx="6669360" cy="800100"/>
          </a:xfrm>
          <a:prstGeom prst="rect">
            <a:avLst/>
          </a:prstGeom>
          <a:noFill/>
          <a:ln w="9525">
            <a:noFill/>
            <a:miter lim="800000"/>
            <a:headEnd/>
            <a:tailEnd/>
          </a:ln>
        </p:spPr>
        <p:txBody>
          <a:bodyPr/>
          <a:lstStyle/>
          <a:p>
            <a:pPr algn="ctr">
              <a:spcAft>
                <a:spcPts val="1000"/>
              </a:spcAft>
            </a:pPr>
            <a:r>
              <a:rPr lang="en-CA" sz="2800" b="1" dirty="0">
                <a:latin typeface="Calibri" pitchFamily="34" charset="0"/>
              </a:rPr>
              <a:t>Christ </a:t>
            </a:r>
            <a:r>
              <a:rPr lang="en-CA" sz="2800" b="1" dirty="0" smtClean="0">
                <a:latin typeface="Calibri" pitchFamily="34" charset="0"/>
              </a:rPr>
              <a:t>the righteousness of God</a:t>
            </a:r>
            <a:endParaRPr lang="en-CA" sz="2800" b="1" dirty="0">
              <a:latin typeface="Calibri" pitchFamily="34" charset="0"/>
            </a:endParaRPr>
          </a:p>
        </p:txBody>
      </p:sp>
      <p:sp>
        <p:nvSpPr>
          <p:cNvPr id="16" name="Rectangle 15"/>
          <p:cNvSpPr/>
          <p:nvPr/>
        </p:nvSpPr>
        <p:spPr>
          <a:xfrm>
            <a:off x="755576" y="1268760"/>
            <a:ext cx="500063" cy="2468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Rectangle 16"/>
          <p:cNvSpPr/>
          <p:nvPr/>
        </p:nvSpPr>
        <p:spPr>
          <a:xfrm>
            <a:off x="179512" y="1772816"/>
            <a:ext cx="1655763" cy="5715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8" name="Oval 17"/>
          <p:cNvSpPr/>
          <p:nvPr/>
        </p:nvSpPr>
        <p:spPr>
          <a:xfrm>
            <a:off x="8032948" y="1124744"/>
            <a:ext cx="571500" cy="6429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9" name="Rounded Rectangle 18"/>
          <p:cNvSpPr/>
          <p:nvPr/>
        </p:nvSpPr>
        <p:spPr>
          <a:xfrm>
            <a:off x="7891784" y="1772816"/>
            <a:ext cx="928688" cy="114300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0" name="Rectangle 19"/>
          <p:cNvSpPr/>
          <p:nvPr/>
        </p:nvSpPr>
        <p:spPr>
          <a:xfrm>
            <a:off x="8102104" y="2636912"/>
            <a:ext cx="214312" cy="1097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2" name="Rectangle 21"/>
          <p:cNvSpPr/>
          <p:nvPr/>
        </p:nvSpPr>
        <p:spPr>
          <a:xfrm>
            <a:off x="8390136" y="2636912"/>
            <a:ext cx="214312" cy="1097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2301" name="TextBox 12"/>
          <p:cNvSpPr txBox="1">
            <a:spLocks noChangeArrowheads="1"/>
          </p:cNvSpPr>
          <p:nvPr/>
        </p:nvSpPr>
        <p:spPr bwMode="auto">
          <a:xfrm>
            <a:off x="179512" y="1774775"/>
            <a:ext cx="1571625" cy="646113"/>
          </a:xfrm>
          <a:prstGeom prst="rect">
            <a:avLst/>
          </a:prstGeom>
          <a:noFill/>
          <a:ln w="9525">
            <a:noFill/>
            <a:miter lim="800000"/>
            <a:headEnd/>
            <a:tailEnd/>
          </a:ln>
        </p:spPr>
        <p:txBody>
          <a:bodyPr>
            <a:spAutoFit/>
          </a:bodyPr>
          <a:lstStyle/>
          <a:p>
            <a:pPr algn="ctr"/>
            <a:r>
              <a:rPr lang="en-US" sz="3600" b="1" dirty="0"/>
              <a:t>Christ</a:t>
            </a:r>
          </a:p>
        </p:txBody>
      </p:sp>
      <p:sp>
        <p:nvSpPr>
          <p:cNvPr id="12302" name="TextBox 13"/>
          <p:cNvSpPr txBox="1">
            <a:spLocks noChangeArrowheads="1"/>
          </p:cNvSpPr>
          <p:nvPr/>
        </p:nvSpPr>
        <p:spPr bwMode="auto">
          <a:xfrm>
            <a:off x="7963793" y="1918791"/>
            <a:ext cx="928687" cy="646113"/>
          </a:xfrm>
          <a:prstGeom prst="rect">
            <a:avLst/>
          </a:prstGeom>
          <a:noFill/>
          <a:ln w="9525">
            <a:noFill/>
            <a:miter lim="800000"/>
            <a:headEnd/>
            <a:tailEnd/>
          </a:ln>
        </p:spPr>
        <p:txBody>
          <a:bodyPr>
            <a:spAutoFit/>
          </a:bodyPr>
          <a:lstStyle/>
          <a:p>
            <a:r>
              <a:rPr lang="en-US" sz="3600" b="1" dirty="0">
                <a:solidFill>
                  <a:srgbClr val="0000FF"/>
                </a:solidFill>
              </a:rPr>
              <a:t>Me</a:t>
            </a:r>
          </a:p>
        </p:txBody>
      </p:sp>
      <p:sp>
        <p:nvSpPr>
          <p:cNvPr id="26" name="Curved Up Arrow 25"/>
          <p:cNvSpPr/>
          <p:nvPr/>
        </p:nvSpPr>
        <p:spPr>
          <a:xfrm rot="10800000">
            <a:off x="827584" y="1124745"/>
            <a:ext cx="7632848" cy="792088"/>
          </a:xfrm>
          <a:prstGeom prst="curvedUp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sp>
        <p:nvSpPr>
          <p:cNvPr id="27" name="Curved Up Arrow 26"/>
          <p:cNvSpPr/>
          <p:nvPr/>
        </p:nvSpPr>
        <p:spPr>
          <a:xfrm>
            <a:off x="971600" y="2420888"/>
            <a:ext cx="7632848" cy="792088"/>
          </a:xfrm>
          <a:prstGeom prst="curvedUpArrow">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sp>
        <p:nvSpPr>
          <p:cNvPr id="21" name="TextBox 20"/>
          <p:cNvSpPr txBox="1">
            <a:spLocks noChangeArrowheads="1"/>
          </p:cNvSpPr>
          <p:nvPr/>
        </p:nvSpPr>
        <p:spPr bwMode="auto">
          <a:xfrm>
            <a:off x="72008" y="3766388"/>
            <a:ext cx="8964488" cy="3046988"/>
          </a:xfrm>
          <a:prstGeom prst="rect">
            <a:avLst/>
          </a:prstGeom>
          <a:noFill/>
          <a:ln w="9525">
            <a:noFill/>
            <a:miter lim="800000"/>
            <a:headEnd/>
            <a:tailEnd/>
          </a:ln>
        </p:spPr>
        <p:txBody>
          <a:bodyPr wrap="square">
            <a:spAutoFit/>
          </a:bodyPr>
          <a:lstStyle/>
          <a:p>
            <a:pPr algn="ctr"/>
            <a:r>
              <a:rPr lang="en-CA" sz="2800" b="1" dirty="0" smtClean="0">
                <a:solidFill>
                  <a:srgbClr val="0000FF"/>
                </a:solidFill>
                <a:latin typeface="Calibri" pitchFamily="34" charset="0"/>
              </a:rPr>
              <a:t>Jesus</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lived</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in</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perfect</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obedience</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to</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all</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God’s</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righteous</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ways.</a:t>
            </a:r>
          </a:p>
          <a:p>
            <a:pPr algn="ctr"/>
            <a:r>
              <a:rPr lang="en-CA" sz="2800" b="1" dirty="0" smtClean="0">
                <a:solidFill>
                  <a:srgbClr val="0000FF"/>
                </a:solidFill>
                <a:latin typeface="Calibri" pitchFamily="34" charset="0"/>
              </a:rPr>
              <a:t>Jesus died as punishment for all our unrighteousness.</a:t>
            </a:r>
          </a:p>
          <a:p>
            <a:pPr algn="ctr"/>
            <a:r>
              <a:rPr lang="en-CA" sz="2800" b="1" dirty="0" smtClean="0">
                <a:solidFill>
                  <a:srgbClr val="0000FF"/>
                </a:solidFill>
                <a:latin typeface="Calibri" pitchFamily="34" charset="0"/>
              </a:rPr>
              <a:t>In </a:t>
            </a:r>
            <a:r>
              <a:rPr lang="en-CA" sz="2800" b="1" dirty="0">
                <a:solidFill>
                  <a:srgbClr val="0000FF"/>
                </a:solidFill>
                <a:latin typeface="Calibri" pitchFamily="34" charset="0"/>
              </a:rPr>
              <a:t>justification, </a:t>
            </a:r>
            <a:r>
              <a:rPr lang="en-CA" sz="2800" b="1" dirty="0" smtClean="0">
                <a:solidFill>
                  <a:srgbClr val="0000FF"/>
                </a:solidFill>
                <a:latin typeface="Calibri" pitchFamily="34" charset="0"/>
              </a:rPr>
              <a:t>the LORD </a:t>
            </a:r>
            <a:r>
              <a:rPr lang="en-CA" sz="2800" b="1" u="sng" dirty="0" smtClean="0">
                <a:solidFill>
                  <a:srgbClr val="0000FF"/>
                </a:solidFill>
                <a:latin typeface="Calibri" pitchFamily="34" charset="0"/>
              </a:rPr>
              <a:t>counts</a:t>
            </a:r>
            <a:r>
              <a:rPr lang="en-CA" sz="2800" b="1" dirty="0" smtClean="0">
                <a:solidFill>
                  <a:srgbClr val="0000FF"/>
                </a:solidFill>
                <a:latin typeface="Calibri" pitchFamily="34" charset="0"/>
              </a:rPr>
              <a:t> / </a:t>
            </a:r>
            <a:r>
              <a:rPr lang="en-CA" sz="2800" b="1" u="sng" dirty="0" smtClean="0">
                <a:solidFill>
                  <a:srgbClr val="0000FF"/>
                </a:solidFill>
                <a:latin typeface="Calibri" pitchFamily="34" charset="0"/>
              </a:rPr>
              <a:t>credits</a:t>
            </a:r>
            <a:r>
              <a:rPr lang="en-CA" sz="2800" b="1" dirty="0" smtClean="0">
                <a:solidFill>
                  <a:srgbClr val="0000FF"/>
                </a:solidFill>
                <a:latin typeface="Calibri" pitchFamily="34" charset="0"/>
              </a:rPr>
              <a:t> to us Christ’s obedience as our righteousness, by faith apart from works, and doesn’t </a:t>
            </a:r>
            <a:r>
              <a:rPr lang="en-CA" sz="2800" b="1" u="sng" dirty="0">
                <a:solidFill>
                  <a:srgbClr val="0000FF"/>
                </a:solidFill>
                <a:latin typeface="Calibri" pitchFamily="34" charset="0"/>
              </a:rPr>
              <a:t>count</a:t>
            </a:r>
            <a:r>
              <a:rPr lang="en-CA" sz="2800" b="1" dirty="0">
                <a:solidFill>
                  <a:srgbClr val="0000FF"/>
                </a:solidFill>
                <a:latin typeface="Calibri" pitchFamily="34" charset="0"/>
              </a:rPr>
              <a:t> our sins against </a:t>
            </a:r>
            <a:r>
              <a:rPr lang="en-CA" sz="2800" b="1" dirty="0" smtClean="0">
                <a:solidFill>
                  <a:srgbClr val="0000FF"/>
                </a:solidFill>
                <a:latin typeface="Calibri" pitchFamily="34" charset="0"/>
              </a:rPr>
              <a:t>us as he </a:t>
            </a:r>
            <a:r>
              <a:rPr lang="en-CA" sz="2800" b="1" u="sng" dirty="0" smtClean="0">
                <a:solidFill>
                  <a:srgbClr val="0000FF"/>
                </a:solidFill>
                <a:latin typeface="Calibri" pitchFamily="34" charset="0"/>
              </a:rPr>
              <a:t>counts</a:t>
            </a:r>
            <a:r>
              <a:rPr lang="en-CA" sz="2800" b="1" dirty="0" smtClean="0">
                <a:solidFill>
                  <a:srgbClr val="0000FF"/>
                </a:solidFill>
                <a:latin typeface="Calibri" pitchFamily="34" charset="0"/>
              </a:rPr>
              <a:t> our punishment</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as</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fully</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paid</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by</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our</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substitute,</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the</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Lamb</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of</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God  </a:t>
            </a:r>
          </a:p>
          <a:p>
            <a:pPr algn="ctr"/>
            <a:r>
              <a:rPr lang="en-CA" sz="2400" b="1" dirty="0" smtClean="0">
                <a:solidFill>
                  <a:srgbClr val="0000FF"/>
                </a:solidFill>
                <a:latin typeface="Calibri" pitchFamily="34" charset="0"/>
              </a:rPr>
              <a:t>(Greek </a:t>
            </a:r>
            <a:r>
              <a:rPr lang="en-CA" sz="2400" b="1" i="1" u="sng" dirty="0" err="1" smtClean="0">
                <a:solidFill>
                  <a:srgbClr val="0000FF"/>
                </a:solidFill>
                <a:latin typeface="Calibri" pitchFamily="34" charset="0"/>
              </a:rPr>
              <a:t>logizomai</a:t>
            </a:r>
            <a:r>
              <a:rPr lang="en-CA" sz="2400" b="1" i="1" u="sng" dirty="0" smtClean="0">
                <a:solidFill>
                  <a:srgbClr val="0000FF"/>
                </a:solidFill>
                <a:latin typeface="Calibri" pitchFamily="34" charset="0"/>
              </a:rPr>
              <a:t>,</a:t>
            </a:r>
            <a:r>
              <a:rPr lang="en-CA" sz="2400" b="1" u="sng" dirty="0" smtClean="0">
                <a:solidFill>
                  <a:srgbClr val="0000FF"/>
                </a:solidFill>
                <a:latin typeface="Calibri" pitchFamily="34" charset="0"/>
              </a:rPr>
              <a:t> </a:t>
            </a:r>
            <a:r>
              <a:rPr lang="en-CA" sz="2400" b="1" dirty="0" smtClean="0">
                <a:solidFill>
                  <a:srgbClr val="0000FF"/>
                </a:solidFill>
                <a:latin typeface="Calibri" pitchFamily="34" charset="0"/>
              </a:rPr>
              <a:t>Latin </a:t>
            </a:r>
            <a:r>
              <a:rPr lang="en-CA" sz="2400" b="1" i="1" dirty="0" err="1" smtClean="0">
                <a:solidFill>
                  <a:srgbClr val="0000FF"/>
                </a:solidFill>
                <a:latin typeface="Calibri" pitchFamily="34" charset="0"/>
              </a:rPr>
              <a:t>imputata</a:t>
            </a:r>
            <a:r>
              <a:rPr lang="en-CA" sz="2400" b="1" i="1" dirty="0" smtClean="0">
                <a:solidFill>
                  <a:srgbClr val="0000FF"/>
                </a:solidFill>
                <a:latin typeface="Calibri" pitchFamily="34" charset="0"/>
              </a:rPr>
              <a:t> </a:t>
            </a:r>
            <a:r>
              <a:rPr lang="en-CA" sz="2400" b="1" dirty="0" smtClean="0">
                <a:solidFill>
                  <a:srgbClr val="0000FF"/>
                </a:solidFill>
                <a:latin typeface="Calibri" pitchFamily="34" charset="0"/>
              </a:rPr>
              <a:t>Rom 4:3,4,5,6,8,9,10,11,22,23,24).</a:t>
            </a:r>
            <a:endParaRPr lang="en-CA" sz="2400" b="1" dirty="0">
              <a:solidFill>
                <a:srgbClr val="0000FF"/>
              </a:solidFill>
              <a:latin typeface="Calibri" pitchFamily="34" charset="0"/>
            </a:endParaRPr>
          </a:p>
        </p:txBody>
      </p:sp>
      <p:sp>
        <p:nvSpPr>
          <p:cNvPr id="25" name="TextBox 24"/>
          <p:cNvSpPr txBox="1"/>
          <p:nvPr/>
        </p:nvSpPr>
        <p:spPr>
          <a:xfrm>
            <a:off x="909776" y="0"/>
            <a:ext cx="7406640" cy="523220"/>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cs typeface="Calibri" pitchFamily="34" charset="0"/>
              </a:rPr>
              <a:t>Justified in Christ the righteousness of God</a:t>
            </a:r>
            <a:endParaRPr lang="en-CA" sz="2800" dirty="0">
              <a:solidFill>
                <a:srgbClr val="FF0000"/>
              </a:solidFill>
              <a:latin typeface="Calibri" pitchFamily="34" charset="0"/>
              <a:cs typeface="Calibri" pitchFamily="34" charset="0"/>
            </a:endParaRPr>
          </a:p>
        </p:txBody>
      </p:sp>
      <p:sp>
        <p:nvSpPr>
          <p:cNvPr id="28" name="Title 1"/>
          <p:cNvSpPr txBox="1">
            <a:spLocks/>
          </p:cNvSpPr>
          <p:nvPr/>
        </p:nvSpPr>
        <p:spPr>
          <a:xfrm>
            <a:off x="1763688" y="1124744"/>
            <a:ext cx="6175598" cy="1143000"/>
          </a:xfrm>
          <a:prstGeom prst="rect">
            <a:avLst/>
          </a:prstGeom>
        </p:spPr>
        <p:txBody>
          <a:bodyPr/>
          <a:lstStyle/>
          <a:p>
            <a:pPr marL="0" marR="0" lvl="0" indent="0" algn="ctr" defTabSz="914400" rtl="0" eaLnBrk="0" fontAlgn="base" latinLnBrk="0" hangingPunct="0">
              <a:lnSpc>
                <a:spcPts val="3000"/>
              </a:lnSpc>
              <a:spcBef>
                <a:spcPct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j-ea"/>
                <a:cs typeface="+mj-cs"/>
              </a:rPr>
              <a:t>Justified in Christ</a:t>
            </a:r>
          </a:p>
          <a:p>
            <a:pPr marL="0" marR="0" lvl="0" indent="0" algn="ctr" defTabSz="914400" rtl="0" eaLnBrk="0" fontAlgn="base" latinLnBrk="0" hangingPunct="0">
              <a:lnSpc>
                <a:spcPts val="3000"/>
              </a:lnSpc>
              <a:spcBef>
                <a:spcPct val="0"/>
              </a:spcBef>
              <a:spcAft>
                <a:spcPct val="0"/>
              </a:spcAft>
              <a:buClrTx/>
              <a:buSzTx/>
              <a:buFontTx/>
              <a:buNone/>
              <a:tabLst/>
              <a:defRPr/>
            </a:pPr>
            <a:r>
              <a:rPr lang="en-CA" sz="2800" b="1" kern="0" dirty="0" smtClean="0">
                <a:latin typeface="Calibri" pitchFamily="34" charset="0"/>
                <a:ea typeface="+mj-ea"/>
                <a:cs typeface="+mj-cs"/>
              </a:rPr>
              <a:t>Counted </a:t>
            </a:r>
            <a:r>
              <a:rPr kumimoji="0" lang="en-CA" sz="2800" b="1" i="0" u="none" strike="noStrike" kern="0" cap="none" spc="0" normalizeH="0" baseline="0" noProof="0" dirty="0" smtClean="0">
                <a:ln>
                  <a:noFill/>
                </a:ln>
                <a:effectLst/>
                <a:uLnTx/>
                <a:uFillTx/>
                <a:latin typeface="Calibri" pitchFamily="34" charset="0"/>
                <a:ea typeface="+mj-ea"/>
                <a:cs typeface="+mj-cs"/>
              </a:rPr>
              <a:t>righteous in God’s sight</a:t>
            </a:r>
          </a:p>
          <a:p>
            <a:pPr marL="0" marR="0" lvl="0" indent="0" algn="ctr" defTabSz="914400" rtl="0" eaLnBrk="0" fontAlgn="base" latinLnBrk="0" hangingPunct="0">
              <a:lnSpc>
                <a:spcPts val="3000"/>
              </a:lnSpc>
              <a:spcBef>
                <a:spcPct val="0"/>
              </a:spcBef>
              <a:spcAft>
                <a:spcPct val="0"/>
              </a:spcAft>
              <a:buClrTx/>
              <a:buSzTx/>
              <a:buFontTx/>
              <a:buNone/>
              <a:tabLst/>
              <a:defRPr/>
            </a:pPr>
            <a:r>
              <a:rPr lang="en-CA" sz="2800" b="1" kern="0" dirty="0" smtClean="0">
                <a:latin typeface="Calibri" pitchFamily="34" charset="0"/>
                <a:ea typeface="+mj-ea"/>
                <a:cs typeface="+mj-cs"/>
              </a:rPr>
              <a:t>in Christ alone</a:t>
            </a:r>
          </a:p>
          <a:p>
            <a:pPr marL="0" marR="0" lvl="0" indent="0" algn="ctr" defTabSz="914400" rtl="0" eaLnBrk="0" fontAlgn="base" latinLnBrk="0" hangingPunct="0">
              <a:lnSpc>
                <a:spcPts val="3000"/>
              </a:lnSpc>
              <a:spcBef>
                <a:spcPct val="0"/>
              </a:spcBef>
              <a:spcAft>
                <a:spcPct val="0"/>
              </a:spcAft>
              <a:buClrTx/>
              <a:buSzTx/>
              <a:buFontTx/>
              <a:buNone/>
              <a:tabLst/>
              <a:defRPr/>
            </a:pPr>
            <a:r>
              <a:rPr lang="en-CA" sz="2800" b="1" kern="0" noProof="0" dirty="0" smtClean="0">
                <a:latin typeface="Calibri" pitchFamily="34" charset="0"/>
                <a:ea typeface="+mj-ea"/>
                <a:cs typeface="+mj-cs"/>
              </a:rPr>
              <a:t>t</a:t>
            </a:r>
            <a:r>
              <a:rPr kumimoji="0" lang="en-CA" sz="2800" b="1" i="0" u="none" strike="noStrike" kern="0" cap="none" spc="0" normalizeH="0" baseline="0" noProof="0" dirty="0" smtClean="0">
                <a:ln>
                  <a:noFill/>
                </a:ln>
                <a:effectLst/>
                <a:uLnTx/>
                <a:uFillTx/>
                <a:latin typeface="Calibri" pitchFamily="34" charset="0"/>
                <a:ea typeface="+mj-ea"/>
                <a:cs typeface="+mj-cs"/>
              </a:rPr>
              <a:t>hrough faith alone</a:t>
            </a:r>
          </a:p>
          <a:p>
            <a:pPr marL="0" marR="0" lvl="0" indent="0" algn="ctr" defTabSz="914400" rtl="0" eaLnBrk="0" fontAlgn="base" latinLnBrk="0" hangingPunct="0">
              <a:lnSpc>
                <a:spcPts val="3000"/>
              </a:lnSpc>
              <a:spcBef>
                <a:spcPct val="0"/>
              </a:spcBef>
              <a:spcAft>
                <a:spcPct val="0"/>
              </a:spcAft>
              <a:buClrTx/>
              <a:buSzTx/>
              <a:buFontTx/>
              <a:buNone/>
              <a:tabLst/>
              <a:defRPr/>
            </a:pPr>
            <a:r>
              <a:rPr lang="en-CA" sz="2800" b="1" kern="0" dirty="0" smtClean="0">
                <a:latin typeface="Calibri" pitchFamily="34" charset="0"/>
                <a:ea typeface="+mj-ea"/>
                <a:cs typeface="+mj-cs"/>
              </a:rPr>
              <a:t>by God’s grace alone</a:t>
            </a:r>
            <a:endParaRPr kumimoji="0" lang="en-CA" sz="2800" b="1" i="0" u="none" strike="noStrike" kern="0" cap="none" spc="0" normalizeH="0" baseline="0" noProof="0" dirty="0" smtClean="0">
              <a:ln>
                <a:noFill/>
              </a:ln>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1" name="Rectangle 10"/>
          <p:cNvSpPr/>
          <p:nvPr/>
        </p:nvSpPr>
        <p:spPr>
          <a:xfrm>
            <a:off x="4383400" y="3717032"/>
            <a:ext cx="548640" cy="137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Rectangle 12"/>
          <p:cNvSpPr/>
          <p:nvPr/>
        </p:nvSpPr>
        <p:spPr>
          <a:xfrm>
            <a:off x="4572000" y="3573016"/>
            <a:ext cx="137160" cy="640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3307824" y="2409058"/>
            <a:ext cx="2560320" cy="1523998"/>
          </a:xfrm>
          <a:prstGeom prst="rect">
            <a:avLst/>
          </a:prstGeom>
        </p:spPr>
      </p:pic>
      <p:pic>
        <p:nvPicPr>
          <p:cNvPr id="7" name="Picture 6" descr="egyptian.gif"/>
          <p:cNvPicPr>
            <a:picLocks noChangeAspect="1"/>
          </p:cNvPicPr>
          <p:nvPr/>
        </p:nvPicPr>
        <p:blipFill>
          <a:blip r:embed="rId3" cstate="print"/>
          <a:stretch>
            <a:fillRect/>
          </a:stretch>
        </p:blipFill>
        <p:spPr>
          <a:xfrm rot="7200000">
            <a:off x="4015767" y="3559997"/>
            <a:ext cx="2560320" cy="1523998"/>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2672752" y="3580588"/>
            <a:ext cx="2560320" cy="1523998"/>
          </a:xfrm>
          <a:prstGeom prst="rect">
            <a:avLst/>
          </a:prstGeom>
        </p:spPr>
      </p:pic>
      <p:sp>
        <p:nvSpPr>
          <p:cNvPr id="12" name="TextBox 11"/>
          <p:cNvSpPr txBox="1"/>
          <p:nvPr/>
        </p:nvSpPr>
        <p:spPr>
          <a:xfrm>
            <a:off x="8712968" y="6309320"/>
            <a:ext cx="323528" cy="369332"/>
          </a:xfrm>
          <a:prstGeom prst="rect">
            <a:avLst/>
          </a:prstGeom>
          <a:noFill/>
        </p:spPr>
        <p:txBody>
          <a:bodyPr wrap="square" rtlCol="0">
            <a:spAutoFit/>
          </a:bodyPr>
          <a:lstStyle/>
          <a:p>
            <a:r>
              <a:rPr lang="en-CA" dirty="0" smtClean="0"/>
              <a:t>1</a:t>
            </a:r>
            <a:endParaRPr lang="en-CA" dirty="0"/>
          </a:p>
        </p:txBody>
      </p:sp>
      <p:sp>
        <p:nvSpPr>
          <p:cNvPr id="10" name="TextBox 9"/>
          <p:cNvSpPr txBox="1">
            <a:spLocks noChangeArrowheads="1"/>
          </p:cNvSpPr>
          <p:nvPr/>
        </p:nvSpPr>
        <p:spPr bwMode="auto">
          <a:xfrm>
            <a:off x="107504" y="44624"/>
            <a:ext cx="8964488" cy="1384995"/>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If we receive Christ the righteousness of God, </a:t>
            </a:r>
          </a:p>
          <a:p>
            <a:pPr algn="ctr"/>
            <a:r>
              <a:rPr lang="en-CA" sz="2800" b="1" dirty="0" smtClean="0">
                <a:solidFill>
                  <a:schemeClr val="bg1"/>
                </a:solidFill>
                <a:latin typeface="Calibri" pitchFamily="34" charset="0"/>
              </a:rPr>
              <a:t>the Lord counts us as righteous in Christ and unites with us </a:t>
            </a:r>
          </a:p>
          <a:p>
            <a:pPr algn="ctr"/>
            <a:r>
              <a:rPr lang="en-CA" sz="2800" b="1" dirty="0" smtClean="0">
                <a:solidFill>
                  <a:schemeClr val="bg1"/>
                </a:solidFill>
                <a:latin typeface="Calibri" pitchFamily="34" charset="0"/>
              </a:rPr>
              <a:t>in</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love</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relationship</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in</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Christ,</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in</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the</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Spirit,</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in</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God</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the</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Father.</a:t>
            </a:r>
          </a:p>
        </p:txBody>
      </p:sp>
      <p:pic>
        <p:nvPicPr>
          <p:cNvPr id="15" name="Picture 14" descr="www.fg-a.com valentine 2-jumping-heart.gif"/>
          <p:cNvPicPr>
            <a:picLocks noChangeAspect="1"/>
          </p:cNvPicPr>
          <p:nvPr/>
        </p:nvPicPr>
        <p:blipFill>
          <a:blip r:embed="rId4" cstate="print"/>
          <a:stretch>
            <a:fillRect/>
          </a:stretch>
        </p:blipFill>
        <p:spPr>
          <a:xfrm>
            <a:off x="4077072" y="3247628"/>
            <a:ext cx="1143000" cy="1333500"/>
          </a:xfrm>
          <a:prstGeom prst="rect">
            <a:avLst/>
          </a:prstGeom>
        </p:spPr>
      </p:pic>
      <p:sp>
        <p:nvSpPr>
          <p:cNvPr id="17" name="TextBox 16"/>
          <p:cNvSpPr txBox="1"/>
          <p:nvPr/>
        </p:nvSpPr>
        <p:spPr>
          <a:xfrm>
            <a:off x="323528" y="6237312"/>
            <a:ext cx="2088232" cy="400110"/>
          </a:xfrm>
          <a:prstGeom prst="rect">
            <a:avLst/>
          </a:prstGeom>
          <a:noFill/>
        </p:spPr>
        <p:txBody>
          <a:bodyPr wrap="square" rtlCol="0">
            <a:spAutoFit/>
          </a:bodyPr>
          <a:lstStyle/>
          <a:p>
            <a:pPr algn="ctr"/>
            <a:r>
              <a:rPr lang="en-CA" sz="1000" dirty="0" smtClean="0">
                <a:solidFill>
                  <a:schemeClr val="tx1">
                    <a:lumMod val="85000"/>
                  </a:schemeClr>
                </a:solidFill>
              </a:rPr>
              <a:t> smiley © sherv.net</a:t>
            </a:r>
          </a:p>
          <a:p>
            <a:pPr algn="ctr"/>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14" name="WordArt 2"/>
          <p:cNvSpPr>
            <a:spLocks noChangeArrowheads="1" noChangeShapeType="1" noTextEdit="1"/>
          </p:cNvSpPr>
          <p:nvPr/>
        </p:nvSpPr>
        <p:spPr bwMode="auto">
          <a:xfrm>
            <a:off x="3347864" y="2204864"/>
            <a:ext cx="2592288" cy="216024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16" name="TextBox 15"/>
          <p:cNvSpPr txBox="1">
            <a:spLocks noChangeArrowheads="1"/>
          </p:cNvSpPr>
          <p:nvPr/>
        </p:nvSpPr>
        <p:spPr bwMode="auto">
          <a:xfrm>
            <a:off x="72008" y="5355213"/>
            <a:ext cx="8964488" cy="954107"/>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The Lord’s love wants our hearts to jump for joy </a:t>
            </a:r>
          </a:p>
          <a:p>
            <a:pPr algn="ctr"/>
            <a:r>
              <a:rPr lang="en-CA" sz="2800" b="1" dirty="0" smtClean="0">
                <a:solidFill>
                  <a:schemeClr val="bg1"/>
                </a:solidFill>
                <a:latin typeface="Calibri" pitchFamily="34" charset="0"/>
              </a:rPr>
              <a:t>in God</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the</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Father, Son and Spirit.</a:t>
            </a:r>
          </a:p>
        </p:txBody>
      </p:sp>
    </p:spTree>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0" name="Rectangle 19"/>
          <p:cNvSpPr/>
          <p:nvPr/>
        </p:nvSpPr>
        <p:spPr>
          <a:xfrm>
            <a:off x="4383400" y="1700808"/>
            <a:ext cx="548640" cy="137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Rectangle 18"/>
          <p:cNvSpPr/>
          <p:nvPr/>
        </p:nvSpPr>
        <p:spPr>
          <a:xfrm>
            <a:off x="4572000" y="1628800"/>
            <a:ext cx="137160" cy="640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TextBox 39"/>
          <p:cNvSpPr txBox="1">
            <a:spLocks noChangeArrowheads="1"/>
          </p:cNvSpPr>
          <p:nvPr/>
        </p:nvSpPr>
        <p:spPr bwMode="auto">
          <a:xfrm>
            <a:off x="72008" y="3129930"/>
            <a:ext cx="8964488" cy="3539430"/>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There is nothing more breath-taking, delightful, exciting,  and satisfying than a personal relationship with God </a:t>
            </a:r>
          </a:p>
          <a:p>
            <a:pPr algn="ctr"/>
            <a:r>
              <a:rPr lang="en-CA" sz="2800" b="1" dirty="0" smtClean="0">
                <a:solidFill>
                  <a:schemeClr val="bg1"/>
                </a:solidFill>
                <a:latin typeface="Calibri" pitchFamily="34" charset="0"/>
              </a:rPr>
              <a:t>the Father, Son and Spirit to enjoy the supreme oneness, love, fellowship, and cooperation the one holy Lord </a:t>
            </a:r>
          </a:p>
          <a:p>
            <a:pPr algn="ctr"/>
            <a:r>
              <a:rPr lang="en-CA" sz="2800" b="1" dirty="0" smtClean="0">
                <a:solidFill>
                  <a:schemeClr val="bg1"/>
                </a:solidFill>
                <a:latin typeface="Calibri" pitchFamily="34" charset="0"/>
              </a:rPr>
              <a:t>God Almighty enjoys in himself and shares with us.</a:t>
            </a:r>
          </a:p>
          <a:p>
            <a:pPr algn="ctr"/>
            <a:r>
              <a:rPr lang="en-CA" sz="2800" b="1" dirty="0" smtClean="0">
                <a:solidFill>
                  <a:schemeClr val="bg1"/>
                </a:solidFill>
                <a:latin typeface="Calibri" pitchFamily="34" charset="0"/>
              </a:rPr>
              <a:t>To enjoy God as God enjoys God – what glory!</a:t>
            </a:r>
          </a:p>
          <a:p>
            <a:pPr algn="ctr"/>
            <a:r>
              <a:rPr lang="en-CA" sz="2800" b="1" dirty="0" smtClean="0">
                <a:solidFill>
                  <a:schemeClr val="bg1"/>
                </a:solidFill>
                <a:latin typeface="Calibri" pitchFamily="34" charset="0"/>
                <a:cs typeface="Calibri" pitchFamily="34" charset="0"/>
              </a:rPr>
              <a:t>Heaven is a celebration of God, and life on earth is a bit of heaven when we rejoice in God as God rejoices in God!</a:t>
            </a:r>
            <a:endParaRPr lang="en-CA" sz="2800" b="1" dirty="0">
              <a:solidFill>
                <a:schemeClr val="bg1"/>
              </a:solidFill>
              <a:latin typeface="Calibri" pitchFamily="34" charset="0"/>
              <a:cs typeface="Calibri" pitchFamily="34" charset="0"/>
            </a:endParaRPr>
          </a:p>
        </p:txBody>
      </p:sp>
      <p:sp>
        <p:nvSpPr>
          <p:cNvPr id="44" name="WordArt 2"/>
          <p:cNvSpPr>
            <a:spLocks noChangeArrowheads="1" noChangeShapeType="1" noTextEdit="1"/>
          </p:cNvSpPr>
          <p:nvPr/>
        </p:nvSpPr>
        <p:spPr bwMode="auto">
          <a:xfrm>
            <a:off x="3347864" y="332656"/>
            <a:ext cx="2448272" cy="108012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8" name="TextBox 7"/>
          <p:cNvSpPr txBox="1"/>
          <p:nvPr/>
        </p:nvSpPr>
        <p:spPr>
          <a:xfrm>
            <a:off x="8712968" y="6453336"/>
            <a:ext cx="323528" cy="369332"/>
          </a:xfrm>
          <a:prstGeom prst="rect">
            <a:avLst/>
          </a:prstGeom>
          <a:noFill/>
        </p:spPr>
        <p:txBody>
          <a:bodyPr wrap="square" rtlCol="0">
            <a:spAutoFit/>
          </a:bodyPr>
          <a:lstStyle/>
          <a:p>
            <a:r>
              <a:rPr lang="en-CA" dirty="0" smtClean="0"/>
              <a:t>1</a:t>
            </a:r>
            <a:endParaRPr lang="en-CA" dirty="0"/>
          </a:p>
        </p:txBody>
      </p:sp>
      <p:pic>
        <p:nvPicPr>
          <p:cNvPr id="11" name="Picture 10" descr="egyptian.gif"/>
          <p:cNvPicPr>
            <a:picLocks noChangeAspect="1"/>
          </p:cNvPicPr>
          <p:nvPr/>
        </p:nvPicPr>
        <p:blipFill>
          <a:blip r:embed="rId2" cstate="print"/>
          <a:stretch>
            <a:fillRect/>
          </a:stretch>
        </p:blipFill>
        <p:spPr>
          <a:xfrm>
            <a:off x="3307824" y="392834"/>
            <a:ext cx="2560320" cy="1523998"/>
          </a:xfrm>
          <a:prstGeom prst="rect">
            <a:avLst/>
          </a:prstGeom>
        </p:spPr>
      </p:pic>
      <p:pic>
        <p:nvPicPr>
          <p:cNvPr id="12" name="Picture 11" descr="egyptian.gif"/>
          <p:cNvPicPr>
            <a:picLocks noChangeAspect="1"/>
          </p:cNvPicPr>
          <p:nvPr/>
        </p:nvPicPr>
        <p:blipFill>
          <a:blip r:embed="rId2" cstate="print"/>
          <a:stretch>
            <a:fillRect/>
          </a:stretch>
        </p:blipFill>
        <p:spPr>
          <a:xfrm rot="14400000" flipH="1">
            <a:off x="2672752" y="1584491"/>
            <a:ext cx="2560320" cy="1523998"/>
          </a:xfrm>
          <a:prstGeom prst="rect">
            <a:avLst/>
          </a:prstGeom>
        </p:spPr>
      </p:pic>
      <p:pic>
        <p:nvPicPr>
          <p:cNvPr id="13" name="Picture 12" descr="egyptian.gif"/>
          <p:cNvPicPr>
            <a:picLocks noChangeAspect="1"/>
          </p:cNvPicPr>
          <p:nvPr/>
        </p:nvPicPr>
        <p:blipFill>
          <a:blip r:embed="rId2" cstate="print"/>
          <a:stretch>
            <a:fillRect/>
          </a:stretch>
        </p:blipFill>
        <p:spPr>
          <a:xfrm rot="7200000">
            <a:off x="4081892" y="1543773"/>
            <a:ext cx="2560320" cy="1523998"/>
          </a:xfrm>
          <a:prstGeom prst="rect">
            <a:avLst/>
          </a:prstGeom>
        </p:spPr>
      </p:pic>
      <p:pic>
        <p:nvPicPr>
          <p:cNvPr id="14" name="Picture 13" descr="www.fg-a.com valentine 2-jumping-heart.gif"/>
          <p:cNvPicPr>
            <a:picLocks noChangeAspect="1"/>
          </p:cNvPicPr>
          <p:nvPr/>
        </p:nvPicPr>
        <p:blipFill>
          <a:blip r:embed="rId3" cstate="print"/>
          <a:stretch>
            <a:fillRect/>
          </a:stretch>
        </p:blipFill>
        <p:spPr>
          <a:xfrm>
            <a:off x="4077072" y="1159396"/>
            <a:ext cx="1143000" cy="1333500"/>
          </a:xfrm>
          <a:prstGeom prst="rect">
            <a:avLst/>
          </a:prstGeom>
        </p:spPr>
      </p:pic>
      <p:sp>
        <p:nvSpPr>
          <p:cNvPr id="16" name="TextBox 15"/>
          <p:cNvSpPr txBox="1">
            <a:spLocks noChangeArrowheads="1"/>
          </p:cNvSpPr>
          <p:nvPr/>
        </p:nvSpPr>
        <p:spPr bwMode="auto">
          <a:xfrm>
            <a:off x="35496" y="387821"/>
            <a:ext cx="3339480" cy="1384995"/>
          </a:xfrm>
          <a:prstGeom prst="rect">
            <a:avLst/>
          </a:prstGeom>
          <a:noFill/>
          <a:ln w="9525">
            <a:noFill/>
            <a:miter lim="800000"/>
            <a:headEnd/>
            <a:tailEnd/>
          </a:ln>
        </p:spPr>
        <p:txBody>
          <a:bodyPr wrap="square">
            <a:spAutoFit/>
          </a:bodyPr>
          <a:lstStyle/>
          <a:p>
            <a:pPr algn="ctr"/>
            <a:r>
              <a:rPr lang="en-CA" sz="2800" b="1" dirty="0" smtClean="0">
                <a:latin typeface="Calibri" pitchFamily="34" charset="0"/>
                <a:cs typeface="Calibri" pitchFamily="34" charset="0"/>
              </a:rPr>
              <a:t>“In your presence there is fullness </a:t>
            </a:r>
          </a:p>
          <a:p>
            <a:pPr algn="ctr"/>
            <a:r>
              <a:rPr lang="en-CA" sz="2800" b="1" dirty="0" smtClean="0">
                <a:latin typeface="Calibri" pitchFamily="34" charset="0"/>
                <a:cs typeface="Calibri" pitchFamily="34" charset="0"/>
              </a:rPr>
              <a:t>of joy; </a:t>
            </a:r>
            <a:endParaRPr lang="en-CA" sz="2800" b="1" dirty="0">
              <a:solidFill>
                <a:schemeClr val="bg1"/>
              </a:solidFill>
              <a:latin typeface="Calibri" pitchFamily="34" charset="0"/>
              <a:cs typeface="Calibri" pitchFamily="34" charset="0"/>
            </a:endParaRPr>
          </a:p>
        </p:txBody>
      </p:sp>
      <p:sp>
        <p:nvSpPr>
          <p:cNvPr id="17" name="TextBox 16"/>
          <p:cNvSpPr txBox="1">
            <a:spLocks noChangeArrowheads="1"/>
          </p:cNvSpPr>
          <p:nvPr/>
        </p:nvSpPr>
        <p:spPr bwMode="auto">
          <a:xfrm>
            <a:off x="5769024" y="392465"/>
            <a:ext cx="3339480" cy="1815882"/>
          </a:xfrm>
          <a:prstGeom prst="rect">
            <a:avLst/>
          </a:prstGeom>
          <a:noFill/>
          <a:ln w="9525">
            <a:noFill/>
            <a:miter lim="800000"/>
            <a:headEnd/>
            <a:tailEnd/>
          </a:ln>
        </p:spPr>
        <p:txBody>
          <a:bodyPr wrap="square">
            <a:spAutoFit/>
          </a:bodyPr>
          <a:lstStyle/>
          <a:p>
            <a:pPr algn="ctr"/>
            <a:r>
              <a:rPr lang="en-CA" sz="2800" b="1" dirty="0" smtClean="0">
                <a:latin typeface="Calibri" pitchFamily="34" charset="0"/>
                <a:cs typeface="Calibri" pitchFamily="34" charset="0"/>
              </a:rPr>
              <a:t>at your right hand are pleasures forevermore”  </a:t>
            </a:r>
          </a:p>
          <a:p>
            <a:pPr algn="ctr"/>
            <a:r>
              <a:rPr lang="en-CA" sz="2800" b="1" dirty="0" err="1" smtClean="0">
                <a:latin typeface="Calibri" pitchFamily="34" charset="0"/>
                <a:cs typeface="Calibri" pitchFamily="34" charset="0"/>
              </a:rPr>
              <a:t>Psa</a:t>
            </a:r>
            <a:r>
              <a:rPr lang="en-CA" sz="2800" b="1" dirty="0" smtClean="0">
                <a:latin typeface="Calibri" pitchFamily="34" charset="0"/>
                <a:cs typeface="Calibri" pitchFamily="34" charset="0"/>
              </a:rPr>
              <a:t> 16:11</a:t>
            </a:r>
            <a:endParaRPr lang="en-CA" sz="2800" b="1" dirty="0">
              <a:solidFill>
                <a:schemeClr val="bg1"/>
              </a:solidFill>
              <a:latin typeface="Calibri" pitchFamily="34" charset="0"/>
              <a:cs typeface="Calibri" pitchFamily="34" charset="0"/>
            </a:endParaRPr>
          </a:p>
        </p:txBody>
      </p:sp>
      <p:sp>
        <p:nvSpPr>
          <p:cNvPr id="18" name="TextBox 17"/>
          <p:cNvSpPr txBox="1"/>
          <p:nvPr/>
        </p:nvSpPr>
        <p:spPr>
          <a:xfrm>
            <a:off x="611560" y="2132856"/>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endParaRPr lang="en-CA"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603194"/>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31" name="TextBox 30"/>
          <p:cNvSpPr txBox="1"/>
          <p:nvPr/>
        </p:nvSpPr>
        <p:spPr>
          <a:xfrm>
            <a:off x="251520" y="3934797"/>
            <a:ext cx="3960440" cy="646331"/>
          </a:xfrm>
          <a:prstGeom prst="rect">
            <a:avLst/>
          </a:prstGeom>
          <a:noFill/>
        </p:spPr>
        <p:txBody>
          <a:bodyPr wrap="square" rtlCol="0">
            <a:spAutoFit/>
          </a:bodyPr>
          <a:lstStyle/>
          <a:p>
            <a:pPr algn="ctr"/>
            <a:r>
              <a:rPr lang="en-CA" b="1" dirty="0" smtClean="0"/>
              <a:t>God’s completely different way </a:t>
            </a:r>
          </a:p>
          <a:p>
            <a:pPr algn="ctr"/>
            <a:r>
              <a:rPr lang="en-CA" b="1" dirty="0" smtClean="0"/>
              <a:t>to deepest joy and satisfaction</a:t>
            </a:r>
            <a:endParaRPr lang="en-CA" b="1" dirty="0"/>
          </a:p>
        </p:txBody>
      </p:sp>
      <p:sp>
        <p:nvSpPr>
          <p:cNvPr id="33" name="TextBox 32"/>
          <p:cNvSpPr txBox="1"/>
          <p:nvPr/>
        </p:nvSpPr>
        <p:spPr>
          <a:xfrm>
            <a:off x="8532440" y="6453336"/>
            <a:ext cx="576064" cy="369332"/>
          </a:xfrm>
          <a:prstGeom prst="rect">
            <a:avLst/>
          </a:prstGeom>
          <a:noFill/>
        </p:spPr>
        <p:txBody>
          <a:bodyPr wrap="square" rtlCol="0">
            <a:spAutoFit/>
          </a:bodyPr>
          <a:lstStyle/>
          <a:p>
            <a:r>
              <a:rPr lang="en-CA" dirty="0" smtClean="0"/>
              <a:t>10</a:t>
            </a:r>
            <a:endParaRPr lang="en-CA" dirty="0"/>
          </a:p>
        </p:txBody>
      </p:sp>
      <p:sp>
        <p:nvSpPr>
          <p:cNvPr id="32" name="Title 1"/>
          <p:cNvSpPr txBox="1">
            <a:spLocks/>
          </p:cNvSpPr>
          <p:nvPr/>
        </p:nvSpPr>
        <p:spPr>
          <a:xfrm>
            <a:off x="0" y="5445224"/>
            <a:ext cx="9144000" cy="1412776"/>
          </a:xfrm>
          <a:prstGeom prst="rect">
            <a:avLst/>
          </a:prstGeom>
          <a:solidFill>
            <a:schemeClr val="bg1"/>
          </a:solidFill>
        </p:spPr>
        <p:txBody>
          <a:bodyPr>
            <a:noAutofit/>
          </a:bodyPr>
          <a:lstStyle/>
          <a:p>
            <a:pPr lvl="0" algn="ctr" eaLnBrk="0" hangingPunct="0">
              <a:defRPr/>
            </a:pPr>
            <a:r>
              <a:rPr lang="en-US" sz="2800" b="1" spc="-20" dirty="0" smtClean="0">
                <a:latin typeface="Calibri" pitchFamily="34" charset="0"/>
                <a:cs typeface="Calibri" pitchFamily="34" charset="0"/>
              </a:rPr>
              <a:t>Do you think good looks, music, smart-phones, sports, </a:t>
            </a:r>
          </a:p>
          <a:p>
            <a:pPr lvl="0" algn="ctr" eaLnBrk="0" hangingPunct="0">
              <a:defRPr/>
            </a:pPr>
            <a:r>
              <a:rPr lang="en-US" sz="2800" b="1" spc="-20" dirty="0" smtClean="0">
                <a:latin typeface="Calibri" pitchFamily="34" charset="0"/>
                <a:cs typeface="Calibri" pitchFamily="34" charset="0"/>
              </a:rPr>
              <a:t>cars, money, friends, romance, sex, food, drinking parties, homes or jobs are better than joy in God?</a:t>
            </a:r>
            <a:endParaRPr kumimoji="0" lang="en-US" sz="28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3" name="Picture 12"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99392"/>
            <a:ext cx="9144000" cy="6858000"/>
          </a:xfrm>
          <a:prstGeom prst="rect">
            <a:avLst/>
          </a:prstGeom>
        </p:spPr>
      </p:pic>
      <p:sp>
        <p:nvSpPr>
          <p:cNvPr id="9" name="TextBox 8"/>
          <p:cNvSpPr txBox="1"/>
          <p:nvPr/>
        </p:nvSpPr>
        <p:spPr>
          <a:xfrm>
            <a:off x="-36512" y="1334373"/>
            <a:ext cx="9144000" cy="5262979"/>
          </a:xfrm>
          <a:prstGeom prst="rect">
            <a:avLst/>
          </a:prstGeom>
          <a:noFill/>
        </p:spPr>
        <p:txBody>
          <a:bodyPr wrap="square" rtlCol="0">
            <a:spAutoFit/>
          </a:bodyPr>
          <a:lstStyle/>
          <a:p>
            <a:pPr algn="ctr"/>
            <a:r>
              <a:rPr lang="en-US" sz="2400" b="1" dirty="0" smtClean="0">
                <a:solidFill>
                  <a:srgbClr val="FF0000"/>
                </a:solidFill>
              </a:rPr>
              <a:t>Alive, Self-existent</a:t>
            </a:r>
            <a:endParaRPr lang="en-CA" sz="2400" dirty="0" smtClean="0">
              <a:solidFill>
                <a:srgbClr val="FF0000"/>
              </a:solidFill>
            </a:endParaRPr>
          </a:p>
          <a:p>
            <a:pPr algn="ctr"/>
            <a:r>
              <a:rPr lang="en-US" sz="2400" b="1" dirty="0" smtClean="0">
                <a:solidFill>
                  <a:srgbClr val="FF0000"/>
                </a:solidFill>
              </a:rPr>
              <a:t>Spiritual                    Personal</a:t>
            </a:r>
            <a:endParaRPr lang="en-CA" sz="2400" dirty="0" smtClean="0">
              <a:solidFill>
                <a:srgbClr val="FF0000"/>
              </a:solidFill>
            </a:endParaRPr>
          </a:p>
          <a:p>
            <a:pPr algn="ctr"/>
            <a:r>
              <a:rPr lang="en-US" sz="2400" b="1" dirty="0" smtClean="0">
                <a:solidFill>
                  <a:srgbClr val="FF0000"/>
                </a:solidFill>
              </a:rPr>
              <a:t>Free Self-determining Independent </a:t>
            </a:r>
          </a:p>
          <a:p>
            <a:pPr algn="ctr"/>
            <a:r>
              <a:rPr lang="en-US" sz="2400" b="1" dirty="0" smtClean="0">
                <a:solidFill>
                  <a:srgbClr val="FF0000"/>
                </a:solidFill>
              </a:rPr>
              <a:t>Wise Intelligent Infinite Eternal Unchanging</a:t>
            </a:r>
          </a:p>
          <a:p>
            <a:pPr algn="ctr"/>
            <a:r>
              <a:rPr lang="en-US" sz="2400" b="1" dirty="0" smtClean="0">
                <a:solidFill>
                  <a:srgbClr val="FF0000"/>
                </a:solidFill>
              </a:rPr>
              <a:t>Immanent          Transcendent           Omniscient</a:t>
            </a:r>
          </a:p>
          <a:p>
            <a:pPr algn="ctr"/>
            <a:r>
              <a:rPr lang="en-US" sz="2400" b="1" dirty="0" smtClean="0">
                <a:solidFill>
                  <a:srgbClr val="FF0000"/>
                </a:solidFill>
              </a:rPr>
              <a:t>Omnipresent              Omnipotent             Sovereign</a:t>
            </a:r>
          </a:p>
          <a:p>
            <a:pPr algn="ctr"/>
            <a:r>
              <a:rPr lang="en-US" sz="2400" b="1" dirty="0" smtClean="0">
                <a:solidFill>
                  <a:srgbClr val="FF0000"/>
                </a:solidFill>
              </a:rPr>
              <a:t>Faithful       Righteous        Just       Holy        Perfect</a:t>
            </a:r>
          </a:p>
          <a:p>
            <a:pPr algn="ctr"/>
            <a:r>
              <a:rPr lang="en-US" sz="2400" b="1" dirty="0" smtClean="0">
                <a:solidFill>
                  <a:srgbClr val="FF0000"/>
                </a:solidFill>
              </a:rPr>
              <a:t>Humble            Love            Gracious            Merciful </a:t>
            </a:r>
          </a:p>
          <a:p>
            <a:pPr algn="ctr"/>
            <a:r>
              <a:rPr lang="en-US" sz="2400" b="1" dirty="0" smtClean="0">
                <a:solidFill>
                  <a:srgbClr val="FF0000"/>
                </a:solidFill>
              </a:rPr>
              <a:t>Good         Wrath         Longsuffering         Patient</a:t>
            </a:r>
          </a:p>
          <a:p>
            <a:pPr algn="ctr"/>
            <a:r>
              <a:rPr lang="en-US" sz="2400" b="1" dirty="0" smtClean="0">
                <a:solidFill>
                  <a:srgbClr val="FF0000"/>
                </a:solidFill>
              </a:rPr>
              <a:t>True     Truthful                   Jealous     Zealous </a:t>
            </a:r>
          </a:p>
          <a:p>
            <a:pPr algn="ctr"/>
            <a:r>
              <a:rPr lang="en-US" sz="2400" b="1" dirty="0" smtClean="0">
                <a:solidFill>
                  <a:srgbClr val="FF0000"/>
                </a:solidFill>
              </a:rPr>
              <a:t>Oneness and Trinity of Father, Son, Spirit </a:t>
            </a:r>
            <a:endParaRPr lang="en-CA" sz="2400" dirty="0" smtClean="0">
              <a:solidFill>
                <a:srgbClr val="FF0000"/>
              </a:solidFill>
            </a:endParaRPr>
          </a:p>
          <a:p>
            <a:pPr algn="ctr"/>
            <a:r>
              <a:rPr lang="en-US" sz="2400" b="1" dirty="0" smtClean="0">
                <a:solidFill>
                  <a:srgbClr val="FF0000"/>
                </a:solidFill>
              </a:rPr>
              <a:t>Creator  Upholder/Sustainer  Savior</a:t>
            </a:r>
            <a:endParaRPr lang="en-CA" sz="2400" dirty="0" smtClean="0">
              <a:solidFill>
                <a:srgbClr val="FF0000"/>
              </a:solidFill>
            </a:endParaRPr>
          </a:p>
          <a:p>
            <a:pPr algn="ctr"/>
            <a:r>
              <a:rPr lang="en-US" sz="2400" b="1" dirty="0" smtClean="0">
                <a:solidFill>
                  <a:srgbClr val="FF0000"/>
                </a:solidFill>
              </a:rPr>
              <a:t>Shepherd    Judge     King</a:t>
            </a:r>
            <a:endParaRPr lang="en-CA" sz="2400" dirty="0" smtClean="0">
              <a:solidFill>
                <a:srgbClr val="FF0000"/>
              </a:solidFill>
            </a:endParaRPr>
          </a:p>
          <a:p>
            <a:pPr algn="ctr"/>
            <a:r>
              <a:rPr lang="en-US" sz="2400" b="1" dirty="0" smtClean="0">
                <a:solidFill>
                  <a:srgbClr val="FF0000"/>
                </a:solidFill>
              </a:rPr>
              <a:t>Joy in Himself</a:t>
            </a:r>
            <a:endParaRPr lang="en-CA" sz="2400" dirty="0">
              <a:solidFill>
                <a:srgbClr val="FF0000"/>
              </a:solidFill>
            </a:endParaRPr>
          </a:p>
        </p:txBody>
      </p:sp>
      <p:sp>
        <p:nvSpPr>
          <p:cNvPr id="12" name="TextBox 11"/>
          <p:cNvSpPr txBox="1"/>
          <p:nvPr/>
        </p:nvSpPr>
        <p:spPr>
          <a:xfrm>
            <a:off x="8676456" y="6453336"/>
            <a:ext cx="323528" cy="369332"/>
          </a:xfrm>
          <a:prstGeom prst="rect">
            <a:avLst/>
          </a:prstGeom>
          <a:noFill/>
        </p:spPr>
        <p:txBody>
          <a:bodyPr wrap="square" rtlCol="0">
            <a:spAutoFit/>
          </a:bodyPr>
          <a:lstStyle/>
          <a:p>
            <a:r>
              <a:rPr lang="en-CA" dirty="0" smtClean="0"/>
              <a:t>1</a:t>
            </a:r>
            <a:endParaRPr lang="en-CA" dirty="0"/>
          </a:p>
        </p:txBody>
      </p:sp>
      <p:sp>
        <p:nvSpPr>
          <p:cNvPr id="11" name="Rectangle 10"/>
          <p:cNvSpPr/>
          <p:nvPr/>
        </p:nvSpPr>
        <p:spPr>
          <a:xfrm>
            <a:off x="4572000" y="3573016"/>
            <a:ext cx="137160" cy="640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4383400" y="3717032"/>
            <a:ext cx="548640" cy="137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descr="egyptian.gif"/>
          <p:cNvPicPr>
            <a:picLocks noChangeAspect="1"/>
          </p:cNvPicPr>
          <p:nvPr/>
        </p:nvPicPr>
        <p:blipFill>
          <a:blip r:embed="rId4" cstate="print"/>
          <a:stretch>
            <a:fillRect/>
          </a:stretch>
        </p:blipFill>
        <p:spPr>
          <a:xfrm rot="7200000">
            <a:off x="4015767" y="3559997"/>
            <a:ext cx="2560320" cy="1523998"/>
          </a:xfrm>
          <a:prstGeom prst="rect">
            <a:avLst/>
          </a:prstGeom>
        </p:spPr>
      </p:pic>
      <p:pic>
        <p:nvPicPr>
          <p:cNvPr id="3" name="Picture 2" descr="egyptian.gif"/>
          <p:cNvPicPr>
            <a:picLocks noChangeAspect="1"/>
          </p:cNvPicPr>
          <p:nvPr/>
        </p:nvPicPr>
        <p:blipFill>
          <a:blip r:embed="rId4" cstate="print"/>
          <a:stretch>
            <a:fillRect/>
          </a:stretch>
        </p:blipFill>
        <p:spPr>
          <a:xfrm>
            <a:off x="3307824" y="2409058"/>
            <a:ext cx="2560320" cy="1523998"/>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2711929" y="3580588"/>
            <a:ext cx="2560320" cy="1523998"/>
          </a:xfrm>
          <a:prstGeom prst="rect">
            <a:avLst/>
          </a:prstGeom>
        </p:spPr>
      </p:pic>
      <p:pic>
        <p:nvPicPr>
          <p:cNvPr id="15" name="Picture 14" descr="www.fg-a.com valentine 2-jumping-heart.gif"/>
          <p:cNvPicPr>
            <a:picLocks noChangeAspect="1"/>
          </p:cNvPicPr>
          <p:nvPr/>
        </p:nvPicPr>
        <p:blipFill>
          <a:blip r:embed="rId5" cstate="print"/>
          <a:stretch>
            <a:fillRect/>
          </a:stretch>
        </p:blipFill>
        <p:spPr>
          <a:xfrm>
            <a:off x="4077072" y="3247628"/>
            <a:ext cx="1143000" cy="1333500"/>
          </a:xfrm>
          <a:prstGeom prst="rect">
            <a:avLst/>
          </a:prstGeom>
        </p:spPr>
      </p:pic>
      <p:sp>
        <p:nvSpPr>
          <p:cNvPr id="18" name="TextBox 17"/>
          <p:cNvSpPr txBox="1">
            <a:spLocks noChangeArrowheads="1"/>
          </p:cNvSpPr>
          <p:nvPr/>
        </p:nvSpPr>
        <p:spPr bwMode="auto">
          <a:xfrm>
            <a:off x="107504" y="44624"/>
            <a:ext cx="8964488" cy="1384995"/>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Impossible!  Nothing else will ever satisfy </a:t>
            </a:r>
          </a:p>
          <a:p>
            <a:pPr algn="ctr"/>
            <a:r>
              <a:rPr lang="en-CA" sz="2800" b="1" dirty="0" smtClean="0">
                <a:solidFill>
                  <a:schemeClr val="bg1"/>
                </a:solidFill>
                <a:latin typeface="Calibri" pitchFamily="34" charset="0"/>
              </a:rPr>
              <a:t>the deep longings of our souls </a:t>
            </a:r>
            <a:r>
              <a:rPr lang="en-CA" sz="2800" b="1" smtClean="0">
                <a:solidFill>
                  <a:schemeClr val="bg1"/>
                </a:solidFill>
                <a:latin typeface="Calibri" pitchFamily="34" charset="0"/>
              </a:rPr>
              <a:t>except God </a:t>
            </a:r>
            <a:r>
              <a:rPr lang="en-CA" sz="2800" b="1" dirty="0" smtClean="0">
                <a:solidFill>
                  <a:schemeClr val="bg1"/>
                </a:solidFill>
                <a:latin typeface="Calibri" pitchFamily="34" charset="0"/>
              </a:rPr>
              <a:t>the Father, Son and Spirit in all his infinite perfections.</a:t>
            </a:r>
          </a:p>
        </p:txBody>
      </p:sp>
      <p:sp>
        <p:nvSpPr>
          <p:cNvPr id="19" name="TextBox 18"/>
          <p:cNvSpPr txBox="1"/>
          <p:nvPr/>
        </p:nvSpPr>
        <p:spPr>
          <a:xfrm>
            <a:off x="1115616" y="6187370"/>
            <a:ext cx="2088232" cy="553998"/>
          </a:xfrm>
          <a:prstGeom prst="rect">
            <a:avLst/>
          </a:prstGeom>
          <a:noFill/>
        </p:spPr>
        <p:txBody>
          <a:bodyPr wrap="square" rtlCol="0">
            <a:spAutoFit/>
          </a:bodyPr>
          <a:lstStyle/>
          <a:p>
            <a:pPr algn="ctr"/>
            <a:r>
              <a:rPr lang="en-CA" sz="1000" dirty="0" smtClean="0">
                <a:solidFill>
                  <a:schemeClr val="tx1">
                    <a:lumMod val="75000"/>
                  </a:schemeClr>
                </a:solidFill>
              </a:rPr>
              <a:t>smiley © sherv.net</a:t>
            </a:r>
          </a:p>
          <a:p>
            <a:pPr algn="ctr"/>
            <a:r>
              <a:rPr lang="en-CA" sz="1000" dirty="0" smtClean="0">
                <a:solidFill>
                  <a:schemeClr val="tx1">
                    <a:lumMod val="75000"/>
                  </a:schemeClr>
                </a:solidFill>
              </a:rPr>
              <a:t>Jumping heart © www.fg-a.com</a:t>
            </a:r>
          </a:p>
          <a:p>
            <a:pPr algn="ctr"/>
            <a:r>
              <a:rPr lang="en-CA" sz="1000" dirty="0" smtClean="0">
                <a:solidFill>
                  <a:schemeClr val="tx1">
                    <a:lumMod val="75000"/>
                  </a:schemeClr>
                </a:solidFill>
              </a:rPr>
              <a:t>People circle © clipartfest.com</a:t>
            </a:r>
            <a:endParaRPr lang="en-CA" dirty="0">
              <a:solidFill>
                <a:schemeClr val="tx1">
                  <a:lumMod val="75000"/>
                </a:schemeClr>
              </a:solidFill>
            </a:endParaRPr>
          </a:p>
        </p:txBody>
      </p:sp>
    </p:spTree>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718048"/>
            <a:ext cx="8712968" cy="1143000"/>
          </a:xfrm>
        </p:spPr>
        <p:txBody>
          <a:bodyPr/>
          <a:lstStyle/>
          <a:p>
            <a:r>
              <a:rPr lang="en-CA" sz="2800" b="1" dirty="0" smtClean="0">
                <a:solidFill>
                  <a:schemeClr val="tx1"/>
                </a:solidFill>
                <a:latin typeface="Calibri" pitchFamily="34" charset="0"/>
                <a:cs typeface="Calibri" pitchFamily="34" charset="0"/>
              </a:rPr>
              <a:t>Thank you, Lord, for the two ways you are just to justify guilty sinners who deserve your just judgment.</a:t>
            </a:r>
            <a:br>
              <a:rPr lang="en-CA" sz="2800" b="1" dirty="0" smtClean="0">
                <a:solidFill>
                  <a:schemeClr val="tx1"/>
                </a:solidFill>
                <a:latin typeface="Calibri" pitchFamily="34" charset="0"/>
                <a:cs typeface="Calibri" pitchFamily="34" charset="0"/>
              </a:rPr>
            </a:br>
            <a:r>
              <a:rPr lang="en-CA" sz="1600" b="1" dirty="0" smtClean="0">
                <a:solidFill>
                  <a:schemeClr val="bg1"/>
                </a:solidFill>
                <a:latin typeface="Calibri" pitchFamily="34" charset="0"/>
                <a:cs typeface="Calibri" pitchFamily="34" charset="0"/>
              </a:rPr>
              <a:t/>
            </a:r>
            <a:br>
              <a:rPr lang="en-CA" sz="1600" b="1" dirty="0" smtClean="0">
                <a:solidFill>
                  <a:schemeClr val="bg1"/>
                </a:solidFill>
                <a:latin typeface="Calibri" pitchFamily="34" charset="0"/>
                <a:cs typeface="Calibri" pitchFamily="34" charset="0"/>
              </a:rPr>
            </a:br>
            <a:r>
              <a:rPr lang="en-CA" sz="2800" b="1" dirty="0" smtClean="0">
                <a:solidFill>
                  <a:srgbClr val="FFC000"/>
                </a:solidFill>
                <a:latin typeface="Calibri" pitchFamily="34" charset="0"/>
                <a:cs typeface="Calibri" pitchFamily="34" charset="0"/>
              </a:rPr>
              <a:t>1.  Thank you for your infinitely righteous Son </a:t>
            </a:r>
            <a:br>
              <a:rPr lang="en-CA" sz="2800" b="1" dirty="0" smtClean="0">
                <a:solidFill>
                  <a:srgbClr val="FFC000"/>
                </a:solidFill>
                <a:latin typeface="Calibri" pitchFamily="34" charset="0"/>
                <a:cs typeface="Calibri" pitchFamily="34" charset="0"/>
              </a:rPr>
            </a:br>
            <a:r>
              <a:rPr lang="en-CA" sz="2800" b="1" dirty="0" smtClean="0">
                <a:solidFill>
                  <a:srgbClr val="FFC000"/>
                </a:solidFill>
                <a:latin typeface="Calibri" pitchFamily="34" charset="0"/>
                <a:cs typeface="Calibri" pitchFamily="34" charset="0"/>
              </a:rPr>
              <a:t>being your truly just sacrifice of atonement / propitiation </a:t>
            </a:r>
            <a:br>
              <a:rPr lang="en-CA" sz="2800" b="1" dirty="0" smtClean="0">
                <a:solidFill>
                  <a:srgbClr val="FFC000"/>
                </a:solidFill>
                <a:latin typeface="Calibri" pitchFamily="34" charset="0"/>
                <a:cs typeface="Calibri" pitchFamily="34" charset="0"/>
              </a:rPr>
            </a:br>
            <a:r>
              <a:rPr lang="en-CA" sz="2800" b="1" dirty="0" smtClean="0">
                <a:solidFill>
                  <a:srgbClr val="FFC000"/>
                </a:solidFill>
                <a:latin typeface="Calibri" pitchFamily="34" charset="0"/>
                <a:cs typeface="Calibri" pitchFamily="34" charset="0"/>
              </a:rPr>
              <a:t>so you justly count our sins as fully punished  </a:t>
            </a:r>
            <a:br>
              <a:rPr lang="en-CA" sz="2800" b="1" dirty="0" smtClean="0">
                <a:solidFill>
                  <a:srgbClr val="FFC000"/>
                </a:solidFill>
                <a:latin typeface="Calibri" pitchFamily="34" charset="0"/>
                <a:cs typeface="Calibri" pitchFamily="34" charset="0"/>
              </a:rPr>
            </a:br>
            <a:r>
              <a:rPr lang="en-CA" sz="2800" b="1" dirty="0" smtClean="0">
                <a:solidFill>
                  <a:srgbClr val="FFC000"/>
                </a:solidFill>
                <a:latin typeface="Calibri" pitchFamily="34" charset="0"/>
                <a:cs typeface="Calibri" pitchFamily="34" charset="0"/>
              </a:rPr>
              <a:t>in Christ our substitute punishment. </a:t>
            </a:r>
            <a:r>
              <a:rPr lang="en-CA" sz="2800" b="1" baseline="30000" dirty="0" smtClean="0">
                <a:solidFill>
                  <a:srgbClr val="FFC000"/>
                </a:solidFill>
                <a:latin typeface="Calibri" pitchFamily="34" charset="0"/>
                <a:cs typeface="Calibri" pitchFamily="34" charset="0"/>
              </a:rPr>
              <a:t>2</a:t>
            </a:r>
            <a:r>
              <a:rPr lang="en-CA" sz="2800" b="1" dirty="0" smtClean="0">
                <a:solidFill>
                  <a:srgbClr val="00FF00"/>
                </a:solidFill>
                <a:latin typeface="Calibri" pitchFamily="34" charset="0"/>
                <a:cs typeface="Calibri" pitchFamily="34" charset="0"/>
              </a:rPr>
              <a:t/>
            </a:r>
            <a:br>
              <a:rPr lang="en-CA" sz="2800" b="1" dirty="0" smtClean="0">
                <a:solidFill>
                  <a:srgbClr val="00FF00"/>
                </a:solidFill>
                <a:latin typeface="Calibri" pitchFamily="34" charset="0"/>
                <a:cs typeface="Calibri" pitchFamily="34" charset="0"/>
              </a:rPr>
            </a:br>
            <a:r>
              <a:rPr lang="en-CA" sz="1600" b="1" dirty="0" smtClean="0">
                <a:solidFill>
                  <a:srgbClr val="00FF00"/>
                </a:solidFill>
                <a:latin typeface="Calibri" pitchFamily="34" charset="0"/>
                <a:cs typeface="Calibri" pitchFamily="34" charset="0"/>
              </a:rPr>
              <a:t/>
            </a:r>
            <a:br>
              <a:rPr lang="en-CA" sz="1600" b="1" dirty="0" smtClean="0">
                <a:solidFill>
                  <a:srgbClr val="00FF00"/>
                </a:solidFill>
                <a:latin typeface="Calibri" pitchFamily="34" charset="0"/>
                <a:cs typeface="Calibri" pitchFamily="34" charset="0"/>
              </a:rPr>
            </a:br>
            <a:r>
              <a:rPr lang="en-CA" sz="2800" b="1" dirty="0" smtClean="0">
                <a:solidFill>
                  <a:srgbClr val="00FF00"/>
                </a:solidFill>
                <a:latin typeface="Calibri" pitchFamily="34" charset="0"/>
                <a:cs typeface="Calibri" pitchFamily="34" charset="0"/>
              </a:rPr>
              <a:t>2.  Thank you for your infinitely righteous Son </a:t>
            </a:r>
            <a:br>
              <a:rPr lang="en-CA" sz="2800" b="1" dirty="0" smtClean="0">
                <a:solidFill>
                  <a:srgbClr val="00FF00"/>
                </a:solidFill>
                <a:latin typeface="Calibri" pitchFamily="34" charset="0"/>
                <a:cs typeface="Calibri" pitchFamily="34" charset="0"/>
              </a:rPr>
            </a:br>
            <a:r>
              <a:rPr lang="en-CA" sz="2800" b="1" dirty="0" smtClean="0">
                <a:solidFill>
                  <a:srgbClr val="00FF00"/>
                </a:solidFill>
                <a:latin typeface="Calibri" pitchFamily="34" charset="0"/>
                <a:cs typeface="Calibri" pitchFamily="34" charset="0"/>
              </a:rPr>
              <a:t>obeying all your commands in the law on our behalf</a:t>
            </a:r>
            <a:br>
              <a:rPr lang="en-CA" sz="2800" b="1" dirty="0" smtClean="0">
                <a:solidFill>
                  <a:srgbClr val="00FF00"/>
                </a:solidFill>
                <a:latin typeface="Calibri" pitchFamily="34" charset="0"/>
                <a:cs typeface="Calibri" pitchFamily="34" charset="0"/>
              </a:rPr>
            </a:br>
            <a:r>
              <a:rPr lang="en-CA" sz="2800" b="1" dirty="0" smtClean="0">
                <a:solidFill>
                  <a:srgbClr val="00FF00"/>
                </a:solidFill>
                <a:latin typeface="Calibri" pitchFamily="34" charset="0"/>
                <a:cs typeface="Calibri" pitchFamily="34" charset="0"/>
              </a:rPr>
              <a:t>so you justly count us as fully righteous </a:t>
            </a:r>
            <a:br>
              <a:rPr lang="en-CA" sz="2800" b="1" dirty="0" smtClean="0">
                <a:solidFill>
                  <a:srgbClr val="00FF00"/>
                </a:solidFill>
                <a:latin typeface="Calibri" pitchFamily="34" charset="0"/>
                <a:cs typeface="Calibri" pitchFamily="34" charset="0"/>
              </a:rPr>
            </a:br>
            <a:r>
              <a:rPr lang="en-CA" sz="2800" b="1" dirty="0" smtClean="0">
                <a:solidFill>
                  <a:srgbClr val="00FF00"/>
                </a:solidFill>
                <a:latin typeface="Calibri" pitchFamily="34" charset="0"/>
                <a:cs typeface="Calibri" pitchFamily="34" charset="0"/>
              </a:rPr>
              <a:t>in Christ our substitute righteousness. </a:t>
            </a:r>
            <a:r>
              <a:rPr lang="en-CA" sz="2800" b="1" baseline="30000" dirty="0" smtClean="0">
                <a:solidFill>
                  <a:srgbClr val="00FF00"/>
                </a:solidFill>
                <a:latin typeface="Calibri" pitchFamily="34" charset="0"/>
                <a:cs typeface="Calibri" pitchFamily="34" charset="0"/>
              </a:rPr>
              <a:t>2</a:t>
            </a:r>
            <a:br>
              <a:rPr lang="en-CA" sz="2800" b="1" baseline="30000" dirty="0" smtClean="0">
                <a:solidFill>
                  <a:srgbClr val="00FF00"/>
                </a:solidFill>
                <a:latin typeface="Calibri" pitchFamily="34" charset="0"/>
                <a:cs typeface="Calibri" pitchFamily="34" charset="0"/>
              </a:rPr>
            </a:br>
            <a:r>
              <a:rPr lang="en-CA" sz="1600" b="1" dirty="0" smtClean="0">
                <a:solidFill>
                  <a:srgbClr val="00FF00"/>
                </a:solidFill>
                <a:latin typeface="Calibri" pitchFamily="34" charset="0"/>
                <a:cs typeface="Calibri" pitchFamily="34" charset="0"/>
              </a:rPr>
              <a:t/>
            </a:r>
            <a:br>
              <a:rPr lang="en-CA" sz="1600" b="1" dirty="0" smtClean="0">
                <a:solidFill>
                  <a:srgbClr val="00FF00"/>
                </a:solidFill>
                <a:latin typeface="Calibri" pitchFamily="34" charset="0"/>
                <a:cs typeface="Calibri" pitchFamily="34" charset="0"/>
              </a:rPr>
            </a:br>
            <a:r>
              <a:rPr lang="en-CA" sz="2800" b="1" dirty="0" smtClean="0">
                <a:solidFill>
                  <a:srgbClr val="00FF00"/>
                </a:solidFill>
                <a:latin typeface="Calibri" pitchFamily="34" charset="0"/>
                <a:cs typeface="Calibri" pitchFamily="34" charset="0"/>
              </a:rPr>
              <a:t>You are just and the justifier of those who trust Jesus</a:t>
            </a:r>
            <a:br>
              <a:rPr lang="en-CA" sz="2800" b="1" dirty="0" smtClean="0">
                <a:solidFill>
                  <a:srgbClr val="00FF00"/>
                </a:solidFill>
                <a:latin typeface="Calibri" pitchFamily="34" charset="0"/>
                <a:cs typeface="Calibri" pitchFamily="34" charset="0"/>
              </a:rPr>
            </a:br>
            <a:r>
              <a:rPr lang="en-CA" sz="2800" b="1" dirty="0" smtClean="0">
                <a:solidFill>
                  <a:srgbClr val="00FF00"/>
                </a:solidFill>
                <a:latin typeface="Calibri" pitchFamily="34" charset="0"/>
                <a:cs typeface="Calibri" pitchFamily="34" charset="0"/>
              </a:rPr>
              <a:t>as their wrath-bearer and righteousness-provider! </a:t>
            </a:r>
            <a:r>
              <a:rPr lang="en-CA" sz="2800" b="1" baseline="30000" dirty="0" smtClean="0">
                <a:solidFill>
                  <a:srgbClr val="00FF00"/>
                </a:solidFill>
                <a:latin typeface="Calibri" pitchFamily="34" charset="0"/>
                <a:cs typeface="Calibri" pitchFamily="34" charset="0"/>
              </a:rPr>
              <a:t>2</a:t>
            </a:r>
            <a:endParaRPr lang="en-CA" sz="2800" b="1" baseline="30000" dirty="0">
              <a:solidFill>
                <a:srgbClr val="00FF00"/>
              </a:solidFill>
              <a:latin typeface="Calibri" pitchFamily="34" charset="0"/>
              <a:cs typeface="Calibri" pitchFamily="34" charset="0"/>
            </a:endParaRPr>
          </a:p>
        </p:txBody>
      </p:sp>
      <p:sp>
        <p:nvSpPr>
          <p:cNvPr id="3" name="TextBox 2"/>
          <p:cNvSpPr txBox="1"/>
          <p:nvPr/>
        </p:nvSpPr>
        <p:spPr>
          <a:xfrm>
            <a:off x="72008" y="6453336"/>
            <a:ext cx="323528" cy="369332"/>
          </a:xfrm>
          <a:prstGeom prst="rect">
            <a:avLst/>
          </a:prstGeom>
          <a:noFill/>
        </p:spPr>
        <p:txBody>
          <a:bodyPr wrap="square" rtlCol="0">
            <a:spAutoFit/>
          </a:bodyPr>
          <a:lstStyle/>
          <a:p>
            <a:r>
              <a:rPr lang="en-CA" dirty="0" smtClean="0"/>
              <a:t>3</a:t>
            </a:r>
            <a:endParaRPr lang="en-CA" dirty="0"/>
          </a:p>
        </p:txBody>
      </p:sp>
    </p:spTree>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2852936"/>
            <a:ext cx="8892480" cy="1143000"/>
          </a:xfrm>
        </p:spPr>
        <p:txBody>
          <a:bodyPr/>
          <a:lstStyle/>
          <a:p>
            <a:pPr algn="l"/>
            <a:r>
              <a:rPr lang="en-US" sz="2400" b="1" dirty="0" smtClean="0">
                <a:solidFill>
                  <a:schemeClr val="tx1"/>
                </a:solidFill>
                <a:latin typeface="Calibri" pitchFamily="34" charset="0"/>
              </a:rPr>
              <a:t>Endnote 2 from the last slide regarding Christ our substitute punishment and Christ our substitute righteousness</a:t>
            </a:r>
            <a:br>
              <a:rPr lang="en-US" sz="2400" b="1" dirty="0" smtClean="0">
                <a:solidFill>
                  <a:schemeClr val="tx1"/>
                </a:solidFill>
                <a:latin typeface="Calibri" pitchFamily="34" charset="0"/>
              </a:rPr>
            </a:br>
            <a:r>
              <a:rPr lang="en-US" sz="1200" b="1" dirty="0" smtClean="0">
                <a:solidFill>
                  <a:schemeClr val="tx1"/>
                </a:solidFill>
                <a:latin typeface="Calibri" pitchFamily="34" charset="0"/>
              </a:rPr>
              <a:t/>
            </a:r>
            <a:br>
              <a:rPr lang="en-US" sz="1200" b="1" dirty="0" smtClean="0">
                <a:solidFill>
                  <a:schemeClr val="tx1"/>
                </a:solidFill>
                <a:latin typeface="Calibri" pitchFamily="34" charset="0"/>
              </a:rPr>
            </a:br>
            <a:r>
              <a:rPr lang="en-US" sz="2400" dirty="0" smtClean="0">
                <a:solidFill>
                  <a:schemeClr val="tx1"/>
                </a:solidFill>
                <a:latin typeface="Calibri" pitchFamily="34" charset="0"/>
              </a:rPr>
              <a:t>John Piper uses the terms “righteousness-provider” and “sin-bearer” in a sermon on Romans 13:8-10.  “Love</a:t>
            </a:r>
            <a:r>
              <a:rPr lang="en-US" sz="1600" dirty="0" smtClean="0">
                <a:solidFill>
                  <a:schemeClr val="tx1"/>
                </a:solidFill>
                <a:latin typeface="Calibri" pitchFamily="34" charset="0"/>
              </a:rPr>
              <a:t> </a:t>
            </a:r>
            <a:r>
              <a:rPr lang="en-US" sz="2400" dirty="0" smtClean="0">
                <a:solidFill>
                  <a:schemeClr val="tx1"/>
                </a:solidFill>
                <a:latin typeface="Calibri" pitchFamily="34" charset="0"/>
              </a:rPr>
              <a:t>Is</a:t>
            </a:r>
            <a:r>
              <a:rPr lang="en-US" sz="1600" dirty="0" smtClean="0">
                <a:solidFill>
                  <a:schemeClr val="tx1"/>
                </a:solidFill>
                <a:latin typeface="Calibri" pitchFamily="34" charset="0"/>
              </a:rPr>
              <a:t> </a:t>
            </a:r>
            <a:r>
              <a:rPr lang="en-US" sz="2400" dirty="0" smtClean="0">
                <a:solidFill>
                  <a:schemeClr val="tx1"/>
                </a:solidFill>
                <a:latin typeface="Calibri" pitchFamily="34" charset="0"/>
              </a:rPr>
              <a:t>a</a:t>
            </a:r>
            <a:r>
              <a:rPr lang="en-US" sz="1800" dirty="0" smtClean="0">
                <a:solidFill>
                  <a:schemeClr val="tx1"/>
                </a:solidFill>
                <a:latin typeface="Calibri" pitchFamily="34" charset="0"/>
              </a:rPr>
              <a:t> </a:t>
            </a:r>
            <a:r>
              <a:rPr lang="en-US" sz="2400" dirty="0" smtClean="0">
                <a:solidFill>
                  <a:schemeClr val="tx1"/>
                </a:solidFill>
                <a:latin typeface="Calibri" pitchFamily="34" charset="0"/>
              </a:rPr>
              <a:t>Fulfilling</a:t>
            </a:r>
            <a:r>
              <a:rPr lang="en-US" sz="1600" dirty="0" smtClean="0">
                <a:solidFill>
                  <a:schemeClr val="tx1"/>
                </a:solidFill>
                <a:latin typeface="Calibri" pitchFamily="34" charset="0"/>
              </a:rPr>
              <a:t> </a:t>
            </a:r>
            <a:r>
              <a:rPr lang="en-US" sz="2400" dirty="0" smtClean="0">
                <a:solidFill>
                  <a:schemeClr val="tx1"/>
                </a:solidFill>
                <a:latin typeface="Calibri" pitchFamily="34" charset="0"/>
              </a:rPr>
              <a:t>of</a:t>
            </a:r>
            <a:r>
              <a:rPr lang="en-US" sz="1600" dirty="0" smtClean="0">
                <a:solidFill>
                  <a:schemeClr val="tx1"/>
                </a:solidFill>
                <a:latin typeface="Calibri" pitchFamily="34" charset="0"/>
              </a:rPr>
              <a:t> </a:t>
            </a:r>
            <a:r>
              <a:rPr lang="en-US" sz="2400" dirty="0" smtClean="0">
                <a:solidFill>
                  <a:schemeClr val="tx1"/>
                </a:solidFill>
                <a:latin typeface="Calibri" pitchFamily="34" charset="0"/>
              </a:rPr>
              <a:t>the</a:t>
            </a:r>
            <a:r>
              <a:rPr lang="en-US" sz="1800" dirty="0" smtClean="0">
                <a:solidFill>
                  <a:schemeClr val="tx1"/>
                </a:solidFill>
                <a:latin typeface="Calibri" pitchFamily="34" charset="0"/>
              </a:rPr>
              <a:t> </a:t>
            </a:r>
            <a:r>
              <a:rPr lang="en-US" sz="2400" dirty="0" smtClean="0">
                <a:solidFill>
                  <a:schemeClr val="tx1"/>
                </a:solidFill>
                <a:latin typeface="Calibri" pitchFamily="34" charset="0"/>
              </a:rPr>
              <a:t>Law,</a:t>
            </a:r>
            <a:r>
              <a:rPr lang="en-US" sz="1800" dirty="0" smtClean="0">
                <a:solidFill>
                  <a:schemeClr val="tx1"/>
                </a:solidFill>
                <a:latin typeface="Calibri" pitchFamily="34" charset="0"/>
              </a:rPr>
              <a:t> </a:t>
            </a:r>
            <a:r>
              <a:rPr lang="en-US" sz="2400" dirty="0" smtClean="0">
                <a:solidFill>
                  <a:schemeClr val="tx1"/>
                </a:solidFill>
                <a:latin typeface="Calibri" pitchFamily="34" charset="0"/>
              </a:rPr>
              <a:t>Part</a:t>
            </a:r>
            <a:r>
              <a:rPr lang="en-US" sz="1600" dirty="0" smtClean="0">
                <a:solidFill>
                  <a:schemeClr val="tx1"/>
                </a:solidFill>
                <a:latin typeface="Calibri" pitchFamily="34" charset="0"/>
              </a:rPr>
              <a:t> </a:t>
            </a:r>
            <a:r>
              <a:rPr lang="en-US" sz="2400" dirty="0" smtClean="0">
                <a:solidFill>
                  <a:schemeClr val="tx1"/>
                </a:solidFill>
                <a:latin typeface="Calibri" pitchFamily="34" charset="0"/>
              </a:rPr>
              <a:t>3”  August 7, 2005 at DesiringGod.org</a:t>
            </a:r>
            <a:br>
              <a:rPr lang="en-US" sz="2400" dirty="0" smtClean="0">
                <a:solidFill>
                  <a:schemeClr val="tx1"/>
                </a:solidFill>
                <a:latin typeface="Calibri" pitchFamily="34" charset="0"/>
              </a:rPr>
            </a:br>
            <a:r>
              <a:rPr lang="en-US" sz="1200" dirty="0" smtClean="0">
                <a:solidFill>
                  <a:schemeClr val="tx1"/>
                </a:solidFill>
                <a:latin typeface="Calibri" pitchFamily="34" charset="0"/>
              </a:rPr>
              <a:t/>
            </a:r>
            <a:br>
              <a:rPr lang="en-US" sz="1200" dirty="0" smtClean="0">
                <a:solidFill>
                  <a:schemeClr val="tx1"/>
                </a:solidFill>
                <a:latin typeface="Calibri" pitchFamily="34" charset="0"/>
              </a:rPr>
            </a:br>
            <a:r>
              <a:rPr lang="en-US" sz="2400" dirty="0" smtClean="0">
                <a:solidFill>
                  <a:schemeClr val="tx1"/>
                </a:solidFill>
                <a:latin typeface="Calibri" pitchFamily="34" charset="0"/>
              </a:rPr>
              <a:t>John Piper uses the helpful terms Christ our “substitute perfection” and our “substitute pardon” in: </a:t>
            </a:r>
            <a:r>
              <a:rPr lang="en-CA" sz="2400" dirty="0" smtClean="0">
                <a:solidFill>
                  <a:schemeClr val="tx1"/>
                </a:solidFill>
                <a:latin typeface="Calibri" pitchFamily="34" charset="0"/>
              </a:rPr>
              <a:t>John Piper and Justin Taylor, “What God Requires, Christ Provides” January 1, 2004 at DesiringGod.org.</a:t>
            </a:r>
            <a:br>
              <a:rPr lang="en-CA" sz="2400" dirty="0" smtClean="0">
                <a:solidFill>
                  <a:schemeClr val="tx1"/>
                </a:solidFill>
                <a:latin typeface="Calibri" pitchFamily="34" charset="0"/>
              </a:rPr>
            </a:br>
            <a:r>
              <a:rPr lang="en-CA" sz="2400" dirty="0" smtClean="0">
                <a:solidFill>
                  <a:schemeClr val="tx1"/>
                </a:solidFill>
                <a:latin typeface="Calibri" pitchFamily="34" charset="0"/>
              </a:rPr>
              <a:t>Of his daughter he says, “</a:t>
            </a:r>
            <a:r>
              <a:rPr lang="en-CA" sz="2400" dirty="0" smtClean="0">
                <a:solidFill>
                  <a:schemeClr val="tx1"/>
                </a:solidFill>
                <a:latin typeface="Calibri" pitchFamily="34" charset="0"/>
                <a:cs typeface="Calibri" pitchFamily="34" charset="0"/>
              </a:rPr>
              <a:t>Jesus' punishment and Jesus' righteousness </a:t>
            </a:r>
            <a:br>
              <a:rPr lang="en-CA" sz="2400" dirty="0" smtClean="0">
                <a:solidFill>
                  <a:schemeClr val="tx1"/>
                </a:solidFill>
                <a:latin typeface="Calibri" pitchFamily="34" charset="0"/>
                <a:cs typeface="Calibri" pitchFamily="34" charset="0"/>
              </a:rPr>
            </a:br>
            <a:r>
              <a:rPr lang="en-CA" sz="2400" dirty="0" smtClean="0">
                <a:solidFill>
                  <a:schemeClr val="tx1"/>
                </a:solidFill>
                <a:latin typeface="Calibri" pitchFamily="34" charset="0"/>
                <a:cs typeface="Calibri" pitchFamily="34" charset="0"/>
              </a:rPr>
              <a:t>. . . Jesus is her righteousness and Jesus is her punishment.”</a:t>
            </a:r>
            <a:r>
              <a:rPr lang="en-US" sz="2400" dirty="0" smtClean="0">
                <a:solidFill>
                  <a:schemeClr val="tx1"/>
                </a:solidFill>
                <a:latin typeface="Calibri" pitchFamily="34" charset="0"/>
              </a:rPr>
              <a:t> </a:t>
            </a:r>
            <a:r>
              <a:rPr lang="en-CA" sz="2400" dirty="0" smtClean="0">
                <a:solidFill>
                  <a:schemeClr val="tx1"/>
                </a:solidFill>
                <a:latin typeface="Calibri" pitchFamily="34" charset="0"/>
              </a:rPr>
              <a:t/>
            </a:r>
            <a:br>
              <a:rPr lang="en-CA" sz="2400" dirty="0" smtClean="0">
                <a:solidFill>
                  <a:schemeClr val="tx1"/>
                </a:solidFill>
                <a:latin typeface="Calibri" pitchFamily="34" charset="0"/>
              </a:rPr>
            </a:br>
            <a:r>
              <a:rPr lang="en-CA" sz="1200" dirty="0" smtClean="0">
                <a:solidFill>
                  <a:schemeClr val="tx1"/>
                </a:solidFill>
                <a:latin typeface="Calibri" pitchFamily="34" charset="0"/>
              </a:rPr>
              <a:t/>
            </a:r>
            <a:br>
              <a:rPr lang="en-CA" sz="1200" dirty="0" smtClean="0">
                <a:solidFill>
                  <a:schemeClr val="tx1"/>
                </a:solidFill>
                <a:latin typeface="Calibri" pitchFamily="34" charset="0"/>
              </a:rPr>
            </a:br>
            <a:r>
              <a:rPr lang="en-CA" sz="2400" dirty="0" smtClean="0">
                <a:solidFill>
                  <a:schemeClr val="tx1"/>
                </a:solidFill>
                <a:latin typeface="Calibri" pitchFamily="34" charset="0"/>
              </a:rPr>
              <a:t>Piper also uses “substitute punishment” and “substitute perfection” and “substitute sacrifice and substitute righteousness” in:</a:t>
            </a:r>
            <a:br>
              <a:rPr lang="en-CA" sz="2400" dirty="0" smtClean="0">
                <a:solidFill>
                  <a:schemeClr val="tx1"/>
                </a:solidFill>
                <a:latin typeface="Calibri" pitchFamily="34" charset="0"/>
              </a:rPr>
            </a:br>
            <a:r>
              <a:rPr lang="en-CA" sz="2400" dirty="0" smtClean="0">
                <a:solidFill>
                  <a:schemeClr val="tx1"/>
                </a:solidFill>
                <a:latin typeface="Calibri" pitchFamily="34" charset="0"/>
              </a:rPr>
              <a:t>John Piper, “When Does God Become 100% For Us?</a:t>
            </a:r>
            <a:br>
              <a:rPr lang="en-CA" sz="2400" dirty="0" smtClean="0">
                <a:solidFill>
                  <a:schemeClr val="tx1"/>
                </a:solidFill>
                <a:latin typeface="Calibri" pitchFamily="34" charset="0"/>
              </a:rPr>
            </a:br>
            <a:r>
              <a:rPr lang="en-CA" sz="2400" dirty="0" smtClean="0">
                <a:solidFill>
                  <a:schemeClr val="tx1"/>
                </a:solidFill>
                <a:latin typeface="Calibri" pitchFamily="34" charset="0"/>
              </a:rPr>
              <a:t>Answering a Good Question” October 3, 2007 at DesiringGod.org</a:t>
            </a:r>
            <a:r>
              <a:rPr lang="en-CA" sz="1200" dirty="0" smtClean="0">
                <a:solidFill>
                  <a:schemeClr val="tx1"/>
                </a:solidFill>
                <a:latin typeface="Calibri" pitchFamily="34" charset="0"/>
              </a:rPr>
              <a:t/>
            </a:r>
            <a:br>
              <a:rPr lang="en-CA" sz="1200" dirty="0" smtClean="0">
                <a:solidFill>
                  <a:schemeClr val="tx1"/>
                </a:solidFill>
                <a:latin typeface="Calibri" pitchFamily="34" charset="0"/>
              </a:rPr>
            </a:br>
            <a:r>
              <a:rPr lang="en-CA" sz="1200" dirty="0" smtClean="0">
                <a:solidFill>
                  <a:schemeClr val="tx1"/>
                </a:solidFill>
                <a:latin typeface="Calibri" pitchFamily="34" charset="0"/>
              </a:rPr>
              <a:t/>
            </a:r>
            <a:br>
              <a:rPr lang="en-CA" sz="1200" dirty="0" smtClean="0">
                <a:solidFill>
                  <a:schemeClr val="tx1"/>
                </a:solidFill>
                <a:latin typeface="Calibri" pitchFamily="34" charset="0"/>
              </a:rPr>
            </a:br>
            <a:r>
              <a:rPr lang="en-CA" sz="2400" dirty="0" smtClean="0">
                <a:solidFill>
                  <a:schemeClr val="tx1"/>
                </a:solidFill>
                <a:latin typeface="Calibri" pitchFamily="34" charset="0"/>
              </a:rPr>
              <a:t>Also see John Piper’s book, </a:t>
            </a:r>
            <a:r>
              <a:rPr lang="en-CA" sz="2400" i="1" dirty="0" smtClean="0">
                <a:solidFill>
                  <a:schemeClr val="tx1"/>
                </a:solidFill>
                <a:latin typeface="Calibri" pitchFamily="34" charset="0"/>
              </a:rPr>
              <a:t>Counted Righteous in Christ: Should We Abandon the Imputation of Christ's Righteousness? </a:t>
            </a:r>
            <a:r>
              <a:rPr lang="en-CA" sz="2400" dirty="0" smtClean="0">
                <a:solidFill>
                  <a:schemeClr val="tx1"/>
                </a:solidFill>
                <a:latin typeface="Calibri" pitchFamily="34" charset="0"/>
              </a:rPr>
              <a:t>at DesiringGod.org</a:t>
            </a:r>
            <a:endParaRPr lang="en-CA" sz="2400" dirty="0">
              <a:solidFill>
                <a:schemeClr val="tx1"/>
              </a:solidFill>
              <a:latin typeface="Calibri" pitchFamily="34" charset="0"/>
            </a:endParaRPr>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45840"/>
            <a:ext cx="8229600" cy="1143000"/>
          </a:xfrm>
        </p:spPr>
        <p:txBody>
          <a:bodyPr/>
          <a:lstStyle/>
          <a:p>
            <a:r>
              <a:rPr lang="en-CA" sz="2800" b="1" dirty="0" smtClean="0">
                <a:solidFill>
                  <a:schemeClr val="tx1"/>
                </a:solidFill>
              </a:rPr>
              <a:t>Appendices 2</a:t>
            </a:r>
            <a:r>
              <a:rPr lang="en-CA" sz="4000" b="1" dirty="0" smtClean="0">
                <a:solidFill>
                  <a:schemeClr val="tx1"/>
                </a:solidFill>
              </a:rPr>
              <a:t/>
            </a:r>
            <a:br>
              <a:rPr lang="en-CA" sz="4000" b="1" dirty="0" smtClean="0">
                <a:solidFill>
                  <a:schemeClr val="tx1"/>
                </a:solidFill>
              </a:rPr>
            </a:br>
            <a:r>
              <a:rPr lang="en-CA" sz="4000" b="1" dirty="0" smtClean="0">
                <a:solidFill>
                  <a:schemeClr val="tx1"/>
                </a:solidFill>
              </a:rPr>
              <a:t/>
            </a:r>
            <a:br>
              <a:rPr lang="en-CA" sz="4000" b="1" dirty="0" smtClean="0">
                <a:solidFill>
                  <a:schemeClr val="tx1"/>
                </a:solidFill>
              </a:rPr>
            </a:br>
            <a:r>
              <a:rPr lang="en-CA" sz="4000" b="1" dirty="0" smtClean="0">
                <a:solidFill>
                  <a:schemeClr val="tx1"/>
                </a:solidFill>
              </a:rPr>
              <a:t>More on fullness, gift #10</a:t>
            </a:r>
            <a:endParaRPr lang="en-CA" sz="4000" b="1" dirty="0">
              <a:solidFill>
                <a:schemeClr val="tx1"/>
              </a:solidFill>
            </a:endParaRPr>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pic>
        <p:nvPicPr>
          <p:cNvPr id="18" name="Picture 17" descr="lord-jesus-christ-coming-293608.gif"/>
          <p:cNvPicPr>
            <a:picLocks noChangeAspect="1"/>
          </p:cNvPicPr>
          <p:nvPr/>
        </p:nvPicPr>
        <p:blipFill>
          <a:blip r:embed="rId2" cstate="print"/>
          <a:srcRect b="36140"/>
          <a:stretch>
            <a:fillRect/>
          </a:stretch>
        </p:blipFill>
        <p:spPr>
          <a:xfrm>
            <a:off x="2123728" y="1340768"/>
            <a:ext cx="4413406" cy="4104456"/>
          </a:xfrm>
          <a:prstGeom prst="star32">
            <a:avLst/>
          </a:prstGeom>
        </p:spPr>
      </p:pic>
      <p:sp>
        <p:nvSpPr>
          <p:cNvPr id="9" name="Title 1"/>
          <p:cNvSpPr txBox="1">
            <a:spLocks/>
          </p:cNvSpPr>
          <p:nvPr/>
        </p:nvSpPr>
        <p:spPr bwMode="auto">
          <a:xfrm>
            <a:off x="-252536" y="404664"/>
            <a:ext cx="9396536"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in him the whole fullness of deity dwells bodily</a:t>
            </a:r>
          </a:p>
          <a:p>
            <a:pPr lvl="0" algn="ctr" eaLnBrk="0" hangingPunct="0">
              <a:lnSpc>
                <a:spcPts val="3100"/>
              </a:lnSpc>
              <a:defRPr/>
            </a:pPr>
            <a:r>
              <a:rPr lang="en-US" sz="2800" b="1" kern="0" dirty="0" smtClean="0">
                <a:solidFill>
                  <a:schemeClr val="bg1"/>
                </a:solidFill>
                <a:latin typeface="Calibri" pitchFamily="34" charset="0"/>
              </a:rPr>
              <a:t>and you have been filled in him, who is the head </a:t>
            </a:r>
            <a:br>
              <a:rPr lang="en-US" sz="2800" b="1" kern="0" dirty="0" smtClean="0">
                <a:solidFill>
                  <a:schemeClr val="bg1"/>
                </a:solidFill>
                <a:latin typeface="Calibri" pitchFamily="34" charset="0"/>
              </a:rPr>
            </a:br>
            <a:r>
              <a:rPr lang="en-US" sz="2800" b="1" kern="0" dirty="0" smtClean="0">
                <a:solidFill>
                  <a:schemeClr val="bg1"/>
                </a:solidFill>
                <a:latin typeface="Calibri" pitchFamily="34" charset="0"/>
              </a:rPr>
              <a:t>of all rule and authority”  Col 2:9-10</a:t>
            </a:r>
            <a:endParaRPr lang="en-CA" sz="2800" kern="0" dirty="0" smtClean="0">
              <a:solidFill>
                <a:schemeClr val="bg1"/>
              </a:solidFill>
              <a:latin typeface="Calibri" pitchFamily="34" charset="0"/>
            </a:endParaRPr>
          </a:p>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2" name="TextBox 8"/>
          <p:cNvSpPr txBox="1">
            <a:spLocks noChangeArrowheads="1"/>
          </p:cNvSpPr>
          <p:nvPr/>
        </p:nvSpPr>
        <p:spPr bwMode="auto">
          <a:xfrm>
            <a:off x="3275856" y="4581128"/>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a:t>
            </a:r>
          </a:p>
          <a:p>
            <a:pPr algn="ctr">
              <a:defRPr/>
            </a:pPr>
            <a:r>
              <a:rPr lang="en-CA" sz="1000" dirty="0" smtClean="0">
                <a:solidFill>
                  <a:schemeClr val="tx1">
                    <a:lumMod val="85000"/>
                  </a:schemeClr>
                </a:solidFill>
              </a:rPr>
              <a:t>with permission</a:t>
            </a:r>
            <a:endParaRPr lang="en-CA" sz="1000" dirty="0">
              <a:solidFill>
                <a:schemeClr val="tx1">
                  <a:lumMod val="85000"/>
                </a:schemeClr>
              </a:solidFill>
            </a:endParaRPr>
          </a:p>
        </p:txBody>
      </p:sp>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8" name="TextBox 7"/>
          <p:cNvSpPr txBox="1"/>
          <p:nvPr/>
        </p:nvSpPr>
        <p:spPr>
          <a:xfrm>
            <a:off x="35496" y="5589240"/>
            <a:ext cx="8999984" cy="1200329"/>
          </a:xfrm>
          <a:prstGeom prst="rect">
            <a:avLst/>
          </a:prstGeom>
          <a:noFill/>
        </p:spPr>
        <p:txBody>
          <a:bodyPr wrap="square" rtlCol="0">
            <a:spAutoFit/>
          </a:bodyPr>
          <a:lstStyle/>
          <a:p>
            <a:pPr algn="ctr"/>
            <a:r>
              <a:rPr lang="en-CA" sz="2400" b="1" spc="-10" dirty="0" smtClean="0">
                <a:solidFill>
                  <a:srgbClr val="002060"/>
                </a:solidFill>
                <a:latin typeface="Arial Narrow" pitchFamily="34" charset="0"/>
              </a:rPr>
              <a:t>If we are in Christ in whom God’s fullness dwells, the head of all rule and authority, </a:t>
            </a:r>
            <a:r>
              <a:rPr lang="en-CA" sz="2400" b="1" kern="0" spc="-10" dirty="0" smtClean="0">
                <a:solidFill>
                  <a:srgbClr val="002060"/>
                </a:solidFill>
                <a:latin typeface="Arial Narrow" pitchFamily="34" charset="0"/>
              </a:rPr>
              <a:t>we are spiritually filled and complete in God by faith. </a:t>
            </a:r>
          </a:p>
          <a:p>
            <a:pPr lvl="0" algn="ctr" eaLnBrk="0" hangingPunct="0">
              <a:defRPr/>
            </a:pPr>
            <a:r>
              <a:rPr lang="en-CA" sz="2400" b="1" kern="0" spc="-10" dirty="0" smtClean="0">
                <a:solidFill>
                  <a:srgbClr val="002060"/>
                </a:solidFill>
                <a:latin typeface="Arial Narrow" pitchFamily="34" charset="0"/>
              </a:rPr>
              <a:t>Nothing else makes us more “spiritual” or more “full” in God’s sight.</a:t>
            </a:r>
            <a:endParaRPr lang="en-CA" sz="2400" b="1" dirty="0">
              <a:solidFill>
                <a:srgbClr val="002060"/>
              </a:solidFill>
              <a:latin typeface="Arial Narrow" pitchFamily="34" charset="0"/>
            </a:endParaRPr>
          </a:p>
        </p:txBody>
      </p:sp>
      <p:sp>
        <p:nvSpPr>
          <p:cNvPr id="14" name="TextBox 13"/>
          <p:cNvSpPr txBox="1"/>
          <p:nvPr/>
        </p:nvSpPr>
        <p:spPr>
          <a:xfrm>
            <a:off x="6372200" y="2154823"/>
            <a:ext cx="2664296" cy="2800767"/>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filled and </a:t>
            </a:r>
          </a:p>
          <a:p>
            <a:pPr algn="ctr"/>
            <a:r>
              <a:rPr lang="en-CA" sz="2800" b="1" dirty="0" smtClean="0">
                <a:solidFill>
                  <a:srgbClr val="FF0000"/>
                </a:solidFill>
                <a:latin typeface="Calibri" pitchFamily="34" charset="0"/>
              </a:rPr>
              <a:t>complete </a:t>
            </a:r>
          </a:p>
          <a:p>
            <a:pPr algn="ctr"/>
            <a:r>
              <a:rPr lang="en-CA" sz="2800" b="1" dirty="0" smtClean="0">
                <a:solidFill>
                  <a:srgbClr val="FF0000"/>
                </a:solidFill>
                <a:latin typeface="Calibri" pitchFamily="34" charset="0"/>
              </a:rPr>
              <a:t>in Christ</a:t>
            </a:r>
          </a:p>
          <a:p>
            <a:pPr algn="ctr"/>
            <a:r>
              <a:rPr lang="en-CA" sz="2800" b="1" dirty="0" smtClean="0">
                <a:solidFill>
                  <a:srgbClr val="FF0000"/>
                </a:solidFill>
                <a:latin typeface="Calibri" pitchFamily="34" charset="0"/>
              </a:rPr>
              <a:t>in whom God’s fullness dwells</a:t>
            </a:r>
          </a:p>
          <a:p>
            <a:pPr algn="ctr"/>
            <a:endParaRPr lang="en-CA" sz="800" b="1" dirty="0" smtClean="0">
              <a:solidFill>
                <a:srgbClr val="FF0000"/>
              </a:solidFill>
              <a:latin typeface="Calibri" pitchFamily="34" charset="0"/>
            </a:endParaRPr>
          </a:p>
          <a:p>
            <a:pPr algn="ctr"/>
            <a:r>
              <a:rPr lang="en-CA" sz="2800" b="1" dirty="0" smtClean="0">
                <a:solidFill>
                  <a:srgbClr val="FF0000"/>
                </a:solidFill>
                <a:latin typeface="Calibri" pitchFamily="34" charset="0"/>
              </a:rPr>
              <a:t>Thank you, Lord!</a:t>
            </a:r>
            <a:endParaRPr lang="en-CA" sz="2800" dirty="0"/>
          </a:p>
        </p:txBody>
      </p:sp>
      <p:sp>
        <p:nvSpPr>
          <p:cNvPr id="16" name="TextBox 15"/>
          <p:cNvSpPr txBox="1"/>
          <p:nvPr/>
        </p:nvSpPr>
        <p:spPr>
          <a:xfrm>
            <a:off x="83096" y="3749938"/>
            <a:ext cx="1752600" cy="759182"/>
          </a:xfrm>
          <a:prstGeom prst="rect">
            <a:avLst/>
          </a:prstGeom>
          <a:noFill/>
        </p:spPr>
        <p:txBody>
          <a:bodyPr wrap="square" rtlCol="0">
            <a:spAutoFit/>
          </a:bodyPr>
          <a:lstStyle/>
          <a:p>
            <a:pPr algn="ctr">
              <a:lnSpc>
                <a:spcPts val="2600"/>
              </a:lnSpc>
            </a:pPr>
            <a:r>
              <a:rPr lang="en-CA" sz="2400" b="1" dirty="0" smtClean="0">
                <a:solidFill>
                  <a:schemeClr val="bg1"/>
                </a:solidFill>
              </a:rPr>
              <a:t>empty</a:t>
            </a:r>
          </a:p>
          <a:p>
            <a:pPr algn="ctr">
              <a:lnSpc>
                <a:spcPts val="2600"/>
              </a:lnSpc>
            </a:pPr>
            <a:r>
              <a:rPr lang="en-CA" sz="2400" b="1" dirty="0" smtClean="0">
                <a:solidFill>
                  <a:schemeClr val="bg1"/>
                </a:solidFill>
              </a:rPr>
              <a:t>in myself</a:t>
            </a:r>
            <a:endParaRPr lang="en-CA" sz="2400" b="1" dirty="0">
              <a:solidFill>
                <a:schemeClr val="bg1"/>
              </a:solidFill>
            </a:endParaRPr>
          </a:p>
        </p:txBody>
      </p:sp>
      <p:sp>
        <p:nvSpPr>
          <p:cNvPr id="13" name="Smiley Face 12"/>
          <p:cNvSpPr/>
          <p:nvPr/>
        </p:nvSpPr>
        <p:spPr>
          <a:xfrm>
            <a:off x="489248" y="2802632"/>
            <a:ext cx="914400" cy="914400"/>
          </a:xfrm>
          <a:prstGeom prst="smileyFace">
            <a:avLst>
              <a:gd name="adj" fmla="val -465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TextBox 10"/>
          <p:cNvSpPr txBox="1"/>
          <p:nvPr/>
        </p:nvSpPr>
        <p:spPr>
          <a:xfrm>
            <a:off x="8604448" y="6021288"/>
            <a:ext cx="504056" cy="369332"/>
          </a:xfrm>
          <a:prstGeom prst="rect">
            <a:avLst/>
          </a:prstGeom>
          <a:noFill/>
        </p:spPr>
        <p:txBody>
          <a:bodyPr wrap="square" rtlCol="0">
            <a:spAutoFit/>
          </a:bodyPr>
          <a:lstStyle/>
          <a:p>
            <a:r>
              <a:rPr lang="en-CA" dirty="0" smtClean="0">
                <a:solidFill>
                  <a:schemeClr val="bg1"/>
                </a:solidFill>
              </a:rPr>
              <a:t>10</a:t>
            </a:r>
            <a:endParaRPr lang="en-CA" dirty="0">
              <a:solidFill>
                <a:schemeClr val="bg1"/>
              </a:solidFill>
            </a:endParaRPr>
          </a:p>
        </p:txBody>
      </p:sp>
      <p:pic>
        <p:nvPicPr>
          <p:cNvPr id="15" name="Picture 14" descr="www.fg-a.com valentine 2-jumping-heart.gif"/>
          <p:cNvPicPr>
            <a:picLocks noChangeAspect="1"/>
          </p:cNvPicPr>
          <p:nvPr/>
        </p:nvPicPr>
        <p:blipFill>
          <a:blip r:embed="rId3" cstate="print"/>
          <a:stretch>
            <a:fillRect/>
          </a:stretch>
        </p:blipFill>
        <p:spPr>
          <a:xfrm>
            <a:off x="3707904" y="3031604"/>
            <a:ext cx="1143000" cy="1333500"/>
          </a:xfrm>
          <a:prstGeom prst="rect">
            <a:avLst/>
          </a:prstGeom>
        </p:spPr>
      </p:pic>
      <p:sp>
        <p:nvSpPr>
          <p:cNvPr id="17" name="TextBox 16"/>
          <p:cNvSpPr txBox="1"/>
          <p:nvPr/>
        </p:nvSpPr>
        <p:spPr>
          <a:xfrm>
            <a:off x="3275856" y="5054987"/>
            <a:ext cx="2088232" cy="246221"/>
          </a:xfrm>
          <a:prstGeom prst="rect">
            <a:avLst/>
          </a:prstGeom>
          <a:noFill/>
        </p:spPr>
        <p:txBody>
          <a:bodyPr wrap="square" rtlCol="0">
            <a:spAutoFit/>
          </a:bodyPr>
          <a:lstStyle/>
          <a:p>
            <a:r>
              <a:rPr lang="en-CA" sz="1000" dirty="0" smtClean="0">
                <a:solidFill>
                  <a:schemeClr val="tx1">
                    <a:lumMod val="75000"/>
                  </a:schemeClr>
                </a:solidFill>
              </a:rPr>
              <a:t>jumping heart © www.fg-a.com</a:t>
            </a:r>
            <a:endParaRPr lang="en-CA" dirty="0">
              <a:solidFill>
                <a:schemeClr val="tx1">
                  <a:lumMod val="75000"/>
                </a:schemeClr>
              </a:solidFill>
            </a:endParaRPr>
          </a:p>
        </p:txBody>
      </p:sp>
    </p:spTree>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ron1.jpg"/>
          <p:cNvPicPr>
            <a:picLocks noChangeAspect="1"/>
          </p:cNvPicPr>
          <p:nvPr/>
        </p:nvPicPr>
        <p:blipFill>
          <a:blip r:embed="rId2" cstate="print"/>
          <a:stretch>
            <a:fillRect/>
          </a:stretch>
        </p:blipFill>
        <p:spPr>
          <a:xfrm>
            <a:off x="0" y="0"/>
            <a:ext cx="9144000" cy="6858000"/>
          </a:xfrm>
          <a:prstGeom prst="rect">
            <a:avLst/>
          </a:prstGeom>
        </p:spPr>
      </p:pic>
      <p:sp>
        <p:nvSpPr>
          <p:cNvPr id="9" name="Title 1"/>
          <p:cNvSpPr txBox="1">
            <a:spLocks/>
          </p:cNvSpPr>
          <p:nvPr/>
        </p:nvSpPr>
        <p:spPr bwMode="auto">
          <a:xfrm>
            <a:off x="5580112" y="404664"/>
            <a:ext cx="345638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in him the whole fullness of deity dwells bodily”</a:t>
            </a:r>
          </a:p>
          <a:p>
            <a:pPr marL="0" marR="0" lvl="0" indent="0" algn="ctr" defTabSz="914400" rtl="0" eaLnBrk="0" fontAlgn="base" latinLnBrk="0" hangingPunct="0">
              <a:lnSpc>
                <a:spcPts val="3100"/>
              </a:lnSpc>
              <a:spcBef>
                <a:spcPct val="0"/>
              </a:spcBef>
              <a:spcAft>
                <a:spcPct val="0"/>
              </a:spcAft>
              <a:buClrTx/>
              <a:buSzTx/>
              <a:buFontTx/>
              <a:buNone/>
              <a:tabLst/>
              <a:defRPr/>
            </a:pPr>
            <a:r>
              <a:rPr lang="en-US" sz="2800" b="1" kern="0" dirty="0" smtClean="0">
                <a:solidFill>
                  <a:schemeClr val="bg1"/>
                </a:solidFill>
                <a:latin typeface="Calibri" pitchFamily="34" charset="0"/>
                <a:ea typeface="+mj-ea"/>
                <a:cs typeface="+mj-cs"/>
              </a:rPr>
              <a:t>Col 2:9</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0" name="Title 1"/>
          <p:cNvSpPr txBox="1">
            <a:spLocks/>
          </p:cNvSpPr>
          <p:nvPr/>
        </p:nvSpPr>
        <p:spPr bwMode="auto">
          <a:xfrm>
            <a:off x="107504" y="404664"/>
            <a:ext cx="345638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in him all the fullness of God was pleased to dwell”</a:t>
            </a:r>
          </a:p>
          <a:p>
            <a:pPr marL="0" marR="0" lvl="0" indent="0" algn="ctr" defTabSz="914400" rtl="0" eaLnBrk="0" fontAlgn="base" latinLnBrk="0" hangingPunct="0">
              <a:lnSpc>
                <a:spcPts val="3100"/>
              </a:lnSpc>
              <a:spcBef>
                <a:spcPct val="0"/>
              </a:spcBef>
              <a:spcAft>
                <a:spcPct val="0"/>
              </a:spcAft>
              <a:buClrTx/>
              <a:buSzTx/>
              <a:buFontTx/>
              <a:buNone/>
              <a:tabLst/>
              <a:defRPr/>
            </a:pPr>
            <a:r>
              <a:rPr lang="en-US" sz="2800" b="1" kern="0" dirty="0" smtClean="0">
                <a:solidFill>
                  <a:schemeClr val="bg1"/>
                </a:solidFill>
                <a:latin typeface="Calibri" pitchFamily="34" charset="0"/>
                <a:ea typeface="+mj-ea"/>
                <a:cs typeface="+mj-cs"/>
              </a:rPr>
              <a:t>Col 1:19</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10"/>
          <p:cNvSpPr txBox="1"/>
          <p:nvPr/>
        </p:nvSpPr>
        <p:spPr>
          <a:xfrm>
            <a:off x="108520" y="2132856"/>
            <a:ext cx="9144000" cy="3323987"/>
          </a:xfrm>
          <a:prstGeom prst="rect">
            <a:avLst/>
          </a:prstGeom>
          <a:noFill/>
        </p:spPr>
        <p:txBody>
          <a:bodyPr wrap="square" rtlCol="0">
            <a:spAutoFit/>
          </a:bodyPr>
          <a:lstStyle/>
          <a:p>
            <a:pPr algn="ctr">
              <a:lnSpc>
                <a:spcPts val="1800"/>
              </a:lnSpc>
            </a:pPr>
            <a:r>
              <a:rPr lang="en-US" b="1" dirty="0" smtClean="0">
                <a:solidFill>
                  <a:srgbClr val="FF0000"/>
                </a:solidFill>
              </a:rPr>
              <a:t>Alive, Self-existent</a:t>
            </a:r>
            <a:endParaRPr lang="en-CA" dirty="0" smtClean="0">
              <a:solidFill>
                <a:srgbClr val="FF0000"/>
              </a:solidFill>
            </a:endParaRPr>
          </a:p>
          <a:p>
            <a:pPr algn="ctr">
              <a:lnSpc>
                <a:spcPts val="1800"/>
              </a:lnSpc>
            </a:pPr>
            <a:r>
              <a:rPr lang="en-US" b="1" dirty="0" smtClean="0">
                <a:solidFill>
                  <a:srgbClr val="FF0000"/>
                </a:solidFill>
              </a:rPr>
              <a:t>Spiritual  Personal</a:t>
            </a:r>
            <a:endParaRPr lang="en-CA" dirty="0" smtClean="0">
              <a:solidFill>
                <a:srgbClr val="FF0000"/>
              </a:solidFill>
            </a:endParaRPr>
          </a:p>
          <a:p>
            <a:pPr algn="ctr">
              <a:lnSpc>
                <a:spcPts val="1800"/>
              </a:lnSpc>
            </a:pPr>
            <a:r>
              <a:rPr lang="en-US" b="1" dirty="0" smtClean="0">
                <a:solidFill>
                  <a:srgbClr val="FF0000"/>
                </a:solidFill>
              </a:rPr>
              <a:t>Free Self-determining Independent </a:t>
            </a:r>
          </a:p>
          <a:p>
            <a:pPr algn="ctr">
              <a:lnSpc>
                <a:spcPts val="1800"/>
              </a:lnSpc>
            </a:pPr>
            <a:r>
              <a:rPr lang="en-US" b="1" dirty="0" smtClean="0">
                <a:solidFill>
                  <a:srgbClr val="FF0000"/>
                </a:solidFill>
              </a:rPr>
              <a:t>Wise Intelligent Infinite Eternal Unchanging</a:t>
            </a:r>
          </a:p>
          <a:p>
            <a:pPr algn="ctr">
              <a:lnSpc>
                <a:spcPts val="1800"/>
              </a:lnSpc>
            </a:pPr>
            <a:r>
              <a:rPr lang="en-US" b="1" dirty="0" smtClean="0">
                <a:solidFill>
                  <a:srgbClr val="FF0000"/>
                </a:solidFill>
              </a:rPr>
              <a:t>Immanent   Transcendent   Omniscient</a:t>
            </a:r>
          </a:p>
          <a:p>
            <a:pPr algn="ctr">
              <a:lnSpc>
                <a:spcPts val="1800"/>
              </a:lnSpc>
            </a:pPr>
            <a:r>
              <a:rPr lang="en-US" b="1" dirty="0" smtClean="0">
                <a:solidFill>
                  <a:srgbClr val="FF0000"/>
                </a:solidFill>
              </a:rPr>
              <a:t>Omnipresent   Omnipotent  Sovereign</a:t>
            </a:r>
          </a:p>
          <a:p>
            <a:pPr algn="ctr">
              <a:lnSpc>
                <a:spcPts val="1800"/>
              </a:lnSpc>
            </a:pPr>
            <a:r>
              <a:rPr lang="en-US" b="1" dirty="0" smtClean="0">
                <a:solidFill>
                  <a:srgbClr val="FF0000"/>
                </a:solidFill>
              </a:rPr>
              <a:t>Faithful  Righteous  Just  Holy  Perfect</a:t>
            </a:r>
          </a:p>
          <a:p>
            <a:pPr algn="ctr">
              <a:lnSpc>
                <a:spcPts val="1800"/>
              </a:lnSpc>
            </a:pPr>
            <a:r>
              <a:rPr lang="en-US" b="1" dirty="0" smtClean="0">
                <a:solidFill>
                  <a:srgbClr val="FF0000"/>
                </a:solidFill>
              </a:rPr>
              <a:t>Humble  Love  Gracious  Merciful </a:t>
            </a:r>
          </a:p>
          <a:p>
            <a:pPr algn="ctr">
              <a:lnSpc>
                <a:spcPts val="1800"/>
              </a:lnSpc>
            </a:pPr>
            <a:r>
              <a:rPr lang="en-US" b="1" dirty="0" smtClean="0">
                <a:solidFill>
                  <a:srgbClr val="FF0000"/>
                </a:solidFill>
              </a:rPr>
              <a:t>Good  Wrath  Longsuffering  Patient</a:t>
            </a:r>
          </a:p>
          <a:p>
            <a:pPr algn="ctr">
              <a:lnSpc>
                <a:spcPts val="1800"/>
              </a:lnSpc>
            </a:pPr>
            <a:r>
              <a:rPr lang="en-US" b="1" dirty="0" smtClean="0">
                <a:solidFill>
                  <a:srgbClr val="FF0000"/>
                </a:solidFill>
              </a:rPr>
              <a:t>True Truthful Jealous Zealous </a:t>
            </a:r>
          </a:p>
          <a:p>
            <a:pPr algn="ctr">
              <a:lnSpc>
                <a:spcPts val="1800"/>
              </a:lnSpc>
            </a:pPr>
            <a:r>
              <a:rPr lang="en-US" b="1" dirty="0" smtClean="0">
                <a:solidFill>
                  <a:srgbClr val="FF0000"/>
                </a:solidFill>
              </a:rPr>
              <a:t>Oneness - Trinity of Father, Son, Spirit </a:t>
            </a:r>
            <a:endParaRPr lang="en-CA" dirty="0" smtClean="0">
              <a:solidFill>
                <a:srgbClr val="FF0000"/>
              </a:solidFill>
            </a:endParaRPr>
          </a:p>
          <a:p>
            <a:pPr algn="ctr">
              <a:lnSpc>
                <a:spcPts val="1800"/>
              </a:lnSpc>
            </a:pPr>
            <a:r>
              <a:rPr lang="en-US" b="1" dirty="0" smtClean="0">
                <a:solidFill>
                  <a:srgbClr val="FF0000"/>
                </a:solidFill>
              </a:rPr>
              <a:t>Creator  Upholder/Sustainer  Savior</a:t>
            </a:r>
            <a:endParaRPr lang="en-CA" dirty="0" smtClean="0">
              <a:solidFill>
                <a:srgbClr val="FF0000"/>
              </a:solidFill>
            </a:endParaRPr>
          </a:p>
          <a:p>
            <a:pPr algn="ctr">
              <a:lnSpc>
                <a:spcPts val="1800"/>
              </a:lnSpc>
            </a:pPr>
            <a:r>
              <a:rPr lang="en-US" b="1" dirty="0" smtClean="0">
                <a:solidFill>
                  <a:srgbClr val="FF0000"/>
                </a:solidFill>
              </a:rPr>
              <a:t>Shepherd  Judge  King</a:t>
            </a:r>
            <a:endParaRPr lang="en-CA" dirty="0" smtClean="0">
              <a:solidFill>
                <a:srgbClr val="FF0000"/>
              </a:solidFill>
            </a:endParaRPr>
          </a:p>
          <a:p>
            <a:pPr algn="ctr">
              <a:lnSpc>
                <a:spcPts val="1800"/>
              </a:lnSpc>
            </a:pPr>
            <a:r>
              <a:rPr lang="en-US" b="1" dirty="0" smtClean="0">
                <a:solidFill>
                  <a:srgbClr val="FF0000"/>
                </a:solidFill>
              </a:rPr>
              <a:t>Joy in God</a:t>
            </a:r>
            <a:endParaRPr lang="en-CA" dirty="0">
              <a:solidFill>
                <a:srgbClr val="FF0000"/>
              </a:solidFill>
            </a:endParaRPr>
          </a:p>
        </p:txBody>
      </p:sp>
      <p:sp>
        <p:nvSpPr>
          <p:cNvPr id="13" name="Title 1"/>
          <p:cNvSpPr txBox="1">
            <a:spLocks/>
          </p:cNvSpPr>
          <p:nvPr/>
        </p:nvSpPr>
        <p:spPr bwMode="auto">
          <a:xfrm>
            <a:off x="35496" y="5742384"/>
            <a:ext cx="9073008" cy="78296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002060"/>
                </a:solidFill>
                <a:effectLst/>
                <a:uLnTx/>
                <a:uFillTx/>
                <a:latin typeface="Calibri" pitchFamily="34" charset="0"/>
                <a:ea typeface="+mj-ea"/>
                <a:cs typeface="Calibri" pitchFamily="34" charset="0"/>
              </a:rPr>
              <a:t>Jesus Christ is the fullness of God in human flesh.</a:t>
            </a:r>
          </a:p>
          <a:p>
            <a:pPr algn="ctr"/>
            <a:r>
              <a:rPr lang="en-CA" sz="2800" b="1" dirty="0" smtClean="0">
                <a:solidFill>
                  <a:srgbClr val="002060"/>
                </a:solidFill>
                <a:latin typeface="Calibri" pitchFamily="34" charset="0"/>
                <a:cs typeface="Calibri" pitchFamily="34" charset="0"/>
              </a:rPr>
              <a:t>“The Word became flesh and dwelt among us, </a:t>
            </a:r>
          </a:p>
          <a:p>
            <a:pPr algn="ctr"/>
            <a:r>
              <a:rPr lang="en-CA" sz="2800" b="1" dirty="0" smtClean="0">
                <a:solidFill>
                  <a:srgbClr val="002060"/>
                </a:solidFill>
                <a:latin typeface="Calibri" pitchFamily="34" charset="0"/>
                <a:cs typeface="Calibri" pitchFamily="34" charset="0"/>
              </a:rPr>
              <a:t>and we have seen his glory”  John 1:14</a:t>
            </a:r>
            <a:endParaRPr kumimoji="0" lang="en-CA" sz="2800" b="0" i="0" u="none" strike="noStrike" kern="0" cap="none" spc="0" normalizeH="0" baseline="0" noProof="0" dirty="0">
              <a:ln>
                <a:noFill/>
              </a:ln>
              <a:solidFill>
                <a:srgbClr val="002060"/>
              </a:solidFill>
              <a:effectLst/>
              <a:uLnTx/>
              <a:uFillTx/>
              <a:latin typeface="Calibri" pitchFamily="34" charset="0"/>
              <a:ea typeface="+mj-ea"/>
              <a:cs typeface="+mj-cs"/>
            </a:endParaRPr>
          </a:p>
        </p:txBody>
      </p:sp>
      <p:sp>
        <p:nvSpPr>
          <p:cNvPr id="8" name="TextBox 8"/>
          <p:cNvSpPr txBox="1">
            <a:spLocks noChangeArrowheads="1"/>
          </p:cNvSpPr>
          <p:nvPr/>
        </p:nvSpPr>
        <p:spPr bwMode="auto">
          <a:xfrm>
            <a:off x="7308304" y="3975447"/>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a:t>
            </a:r>
          </a:p>
          <a:p>
            <a:pPr algn="ctr">
              <a:defRPr/>
            </a:pPr>
            <a:r>
              <a:rPr lang="en-CA" sz="1000" dirty="0" smtClean="0">
                <a:solidFill>
                  <a:schemeClr val="tx1">
                    <a:lumMod val="85000"/>
                  </a:schemeClr>
                </a:solidFill>
              </a:rPr>
              <a:t>with permission</a:t>
            </a:r>
            <a:endParaRPr lang="en-CA" sz="1000" dirty="0">
              <a:solidFill>
                <a:schemeClr val="tx1">
                  <a:lumMod val="85000"/>
                </a:schemeClr>
              </a:solidFill>
            </a:endParaRPr>
          </a:p>
        </p:txBody>
      </p:sp>
      <p:sp>
        <p:nvSpPr>
          <p:cNvPr id="12" name="TextBox 11"/>
          <p:cNvSpPr txBox="1"/>
          <p:nvPr/>
        </p:nvSpPr>
        <p:spPr>
          <a:xfrm>
            <a:off x="8532440" y="6021288"/>
            <a:ext cx="504056" cy="369332"/>
          </a:xfrm>
          <a:prstGeom prst="rect">
            <a:avLst/>
          </a:prstGeom>
          <a:noFill/>
        </p:spPr>
        <p:txBody>
          <a:bodyPr wrap="square" rtlCol="0">
            <a:spAutoFit/>
          </a:bodyPr>
          <a:lstStyle/>
          <a:p>
            <a:r>
              <a:rPr lang="en-CA" dirty="0" smtClean="0">
                <a:solidFill>
                  <a:schemeClr val="bg1"/>
                </a:solidFill>
              </a:rPr>
              <a:t>10</a:t>
            </a:r>
            <a:endParaRPr lang="en-CA" dirty="0">
              <a:solidFill>
                <a:schemeClr val="bg1"/>
              </a:solidFill>
            </a:endParaRPr>
          </a:p>
        </p:txBody>
      </p:sp>
    </p:spTree>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11" name="Picture 10" descr="worlds.jpg"/>
          <p:cNvPicPr>
            <a:picLocks noChangeAspect="1"/>
          </p:cNvPicPr>
          <p:nvPr/>
        </p:nvPicPr>
        <p:blipFill>
          <a:blip r:embed="rId2" cstate="print"/>
          <a:srcRect b="8157"/>
          <a:stretch>
            <a:fillRect/>
          </a:stretch>
        </p:blipFill>
        <p:spPr>
          <a:xfrm>
            <a:off x="0" y="0"/>
            <a:ext cx="9145015" cy="5085184"/>
          </a:xfrm>
          <a:prstGeom prst="rect">
            <a:avLst/>
          </a:prstGeom>
        </p:spPr>
      </p:pic>
      <p:sp>
        <p:nvSpPr>
          <p:cNvPr id="6" name="Title 1"/>
          <p:cNvSpPr>
            <a:spLocks noGrp="1"/>
          </p:cNvSpPr>
          <p:nvPr>
            <p:ph type="title"/>
          </p:nvPr>
        </p:nvSpPr>
        <p:spPr>
          <a:xfrm>
            <a:off x="0" y="4653136"/>
            <a:ext cx="9144000" cy="2016224"/>
          </a:xfrm>
          <a:solidFill>
            <a:srgbClr val="002060"/>
          </a:solidFill>
        </p:spPr>
        <p:txBody>
          <a:bodyPr>
            <a:noAutofit/>
          </a:bodyPr>
          <a:lstStyle/>
          <a:p>
            <a:r>
              <a:rPr lang="en-US" sz="2800" b="1" dirty="0" smtClean="0">
                <a:solidFill>
                  <a:srgbClr val="00FF00"/>
                </a:solidFill>
                <a:latin typeface="Calibri" pitchFamily="34" charset="0"/>
              </a:rPr>
              <a:t>Roman gods had some power as heads of some things.</a:t>
            </a:r>
            <a:br>
              <a:rPr lang="en-US" sz="2800" b="1" dirty="0" smtClean="0">
                <a:solidFill>
                  <a:srgbClr val="00FF00"/>
                </a:solidFill>
                <a:latin typeface="Calibri" pitchFamily="34" charset="0"/>
              </a:rPr>
            </a:br>
            <a:r>
              <a:rPr lang="en-US" sz="2800" b="1" dirty="0" smtClean="0">
                <a:solidFill>
                  <a:srgbClr val="00FF00"/>
                </a:solidFill>
                <a:latin typeface="Calibri" pitchFamily="34" charset="0"/>
              </a:rPr>
              <a:t>All the powers of all gods made up “the fullness of deity.”</a:t>
            </a:r>
            <a:br>
              <a:rPr lang="en-US" sz="2800" b="1" dirty="0" smtClean="0">
                <a:solidFill>
                  <a:srgbClr val="00FF00"/>
                </a:solidFill>
                <a:latin typeface="Calibri" pitchFamily="34" charset="0"/>
              </a:rPr>
            </a:br>
            <a:r>
              <a:rPr lang="en-US" sz="2800" b="1" dirty="0" smtClean="0">
                <a:solidFill>
                  <a:srgbClr val="00FF00"/>
                </a:solidFill>
                <a:latin typeface="Calibri" pitchFamily="34" charset="0"/>
              </a:rPr>
              <a:t>But Jesus has “the whole fullness of deity” and is head of all.  </a:t>
            </a:r>
            <a:r>
              <a:rPr lang="en-US" sz="2800" b="1" spc="-10" dirty="0" smtClean="0">
                <a:solidFill>
                  <a:srgbClr val="00FF00"/>
                </a:solidFill>
                <a:latin typeface="Calibri" pitchFamily="34" charset="0"/>
              </a:rPr>
              <a:t>All </a:t>
            </a:r>
            <a:r>
              <a:rPr lang="en-US" sz="2800" b="1" i="1" spc="-10" dirty="0" smtClean="0">
                <a:solidFill>
                  <a:srgbClr val="00FF00"/>
                </a:solidFill>
                <a:latin typeface="Calibri" pitchFamily="34" charset="0"/>
              </a:rPr>
              <a:t>in Christ</a:t>
            </a:r>
            <a:r>
              <a:rPr lang="en-US" sz="2800" b="1" spc="-10" dirty="0" smtClean="0">
                <a:solidFill>
                  <a:srgbClr val="00FF00"/>
                </a:solidFill>
                <a:latin typeface="Calibri" pitchFamily="34" charset="0"/>
              </a:rPr>
              <a:t> the fullness of God are “filled” in him by faith; </a:t>
            </a:r>
            <a:br>
              <a:rPr lang="en-US" sz="2800" b="1" spc="-10" dirty="0" smtClean="0">
                <a:solidFill>
                  <a:srgbClr val="00FF00"/>
                </a:solidFill>
                <a:latin typeface="Calibri" pitchFamily="34" charset="0"/>
              </a:rPr>
            </a:br>
            <a:r>
              <a:rPr lang="en-US" sz="2800" b="1" dirty="0" smtClean="0">
                <a:solidFill>
                  <a:srgbClr val="00FF00"/>
                </a:solidFill>
                <a:latin typeface="Calibri" pitchFamily="34" charset="0"/>
              </a:rPr>
              <a:t>nothing else makes us more spiritual or “full” in God’s sight.</a:t>
            </a:r>
            <a:endParaRPr lang="en-CA" sz="2800" dirty="0">
              <a:solidFill>
                <a:srgbClr val="00FF00"/>
              </a:solidFill>
              <a:latin typeface="Calibri" pitchFamily="34" charset="0"/>
            </a:endParaRPr>
          </a:p>
        </p:txBody>
      </p:sp>
      <p:sp>
        <p:nvSpPr>
          <p:cNvPr id="13" name="TextBox 12"/>
          <p:cNvSpPr txBox="1"/>
          <p:nvPr/>
        </p:nvSpPr>
        <p:spPr>
          <a:xfrm>
            <a:off x="7920880" y="735087"/>
            <a:ext cx="1043608"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Ceres </a:t>
            </a:r>
            <a:endParaRPr lang="en-CA" sz="2400" b="1" dirty="0">
              <a:solidFill>
                <a:srgbClr val="0070C0"/>
              </a:solidFill>
              <a:latin typeface="Calibri" pitchFamily="34" charset="0"/>
            </a:endParaRPr>
          </a:p>
        </p:txBody>
      </p:sp>
      <p:sp>
        <p:nvSpPr>
          <p:cNvPr id="14" name="TextBox 13"/>
          <p:cNvSpPr txBox="1"/>
          <p:nvPr/>
        </p:nvSpPr>
        <p:spPr>
          <a:xfrm>
            <a:off x="5652120" y="3861048"/>
            <a:ext cx="1475656"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Neptune</a:t>
            </a:r>
            <a:endParaRPr lang="en-CA" sz="2400" b="1" dirty="0">
              <a:solidFill>
                <a:srgbClr val="0070C0"/>
              </a:solidFill>
              <a:latin typeface="Calibri" pitchFamily="34" charset="0"/>
            </a:endParaRPr>
          </a:p>
        </p:txBody>
      </p:sp>
      <p:sp>
        <p:nvSpPr>
          <p:cNvPr id="15" name="TextBox 14"/>
          <p:cNvSpPr txBox="1"/>
          <p:nvPr/>
        </p:nvSpPr>
        <p:spPr>
          <a:xfrm>
            <a:off x="7236296" y="3717032"/>
            <a:ext cx="1512168"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Juno</a:t>
            </a:r>
            <a:endParaRPr lang="en-CA" sz="2400" b="1" dirty="0">
              <a:solidFill>
                <a:srgbClr val="0070C0"/>
              </a:solidFill>
              <a:latin typeface="Calibri" pitchFamily="34" charset="0"/>
            </a:endParaRPr>
          </a:p>
        </p:txBody>
      </p:sp>
      <p:sp>
        <p:nvSpPr>
          <p:cNvPr id="16" name="TextBox 15"/>
          <p:cNvSpPr txBox="1"/>
          <p:nvPr/>
        </p:nvSpPr>
        <p:spPr>
          <a:xfrm>
            <a:off x="755576" y="1700808"/>
            <a:ext cx="165618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Jupiter </a:t>
            </a:r>
            <a:endParaRPr lang="en-CA" sz="2400" b="1" dirty="0">
              <a:solidFill>
                <a:srgbClr val="0070C0"/>
              </a:solidFill>
              <a:latin typeface="Calibri" pitchFamily="34" charset="0"/>
            </a:endParaRPr>
          </a:p>
        </p:txBody>
      </p:sp>
      <p:sp>
        <p:nvSpPr>
          <p:cNvPr id="17" name="TextBox 16"/>
          <p:cNvSpPr txBox="1"/>
          <p:nvPr/>
        </p:nvSpPr>
        <p:spPr>
          <a:xfrm>
            <a:off x="6300192" y="2204864"/>
            <a:ext cx="1368152"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Venus</a:t>
            </a:r>
            <a:endParaRPr lang="en-CA" sz="2400" b="1" dirty="0">
              <a:solidFill>
                <a:srgbClr val="0070C0"/>
              </a:solidFill>
              <a:latin typeface="Calibri" pitchFamily="34" charset="0"/>
            </a:endParaRPr>
          </a:p>
        </p:txBody>
      </p:sp>
      <p:sp>
        <p:nvSpPr>
          <p:cNvPr id="20" name="TextBox 19"/>
          <p:cNvSpPr txBox="1"/>
          <p:nvPr/>
        </p:nvSpPr>
        <p:spPr>
          <a:xfrm>
            <a:off x="827584" y="4005064"/>
            <a:ext cx="3096344" cy="461665"/>
          </a:xfrm>
          <a:prstGeom prst="rect">
            <a:avLst/>
          </a:prstGeom>
          <a:noFill/>
        </p:spPr>
        <p:txBody>
          <a:bodyPr wrap="square" rtlCol="0">
            <a:spAutoFit/>
          </a:bodyPr>
          <a:lstStyle/>
          <a:p>
            <a:pPr algn="ctr"/>
            <a:r>
              <a:rPr lang="en-CA" sz="800" dirty="0" smtClean="0"/>
              <a:t>World map</a:t>
            </a:r>
          </a:p>
          <a:p>
            <a:pPr algn="ctr"/>
            <a:r>
              <a:rPr lang="en-CA" sz="800" dirty="0" smtClean="0"/>
              <a:t>various copies on internet, </a:t>
            </a:r>
          </a:p>
          <a:p>
            <a:pPr algn="ctr"/>
            <a:r>
              <a:rPr lang="en-CA" sz="800" dirty="0" smtClean="0"/>
              <a:t>original source unknown</a:t>
            </a:r>
            <a:endParaRPr lang="en-CA" sz="800" dirty="0"/>
          </a:p>
        </p:txBody>
      </p:sp>
      <p:sp>
        <p:nvSpPr>
          <p:cNvPr id="22" name="TextBox 21"/>
          <p:cNvSpPr txBox="1"/>
          <p:nvPr/>
        </p:nvSpPr>
        <p:spPr>
          <a:xfrm>
            <a:off x="1187624" y="2276872"/>
            <a:ext cx="201622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Bacchus</a:t>
            </a:r>
            <a:endParaRPr lang="en-CA" sz="2400" b="1" dirty="0">
              <a:solidFill>
                <a:srgbClr val="0070C0"/>
              </a:solidFill>
              <a:latin typeface="Calibri" pitchFamily="34" charset="0"/>
            </a:endParaRPr>
          </a:p>
        </p:txBody>
      </p:sp>
      <p:sp>
        <p:nvSpPr>
          <p:cNvPr id="24" name="TextBox 23"/>
          <p:cNvSpPr txBox="1"/>
          <p:nvPr/>
        </p:nvSpPr>
        <p:spPr>
          <a:xfrm>
            <a:off x="5940152" y="1671191"/>
            <a:ext cx="1692696"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Mercury</a:t>
            </a:r>
            <a:endParaRPr lang="en-CA" sz="2400" b="1" dirty="0">
              <a:solidFill>
                <a:srgbClr val="0070C0"/>
              </a:solidFill>
              <a:latin typeface="Calibri" pitchFamily="34" charset="0"/>
            </a:endParaRPr>
          </a:p>
        </p:txBody>
      </p:sp>
      <p:sp>
        <p:nvSpPr>
          <p:cNvPr id="25" name="TextBox 24"/>
          <p:cNvSpPr txBox="1"/>
          <p:nvPr/>
        </p:nvSpPr>
        <p:spPr>
          <a:xfrm>
            <a:off x="276672" y="3543399"/>
            <a:ext cx="1703040"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Mars</a:t>
            </a:r>
            <a:endParaRPr lang="en-CA" sz="2400" b="1" dirty="0">
              <a:solidFill>
                <a:srgbClr val="0070C0"/>
              </a:solidFill>
              <a:latin typeface="Calibri" pitchFamily="34" charset="0"/>
            </a:endParaRPr>
          </a:p>
        </p:txBody>
      </p:sp>
      <p:sp>
        <p:nvSpPr>
          <p:cNvPr id="26" name="TextBox 25"/>
          <p:cNvSpPr txBox="1"/>
          <p:nvPr/>
        </p:nvSpPr>
        <p:spPr>
          <a:xfrm>
            <a:off x="2771800" y="3933056"/>
            <a:ext cx="201622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Apollo</a:t>
            </a:r>
            <a:endParaRPr lang="en-CA" sz="2400" b="1" dirty="0">
              <a:solidFill>
                <a:srgbClr val="0070C0"/>
              </a:solidFill>
              <a:latin typeface="Calibri" pitchFamily="34" charset="0"/>
            </a:endParaRPr>
          </a:p>
        </p:txBody>
      </p:sp>
      <p:sp>
        <p:nvSpPr>
          <p:cNvPr id="27" name="TextBox 26"/>
          <p:cNvSpPr txBox="1"/>
          <p:nvPr/>
        </p:nvSpPr>
        <p:spPr>
          <a:xfrm>
            <a:off x="7164288" y="3327375"/>
            <a:ext cx="1368152"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Diana</a:t>
            </a:r>
            <a:endParaRPr lang="en-CA" sz="2400" b="1" dirty="0">
              <a:solidFill>
                <a:srgbClr val="0070C0"/>
              </a:solidFill>
              <a:latin typeface="Calibri" pitchFamily="34" charset="0"/>
            </a:endParaRPr>
          </a:p>
        </p:txBody>
      </p:sp>
      <p:sp>
        <p:nvSpPr>
          <p:cNvPr id="28" name="TextBox 27"/>
          <p:cNvSpPr txBox="1"/>
          <p:nvPr/>
        </p:nvSpPr>
        <p:spPr>
          <a:xfrm>
            <a:off x="-108520" y="2852936"/>
            <a:ext cx="201622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Minerva</a:t>
            </a:r>
            <a:endParaRPr lang="en-CA" sz="2400" b="1" dirty="0">
              <a:solidFill>
                <a:srgbClr val="0070C0"/>
              </a:solidFill>
              <a:latin typeface="Calibri" pitchFamily="34" charset="0"/>
            </a:endParaRPr>
          </a:p>
        </p:txBody>
      </p:sp>
      <p:sp>
        <p:nvSpPr>
          <p:cNvPr id="29" name="TextBox 28"/>
          <p:cNvSpPr txBox="1"/>
          <p:nvPr/>
        </p:nvSpPr>
        <p:spPr>
          <a:xfrm>
            <a:off x="1403648" y="1340768"/>
            <a:ext cx="201622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Vulcan</a:t>
            </a:r>
            <a:endParaRPr lang="en-CA" sz="2400" b="1" dirty="0">
              <a:solidFill>
                <a:srgbClr val="0070C0"/>
              </a:solidFill>
              <a:latin typeface="Calibri" pitchFamily="34" charset="0"/>
            </a:endParaRPr>
          </a:p>
        </p:txBody>
      </p:sp>
      <p:sp>
        <p:nvSpPr>
          <p:cNvPr id="31" name="TextBox 30"/>
          <p:cNvSpPr txBox="1"/>
          <p:nvPr/>
        </p:nvSpPr>
        <p:spPr>
          <a:xfrm>
            <a:off x="1979712" y="2204864"/>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2" name="TextBox 31"/>
          <p:cNvSpPr txBox="1"/>
          <p:nvPr/>
        </p:nvSpPr>
        <p:spPr>
          <a:xfrm>
            <a:off x="2195736" y="1268760"/>
            <a:ext cx="432048"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3" name="TextBox 32"/>
          <p:cNvSpPr txBox="1"/>
          <p:nvPr/>
        </p:nvSpPr>
        <p:spPr>
          <a:xfrm>
            <a:off x="683568" y="2780928"/>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4" name="TextBox 33"/>
          <p:cNvSpPr txBox="1"/>
          <p:nvPr/>
        </p:nvSpPr>
        <p:spPr>
          <a:xfrm>
            <a:off x="1331640" y="1628800"/>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5" name="TextBox 34"/>
          <p:cNvSpPr txBox="1"/>
          <p:nvPr/>
        </p:nvSpPr>
        <p:spPr>
          <a:xfrm>
            <a:off x="899592" y="3501008"/>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6" name="TextBox 35"/>
          <p:cNvSpPr txBox="1"/>
          <p:nvPr/>
        </p:nvSpPr>
        <p:spPr>
          <a:xfrm>
            <a:off x="3563888" y="3861048"/>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7" name="TextBox 36"/>
          <p:cNvSpPr txBox="1"/>
          <p:nvPr/>
        </p:nvSpPr>
        <p:spPr>
          <a:xfrm>
            <a:off x="6516216" y="1628800"/>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8" name="TextBox 37"/>
          <p:cNvSpPr txBox="1"/>
          <p:nvPr/>
        </p:nvSpPr>
        <p:spPr>
          <a:xfrm>
            <a:off x="8172400" y="692696"/>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9" name="TextBox 38"/>
          <p:cNvSpPr txBox="1"/>
          <p:nvPr/>
        </p:nvSpPr>
        <p:spPr>
          <a:xfrm>
            <a:off x="7740352" y="3717032"/>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40" name="TextBox 39"/>
          <p:cNvSpPr txBox="1"/>
          <p:nvPr/>
        </p:nvSpPr>
        <p:spPr>
          <a:xfrm>
            <a:off x="6804248" y="2132856"/>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41" name="TextBox 40"/>
          <p:cNvSpPr txBox="1"/>
          <p:nvPr/>
        </p:nvSpPr>
        <p:spPr>
          <a:xfrm>
            <a:off x="7668344" y="3284984"/>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43" name="TextBox 42"/>
          <p:cNvSpPr txBox="1"/>
          <p:nvPr/>
        </p:nvSpPr>
        <p:spPr>
          <a:xfrm>
            <a:off x="6156176" y="3789040"/>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50" name="TextBox 49"/>
          <p:cNvSpPr txBox="1"/>
          <p:nvPr/>
        </p:nvSpPr>
        <p:spPr>
          <a:xfrm>
            <a:off x="0" y="44624"/>
            <a:ext cx="9144000" cy="523220"/>
          </a:xfrm>
          <a:prstGeom prst="rect">
            <a:avLst/>
          </a:prstGeom>
          <a:noFill/>
        </p:spPr>
        <p:txBody>
          <a:bodyPr wrap="square" rtlCol="0">
            <a:spAutoFit/>
          </a:bodyPr>
          <a:lstStyle/>
          <a:p>
            <a:pPr algn="ctr"/>
            <a:r>
              <a:rPr lang="en-CA" sz="2800" b="1" dirty="0" smtClean="0">
                <a:latin typeface="Calibri" pitchFamily="34" charset="0"/>
              </a:rPr>
              <a:t>Jesus Christ                           is Lord of all</a:t>
            </a:r>
            <a:endParaRPr lang="en-CA" sz="2800" b="1" dirty="0">
              <a:latin typeface="Calibri" pitchFamily="34" charset="0"/>
            </a:endParaRPr>
          </a:p>
        </p:txBody>
      </p:sp>
      <p:sp>
        <p:nvSpPr>
          <p:cNvPr id="54" name="TextBox 8"/>
          <p:cNvSpPr txBox="1">
            <a:spLocks noChangeArrowheads="1"/>
          </p:cNvSpPr>
          <p:nvPr/>
        </p:nvSpPr>
        <p:spPr bwMode="auto">
          <a:xfrm>
            <a:off x="3707903" y="2833191"/>
            <a:ext cx="2088233" cy="307777"/>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a:t>
            </a:r>
          </a:p>
        </p:txBody>
      </p:sp>
      <p:sp>
        <p:nvSpPr>
          <p:cNvPr id="42" name="TextBox 41"/>
          <p:cNvSpPr txBox="1"/>
          <p:nvPr/>
        </p:nvSpPr>
        <p:spPr>
          <a:xfrm>
            <a:off x="8604448" y="4221088"/>
            <a:ext cx="504056" cy="369332"/>
          </a:xfrm>
          <a:prstGeom prst="rect">
            <a:avLst/>
          </a:prstGeom>
          <a:noFill/>
        </p:spPr>
        <p:txBody>
          <a:bodyPr wrap="square" rtlCol="0">
            <a:spAutoFit/>
          </a:bodyPr>
          <a:lstStyle/>
          <a:p>
            <a:r>
              <a:rPr lang="en-CA" dirty="0" smtClean="0"/>
              <a:t>10</a:t>
            </a:r>
            <a:endParaRPr lang="en-CA" dirty="0"/>
          </a:p>
        </p:txBody>
      </p:sp>
      <p:pic>
        <p:nvPicPr>
          <p:cNvPr id="44" name="Picture 43" descr="lord-jesus-christ-coming-293608.gif"/>
          <p:cNvPicPr>
            <a:picLocks noChangeAspect="1"/>
          </p:cNvPicPr>
          <p:nvPr/>
        </p:nvPicPr>
        <p:blipFill>
          <a:blip r:embed="rId3" cstate="print"/>
          <a:srcRect l="22842" r="24264" b="61908"/>
          <a:stretch>
            <a:fillRect/>
          </a:stretch>
        </p:blipFill>
        <p:spPr>
          <a:xfrm>
            <a:off x="3059832" y="476672"/>
            <a:ext cx="2952328" cy="3096344"/>
          </a:xfrm>
          <a:prstGeom prst="star32">
            <a:avLst/>
          </a:prstGeom>
        </p:spPr>
      </p:pic>
      <p:pic>
        <p:nvPicPr>
          <p:cNvPr id="45" name="Picture 44" descr="www.fg-a.com valentine 2-jumping-heart.gif"/>
          <p:cNvPicPr>
            <a:picLocks noChangeAspect="1"/>
          </p:cNvPicPr>
          <p:nvPr/>
        </p:nvPicPr>
        <p:blipFill>
          <a:blip r:embed="rId4" cstate="print"/>
          <a:stretch>
            <a:fillRect/>
          </a:stretch>
        </p:blipFill>
        <p:spPr>
          <a:xfrm>
            <a:off x="3995936" y="2060848"/>
            <a:ext cx="1143000" cy="1333500"/>
          </a:xfrm>
          <a:prstGeom prst="rect">
            <a:avLst/>
          </a:prstGeom>
        </p:spPr>
      </p:pic>
      <p:sp>
        <p:nvSpPr>
          <p:cNvPr id="46" name="TextBox 8"/>
          <p:cNvSpPr txBox="1">
            <a:spLocks noChangeArrowheads="1"/>
          </p:cNvSpPr>
          <p:nvPr/>
        </p:nvSpPr>
        <p:spPr bwMode="auto">
          <a:xfrm>
            <a:off x="3995936" y="3717032"/>
            <a:ext cx="1944216" cy="461665"/>
          </a:xfrm>
          <a:prstGeom prst="rect">
            <a:avLst/>
          </a:prstGeom>
          <a:noFill/>
          <a:ln w="9525">
            <a:noFill/>
            <a:miter lim="800000"/>
            <a:headEnd/>
            <a:tailEnd/>
          </a:ln>
        </p:spPr>
        <p:txBody>
          <a:bodyPr wrap="square">
            <a:spAutoFit/>
          </a:bodyPr>
          <a:lstStyle/>
          <a:p>
            <a:pPr algn="ctr">
              <a:defRPr/>
            </a:pPr>
            <a:endParaRPr lang="en-CA" altLang="ko-KR" sz="800" dirty="0" smtClean="0">
              <a:solidFill>
                <a:schemeClr val="tx1">
                  <a:lumMod val="95000"/>
                </a:schemeClr>
              </a:solidFill>
            </a:endParaRPr>
          </a:p>
          <a:p>
            <a:pPr algn="ctr">
              <a:defRPr/>
            </a:pPr>
            <a:r>
              <a:rPr lang="en-CA" altLang="ko-KR" sz="800" dirty="0" smtClean="0">
                <a:solidFill>
                  <a:schemeClr val="tx1">
                    <a:lumMod val="95000"/>
                  </a:schemeClr>
                </a:solidFill>
              </a:rPr>
              <a:t>Jesus© </a:t>
            </a:r>
            <a:r>
              <a:rPr lang="en-CA" sz="800" dirty="0" smtClean="0">
                <a:solidFill>
                  <a:schemeClr val="tx1">
                    <a:lumMod val="95000"/>
                  </a:schemeClr>
                </a:solidFill>
              </a:rPr>
              <a:t>GospelGifs.com </a:t>
            </a:r>
          </a:p>
          <a:p>
            <a:pPr algn="ctr">
              <a:defRPr/>
            </a:pPr>
            <a:r>
              <a:rPr lang="en-CA" sz="800" dirty="0" smtClean="0">
                <a:solidFill>
                  <a:schemeClr val="tx1">
                    <a:lumMod val="95000"/>
                  </a:schemeClr>
                </a:solidFill>
              </a:rPr>
              <a:t>with permission</a:t>
            </a:r>
            <a:endParaRPr lang="en-CA" sz="800" dirty="0">
              <a:solidFill>
                <a:schemeClr val="tx1">
                  <a:lumMod val="95000"/>
                </a:schemeClr>
              </a:solidFill>
            </a:endParaRPr>
          </a:p>
        </p:txBody>
      </p:sp>
      <p:sp>
        <p:nvSpPr>
          <p:cNvPr id="47" name="TextBox 46"/>
          <p:cNvSpPr txBox="1"/>
          <p:nvPr/>
        </p:nvSpPr>
        <p:spPr>
          <a:xfrm>
            <a:off x="3995936" y="4221088"/>
            <a:ext cx="2088232" cy="215444"/>
          </a:xfrm>
          <a:prstGeom prst="rect">
            <a:avLst/>
          </a:prstGeom>
          <a:noFill/>
        </p:spPr>
        <p:txBody>
          <a:bodyPr wrap="square" rtlCol="0">
            <a:spAutoFit/>
          </a:bodyPr>
          <a:lstStyle/>
          <a:p>
            <a:pPr algn="ctr"/>
            <a:r>
              <a:rPr lang="en-CA" sz="800" dirty="0" smtClean="0">
                <a:solidFill>
                  <a:schemeClr val="tx1">
                    <a:lumMod val="95000"/>
                  </a:schemeClr>
                </a:solidFill>
              </a:rPr>
              <a:t>jumping heart © www.fg-a.com</a:t>
            </a:r>
            <a:endParaRPr lang="en-CA" sz="800" dirty="0">
              <a:solidFill>
                <a:schemeClr val="tx1">
                  <a:lumMod val="95000"/>
                </a:schemeClr>
              </a:solidFill>
            </a:endParaRPr>
          </a:p>
        </p:txBody>
      </p:sp>
    </p:spTree>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ron1.jpg"/>
          <p:cNvPicPr>
            <a:picLocks noChangeAspect="1"/>
          </p:cNvPicPr>
          <p:nvPr/>
        </p:nvPicPr>
        <p:blipFill>
          <a:blip r:embed="rId2" cstate="print"/>
          <a:stretch>
            <a:fillRect/>
          </a:stretch>
        </p:blipFill>
        <p:spPr>
          <a:xfrm>
            <a:off x="0" y="0"/>
            <a:ext cx="9144000" cy="6858000"/>
          </a:xfrm>
          <a:prstGeom prst="rect">
            <a:avLst/>
          </a:prstGeom>
        </p:spPr>
      </p:pic>
      <p:sp>
        <p:nvSpPr>
          <p:cNvPr id="9" name="Title 1"/>
          <p:cNvSpPr txBox="1">
            <a:spLocks/>
          </p:cNvSpPr>
          <p:nvPr/>
        </p:nvSpPr>
        <p:spPr bwMode="auto">
          <a:xfrm>
            <a:off x="5580112" y="404664"/>
            <a:ext cx="345638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in him the whole fullness of deity dwells bodily”</a:t>
            </a:r>
          </a:p>
          <a:p>
            <a:pPr marL="0" marR="0" lvl="0" indent="0" algn="ctr" defTabSz="914400" rtl="0" eaLnBrk="0" fontAlgn="base" latinLnBrk="0" hangingPunct="0">
              <a:lnSpc>
                <a:spcPts val="3100"/>
              </a:lnSpc>
              <a:spcBef>
                <a:spcPct val="0"/>
              </a:spcBef>
              <a:spcAft>
                <a:spcPct val="0"/>
              </a:spcAft>
              <a:buClrTx/>
              <a:buSzTx/>
              <a:buFontTx/>
              <a:buNone/>
              <a:tabLst/>
              <a:defRPr/>
            </a:pPr>
            <a:r>
              <a:rPr lang="en-US" sz="2800" b="1" kern="0" dirty="0" smtClean="0">
                <a:solidFill>
                  <a:schemeClr val="bg1"/>
                </a:solidFill>
                <a:latin typeface="Calibri" pitchFamily="34" charset="0"/>
                <a:ea typeface="+mj-ea"/>
                <a:cs typeface="+mj-cs"/>
              </a:rPr>
              <a:t>Col 2:9</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0" name="Title 1"/>
          <p:cNvSpPr txBox="1">
            <a:spLocks/>
          </p:cNvSpPr>
          <p:nvPr/>
        </p:nvSpPr>
        <p:spPr bwMode="auto">
          <a:xfrm>
            <a:off x="107504" y="404664"/>
            <a:ext cx="345638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in him all the fullness of God was pleased to dwell”</a:t>
            </a:r>
          </a:p>
          <a:p>
            <a:pPr marL="0" marR="0" lvl="0" indent="0" algn="ctr" defTabSz="914400" rtl="0" eaLnBrk="0" fontAlgn="base" latinLnBrk="0" hangingPunct="0">
              <a:lnSpc>
                <a:spcPts val="3100"/>
              </a:lnSpc>
              <a:spcBef>
                <a:spcPct val="0"/>
              </a:spcBef>
              <a:spcAft>
                <a:spcPct val="0"/>
              </a:spcAft>
              <a:buClrTx/>
              <a:buSzTx/>
              <a:buFontTx/>
              <a:buNone/>
              <a:tabLst/>
              <a:defRPr/>
            </a:pPr>
            <a:r>
              <a:rPr lang="en-US" sz="2800" b="1" kern="0" dirty="0" smtClean="0">
                <a:solidFill>
                  <a:schemeClr val="bg1"/>
                </a:solidFill>
                <a:latin typeface="Calibri" pitchFamily="34" charset="0"/>
                <a:ea typeface="+mj-ea"/>
                <a:cs typeface="+mj-cs"/>
              </a:rPr>
              <a:t>Col 1:19</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10"/>
          <p:cNvSpPr txBox="1"/>
          <p:nvPr/>
        </p:nvSpPr>
        <p:spPr>
          <a:xfrm>
            <a:off x="108520" y="2276872"/>
            <a:ext cx="9144000" cy="3693319"/>
          </a:xfrm>
          <a:prstGeom prst="rect">
            <a:avLst/>
          </a:prstGeom>
          <a:noFill/>
        </p:spPr>
        <p:txBody>
          <a:bodyPr wrap="square" rtlCol="0">
            <a:spAutoFit/>
          </a:bodyPr>
          <a:lstStyle/>
          <a:p>
            <a:pPr algn="ctr"/>
            <a:r>
              <a:rPr lang="en-CA" b="1" dirty="0" smtClean="0">
                <a:solidFill>
                  <a:srgbClr val="FF0000"/>
                </a:solidFill>
              </a:rPr>
              <a:t>He is the image of the invisible God</a:t>
            </a:r>
          </a:p>
          <a:p>
            <a:pPr algn="ctr"/>
            <a:r>
              <a:rPr lang="en-CA" b="1" dirty="0" smtClean="0">
                <a:solidFill>
                  <a:srgbClr val="FF0000"/>
                </a:solidFill>
              </a:rPr>
              <a:t>the firstborn of all creation</a:t>
            </a:r>
          </a:p>
          <a:p>
            <a:pPr algn="ctr"/>
            <a:r>
              <a:rPr lang="en-CA" b="1" dirty="0" smtClean="0">
                <a:solidFill>
                  <a:srgbClr val="FF0000"/>
                </a:solidFill>
              </a:rPr>
              <a:t>By him all things were created</a:t>
            </a:r>
          </a:p>
          <a:p>
            <a:pPr algn="ctr"/>
            <a:r>
              <a:rPr lang="en-CA" b="1" dirty="0" smtClean="0">
                <a:solidFill>
                  <a:srgbClr val="FF0000"/>
                </a:solidFill>
              </a:rPr>
              <a:t>All things were created through him and for him</a:t>
            </a:r>
          </a:p>
          <a:p>
            <a:pPr algn="ctr"/>
            <a:r>
              <a:rPr lang="en-CA" b="1" dirty="0" smtClean="0">
                <a:solidFill>
                  <a:srgbClr val="FF0000"/>
                </a:solidFill>
              </a:rPr>
              <a:t>He is before all things</a:t>
            </a:r>
          </a:p>
          <a:p>
            <a:pPr algn="ctr"/>
            <a:r>
              <a:rPr lang="en-CA" b="1" dirty="0" smtClean="0">
                <a:solidFill>
                  <a:srgbClr val="FF0000"/>
                </a:solidFill>
              </a:rPr>
              <a:t>In him all things hold together</a:t>
            </a:r>
          </a:p>
          <a:p>
            <a:pPr algn="ctr"/>
            <a:r>
              <a:rPr lang="en-CA" b="1" dirty="0" smtClean="0">
                <a:solidFill>
                  <a:srgbClr val="FF0000"/>
                </a:solidFill>
              </a:rPr>
              <a:t>He is the head of the body, the church</a:t>
            </a:r>
          </a:p>
          <a:p>
            <a:pPr algn="ctr"/>
            <a:r>
              <a:rPr lang="en-CA" b="1" dirty="0" smtClean="0">
                <a:solidFill>
                  <a:srgbClr val="FF0000"/>
                </a:solidFill>
              </a:rPr>
              <a:t>He is the beginning, the firstborn from the dead</a:t>
            </a:r>
          </a:p>
          <a:p>
            <a:pPr algn="ctr"/>
            <a:r>
              <a:rPr lang="en-CA" b="1" dirty="0" smtClean="0">
                <a:solidFill>
                  <a:srgbClr val="FF0000"/>
                </a:solidFill>
              </a:rPr>
              <a:t>that in everything he might be preeminent</a:t>
            </a:r>
          </a:p>
          <a:p>
            <a:pPr algn="ctr"/>
            <a:r>
              <a:rPr lang="en-CA" b="1" dirty="0" smtClean="0">
                <a:solidFill>
                  <a:srgbClr val="FF0000"/>
                </a:solidFill>
              </a:rPr>
              <a:t>In him all the fullness of God was pleased to dwell</a:t>
            </a:r>
          </a:p>
          <a:p>
            <a:pPr algn="ctr"/>
            <a:r>
              <a:rPr lang="en-CA" b="1" dirty="0" smtClean="0">
                <a:solidFill>
                  <a:srgbClr val="FF0000"/>
                </a:solidFill>
              </a:rPr>
              <a:t>Through him he reconciled to himself all things</a:t>
            </a:r>
          </a:p>
          <a:p>
            <a:pPr algn="ctr"/>
            <a:r>
              <a:rPr lang="en-CA" b="1" dirty="0" smtClean="0">
                <a:solidFill>
                  <a:srgbClr val="FF0000"/>
                </a:solidFill>
              </a:rPr>
              <a:t>making peace by the blood of his cross.</a:t>
            </a:r>
          </a:p>
          <a:p>
            <a:endParaRPr lang="x-none" smtClean="0"/>
          </a:p>
        </p:txBody>
      </p:sp>
      <p:sp>
        <p:nvSpPr>
          <p:cNvPr id="12" name="TextBox 8"/>
          <p:cNvSpPr txBox="1">
            <a:spLocks noChangeArrowheads="1"/>
          </p:cNvSpPr>
          <p:nvPr/>
        </p:nvSpPr>
        <p:spPr bwMode="auto">
          <a:xfrm>
            <a:off x="35496" y="3543399"/>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a:t>
            </a:r>
          </a:p>
          <a:p>
            <a:pPr algn="ctr">
              <a:defRPr/>
            </a:pPr>
            <a:r>
              <a:rPr lang="en-CA" sz="1000" dirty="0" smtClean="0">
                <a:solidFill>
                  <a:schemeClr val="tx1">
                    <a:lumMod val="85000"/>
                  </a:schemeClr>
                </a:solidFill>
              </a:rPr>
              <a:t>with permission</a:t>
            </a:r>
            <a:endParaRPr lang="en-CA" sz="1000" dirty="0">
              <a:solidFill>
                <a:schemeClr val="tx1">
                  <a:lumMod val="85000"/>
                </a:schemeClr>
              </a:solidFill>
            </a:endParaRPr>
          </a:p>
        </p:txBody>
      </p:sp>
      <p:sp>
        <p:nvSpPr>
          <p:cNvPr id="7" name="Title 1"/>
          <p:cNvSpPr txBox="1">
            <a:spLocks/>
          </p:cNvSpPr>
          <p:nvPr/>
        </p:nvSpPr>
        <p:spPr bwMode="auto">
          <a:xfrm>
            <a:off x="35496" y="6021288"/>
            <a:ext cx="9073008" cy="782960"/>
          </a:xfrm>
          <a:prstGeom prst="rect">
            <a:avLst/>
          </a:prstGeom>
          <a:solidFill>
            <a:srgbClr val="00B0F0"/>
          </a:solid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002060"/>
                </a:solidFill>
                <a:effectLst/>
                <a:uLnTx/>
                <a:uFillTx/>
                <a:latin typeface="Calibri" pitchFamily="34" charset="0"/>
                <a:ea typeface="+mj-ea"/>
                <a:cs typeface="+mj-cs"/>
              </a:rPr>
              <a:t>The fullness of God in Christ is described in Col 1:15-20</a:t>
            </a:r>
            <a:endParaRPr kumimoji="0" lang="en-CA" sz="2800" b="0" i="0" u="none" strike="noStrike" kern="0" cap="none" spc="0" normalizeH="0" baseline="0" noProof="0" dirty="0">
              <a:ln>
                <a:noFill/>
              </a:ln>
              <a:solidFill>
                <a:srgbClr val="002060"/>
              </a:solidFill>
              <a:effectLst/>
              <a:uLnTx/>
              <a:uFillTx/>
              <a:latin typeface="Calibri" pitchFamily="34" charset="0"/>
              <a:ea typeface="+mj-ea"/>
              <a:cs typeface="+mj-cs"/>
            </a:endParaRPr>
          </a:p>
        </p:txBody>
      </p:sp>
      <p:sp>
        <p:nvSpPr>
          <p:cNvPr id="8" name="TextBox 7"/>
          <p:cNvSpPr txBox="1"/>
          <p:nvPr/>
        </p:nvSpPr>
        <p:spPr>
          <a:xfrm>
            <a:off x="8532440" y="6444044"/>
            <a:ext cx="576064" cy="369332"/>
          </a:xfrm>
          <a:prstGeom prst="rect">
            <a:avLst/>
          </a:prstGeom>
          <a:noFill/>
        </p:spPr>
        <p:txBody>
          <a:bodyPr wrap="square" rtlCol="0">
            <a:spAutoFit/>
          </a:bodyPr>
          <a:lstStyle/>
          <a:p>
            <a:pPr algn="ctr"/>
            <a:r>
              <a:rPr lang="en-CA" dirty="0" smtClean="0"/>
              <a:t>10</a:t>
            </a:r>
            <a:endParaRPr lang="en-CA" dirty="0"/>
          </a:p>
        </p:txBody>
      </p:sp>
    </p:spTree>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64496" y="3068960"/>
            <a:ext cx="4644008" cy="2007096"/>
          </a:xfrm>
        </p:spPr>
        <p:txBody>
          <a:bodyPr/>
          <a:lstStyle/>
          <a:p>
            <a:pPr lvl="0">
              <a:defRPr/>
            </a:pPr>
            <a:r>
              <a:rPr lang="en-US" sz="3200" b="1" dirty="0" smtClean="0">
                <a:solidFill>
                  <a:srgbClr val="00FF00"/>
                </a:solidFill>
                <a:latin typeface="Calibri" pitchFamily="34" charset="0"/>
                <a:cs typeface="Calibri" pitchFamily="34" charset="0"/>
              </a:rPr>
              <a:t>The fullness of God’s grace in Christ crucified</a:t>
            </a:r>
            <a:br>
              <a:rPr lang="en-US" sz="3200" b="1" dirty="0" smtClean="0">
                <a:solidFill>
                  <a:srgbClr val="00FF00"/>
                </a:solidFill>
                <a:latin typeface="Calibri" pitchFamily="34" charset="0"/>
                <a:cs typeface="Calibri" pitchFamily="34" charset="0"/>
              </a:rPr>
            </a:br>
            <a:r>
              <a:rPr lang="en-US" sz="3200" b="1" dirty="0" smtClean="0">
                <a:solidFill>
                  <a:srgbClr val="00FF00"/>
                </a:solidFill>
                <a:latin typeface="Calibri" pitchFamily="34" charset="0"/>
                <a:cs typeface="Calibri" pitchFamily="34" charset="0"/>
              </a:rPr>
              <a:t>is</a:t>
            </a:r>
            <a:r>
              <a:rPr lang="en-CA" sz="3200" b="1" dirty="0" smtClean="0">
                <a:solidFill>
                  <a:srgbClr val="00FF00"/>
                </a:solidFill>
                <a:latin typeface="Calibri" pitchFamily="34" charset="0"/>
                <a:cs typeface="Calibri" pitchFamily="34" charset="0"/>
              </a:rPr>
              <a:t> like gifts attached </a:t>
            </a:r>
            <a:br>
              <a:rPr lang="en-CA" sz="3200" b="1" dirty="0" smtClean="0">
                <a:solidFill>
                  <a:srgbClr val="00FF00"/>
                </a:solidFill>
                <a:latin typeface="Calibri" pitchFamily="34" charset="0"/>
                <a:cs typeface="Calibri" pitchFamily="34" charset="0"/>
              </a:rPr>
            </a:br>
            <a:r>
              <a:rPr lang="en-CA" sz="3200" b="1" dirty="0" smtClean="0">
                <a:solidFill>
                  <a:srgbClr val="00FF00"/>
                </a:solidFill>
                <a:latin typeface="Calibri" pitchFamily="34" charset="0"/>
                <a:cs typeface="Calibri" pitchFamily="34" charset="0"/>
              </a:rPr>
              <a:t>to Christ’s cross.</a:t>
            </a:r>
            <a:br>
              <a:rPr lang="en-CA" sz="3200" b="1" dirty="0" smtClean="0">
                <a:solidFill>
                  <a:srgbClr val="00FF00"/>
                </a:solidFill>
                <a:latin typeface="Calibri" pitchFamily="34" charset="0"/>
                <a:cs typeface="Calibri" pitchFamily="34" charset="0"/>
              </a:rPr>
            </a:br>
            <a:r>
              <a:rPr lang="en-CA" sz="800" b="1" dirty="0" smtClean="0">
                <a:solidFill>
                  <a:srgbClr val="00FF00"/>
                </a:solidFill>
                <a:latin typeface="Calibri" pitchFamily="34" charset="0"/>
                <a:cs typeface="Calibri" pitchFamily="34" charset="0"/>
              </a:rPr>
              <a:t/>
            </a:r>
            <a:br>
              <a:rPr lang="en-CA" sz="800" b="1" dirty="0" smtClean="0">
                <a:solidFill>
                  <a:srgbClr val="00FF00"/>
                </a:solidFill>
                <a:latin typeface="Calibri" pitchFamily="34" charset="0"/>
                <a:cs typeface="Calibri" pitchFamily="34" charset="0"/>
              </a:rPr>
            </a:br>
            <a:r>
              <a:rPr lang="en-CA" sz="3200" b="1" dirty="0" smtClean="0">
                <a:solidFill>
                  <a:srgbClr val="00FF00"/>
                </a:solidFill>
                <a:latin typeface="Calibri" pitchFamily="34" charset="0"/>
                <a:cs typeface="Calibri" pitchFamily="34" charset="0"/>
              </a:rPr>
              <a:t>This diagram shows </a:t>
            </a:r>
            <a:br>
              <a:rPr lang="en-CA" sz="3200" b="1" dirty="0" smtClean="0">
                <a:solidFill>
                  <a:srgbClr val="00FF00"/>
                </a:solidFill>
                <a:latin typeface="Calibri" pitchFamily="34" charset="0"/>
                <a:cs typeface="Calibri" pitchFamily="34" charset="0"/>
              </a:rPr>
            </a:br>
            <a:r>
              <a:rPr lang="en-CA" sz="3200" b="1" dirty="0" smtClean="0">
                <a:solidFill>
                  <a:srgbClr val="00FF00"/>
                </a:solidFill>
                <a:latin typeface="Calibri" pitchFamily="34" charset="0"/>
                <a:cs typeface="Calibri" pitchFamily="34" charset="0"/>
              </a:rPr>
              <a:t>the gifts of God’s grace </a:t>
            </a:r>
            <a:br>
              <a:rPr lang="en-CA" sz="3200" b="1" dirty="0" smtClean="0">
                <a:solidFill>
                  <a:srgbClr val="00FF00"/>
                </a:solidFill>
                <a:latin typeface="Calibri" pitchFamily="34" charset="0"/>
                <a:cs typeface="Calibri" pitchFamily="34" charset="0"/>
              </a:rPr>
            </a:br>
            <a:r>
              <a:rPr lang="en-CA" sz="3200" b="1" dirty="0" smtClean="0">
                <a:solidFill>
                  <a:srgbClr val="00FF00"/>
                </a:solidFill>
                <a:latin typeface="Calibri" pitchFamily="34" charset="0"/>
                <a:cs typeface="Calibri" pitchFamily="34" charset="0"/>
              </a:rPr>
              <a:t>in Christ in Colossians.</a:t>
            </a:r>
            <a:br>
              <a:rPr lang="en-CA" sz="3200" b="1" dirty="0" smtClean="0">
                <a:solidFill>
                  <a:srgbClr val="00FF00"/>
                </a:solidFill>
                <a:latin typeface="Calibri" pitchFamily="34" charset="0"/>
                <a:cs typeface="Calibri" pitchFamily="34" charset="0"/>
              </a:rPr>
            </a:br>
            <a:r>
              <a:rPr lang="en-CA" sz="1200" b="1" dirty="0" smtClean="0">
                <a:solidFill>
                  <a:srgbClr val="00FF00"/>
                </a:solidFill>
                <a:latin typeface="Calibri" pitchFamily="34" charset="0"/>
                <a:cs typeface="Calibri" pitchFamily="34" charset="0"/>
              </a:rPr>
              <a:t/>
            </a:r>
            <a:br>
              <a:rPr lang="en-CA" sz="1200" b="1" dirty="0" smtClean="0">
                <a:solidFill>
                  <a:srgbClr val="00FF00"/>
                </a:solidFill>
                <a:latin typeface="Calibri" pitchFamily="34" charset="0"/>
                <a:cs typeface="Calibri" pitchFamily="34" charset="0"/>
              </a:rPr>
            </a:br>
            <a:r>
              <a:rPr lang="en-CA" sz="1800" b="1" dirty="0" smtClean="0">
                <a:solidFill>
                  <a:srgbClr val="00FF00"/>
                </a:solidFill>
                <a:latin typeface="Calibri" pitchFamily="34" charset="0"/>
                <a:cs typeface="Calibri" pitchFamily="34" charset="0"/>
              </a:rPr>
              <a:t>(For a free diagram for each NT book, </a:t>
            </a:r>
            <a:br>
              <a:rPr lang="en-CA" sz="1800" b="1" dirty="0" smtClean="0">
                <a:solidFill>
                  <a:srgbClr val="00FF00"/>
                </a:solidFill>
                <a:latin typeface="Calibri" pitchFamily="34" charset="0"/>
                <a:cs typeface="Calibri" pitchFamily="34" charset="0"/>
              </a:rPr>
            </a:br>
            <a:r>
              <a:rPr lang="en-CA" sz="1800" b="1" dirty="0" smtClean="0">
                <a:solidFill>
                  <a:srgbClr val="00FF00"/>
                </a:solidFill>
                <a:latin typeface="Calibri" pitchFamily="34" charset="0"/>
                <a:cs typeface="Calibri" pitchFamily="34" charset="0"/>
              </a:rPr>
              <a:t>go to </a:t>
            </a:r>
            <a:r>
              <a:rPr lang="en-CA" sz="1800" b="1" dirty="0" smtClean="0">
                <a:solidFill>
                  <a:srgbClr val="00FF00"/>
                </a:solidFill>
                <a:latin typeface="Calibri" pitchFamily="34" charset="0"/>
                <a:cs typeface="Calibri" pitchFamily="34" charset="0"/>
                <a:hlinkClick r:id="rId2"/>
              </a:rPr>
              <a:t>www.GraceGodChrist.com</a:t>
            </a:r>
            <a:r>
              <a:rPr lang="en-CA" sz="1800" b="1" dirty="0" smtClean="0">
                <a:solidFill>
                  <a:srgbClr val="00FF00"/>
                </a:solidFill>
                <a:latin typeface="Calibri" pitchFamily="34" charset="0"/>
                <a:cs typeface="Calibri" pitchFamily="34" charset="0"/>
              </a:rPr>
              <a:t/>
            </a:r>
            <a:br>
              <a:rPr lang="en-CA" sz="1800" b="1" dirty="0" smtClean="0">
                <a:solidFill>
                  <a:srgbClr val="00FF00"/>
                </a:solidFill>
                <a:latin typeface="Calibri" pitchFamily="34" charset="0"/>
                <a:cs typeface="Calibri" pitchFamily="34" charset="0"/>
              </a:rPr>
            </a:br>
            <a:r>
              <a:rPr lang="en-CA" sz="1800" b="1" dirty="0" smtClean="0">
                <a:solidFill>
                  <a:srgbClr val="00FF00"/>
                </a:solidFill>
                <a:latin typeface="Calibri" pitchFamily="34" charset="0"/>
                <a:cs typeface="Calibri" pitchFamily="34" charset="0"/>
              </a:rPr>
              <a:t>then to “The Grace of God in Christ </a:t>
            </a:r>
            <a:r>
              <a:rPr lang="en-CA" sz="1800" b="1" i="1" dirty="0" smtClean="0">
                <a:solidFill>
                  <a:srgbClr val="00FF00"/>
                </a:solidFill>
                <a:latin typeface="Calibri" pitchFamily="34" charset="0"/>
                <a:cs typeface="Calibri" pitchFamily="34" charset="0"/>
              </a:rPr>
              <a:t>e</a:t>
            </a:r>
            <a:r>
              <a:rPr lang="en-CA" sz="1800" b="1" dirty="0" smtClean="0">
                <a:solidFill>
                  <a:srgbClr val="00FF00"/>
                </a:solidFill>
                <a:latin typeface="Calibri" pitchFamily="34" charset="0"/>
                <a:cs typeface="Calibri" pitchFamily="34" charset="0"/>
              </a:rPr>
              <a:t>Book” then click on </a:t>
            </a:r>
            <a:br>
              <a:rPr lang="en-CA" sz="1800" b="1" dirty="0" smtClean="0">
                <a:solidFill>
                  <a:srgbClr val="00FF00"/>
                </a:solidFill>
                <a:latin typeface="Calibri" pitchFamily="34" charset="0"/>
                <a:cs typeface="Calibri" pitchFamily="34" charset="0"/>
              </a:rPr>
            </a:br>
            <a:r>
              <a:rPr lang="en-CA" sz="1800" b="1" dirty="0" smtClean="0">
                <a:solidFill>
                  <a:srgbClr val="00FF00"/>
                </a:solidFill>
                <a:latin typeface="Calibri" pitchFamily="34" charset="0"/>
                <a:cs typeface="Calibri" pitchFamily="34" charset="0"/>
              </a:rPr>
              <a:t>“The Grace of God in Christ in each NT book”)</a:t>
            </a:r>
            <a:endParaRPr lang="en-CA" sz="1800" b="1" dirty="0">
              <a:solidFill>
                <a:srgbClr val="00FF00"/>
              </a:solidFill>
              <a:latin typeface="Calibri" pitchFamily="34" charset="0"/>
              <a:cs typeface="Calibri" pitchFamily="34" charset="0"/>
            </a:endParaRPr>
          </a:p>
        </p:txBody>
      </p:sp>
      <p:pic>
        <p:nvPicPr>
          <p:cNvPr id="4" name="Picture 3" descr="Colossians cross dia A4 (1).png"/>
          <p:cNvPicPr>
            <a:picLocks noChangeAspect="1"/>
          </p:cNvPicPr>
          <p:nvPr/>
        </p:nvPicPr>
        <p:blipFill>
          <a:blip r:embed="rId3" cstate="print">
            <a:duotone>
              <a:prstClr val="black"/>
              <a:srgbClr val="FFFF00">
                <a:tint val="45000"/>
                <a:satMod val="400000"/>
              </a:srgbClr>
            </a:duotone>
          </a:blip>
          <a:srcRect l="12884" t="10101" r="24762" b="24800"/>
          <a:stretch>
            <a:fillRect/>
          </a:stretch>
        </p:blipFill>
        <p:spPr>
          <a:xfrm>
            <a:off x="35496" y="116632"/>
            <a:ext cx="5760640" cy="6696744"/>
          </a:xfrm>
          <a:prstGeom prst="rect">
            <a:avLst/>
          </a:prstGeom>
        </p:spPr>
      </p:pic>
      <p:sp>
        <p:nvSpPr>
          <p:cNvPr id="5" name="TextBox 4"/>
          <p:cNvSpPr txBox="1"/>
          <p:nvPr/>
        </p:nvSpPr>
        <p:spPr>
          <a:xfrm>
            <a:off x="251520" y="6372036"/>
            <a:ext cx="504056" cy="369332"/>
          </a:xfrm>
          <a:prstGeom prst="rect">
            <a:avLst/>
          </a:prstGeom>
          <a:noFill/>
        </p:spPr>
        <p:txBody>
          <a:bodyPr wrap="square" rtlCol="0">
            <a:spAutoFit/>
          </a:bodyPr>
          <a:lstStyle/>
          <a:p>
            <a:pPr algn="ctr"/>
            <a:r>
              <a:rPr lang="en-CA" dirty="0" smtClean="0"/>
              <a:t>10</a:t>
            </a:r>
            <a:endParaRPr lang="en-CA" dirty="0"/>
          </a:p>
        </p:txBody>
      </p:sp>
    </p:spTree>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027"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6" name="Oval 2"/>
          <p:cNvSpPr>
            <a:spLocks noChangeArrowheads="1"/>
          </p:cNvSpPr>
          <p:nvPr/>
        </p:nvSpPr>
        <p:spPr bwMode="auto">
          <a:xfrm>
            <a:off x="35496" y="412576"/>
            <a:ext cx="7132320" cy="6309360"/>
          </a:xfrm>
          <a:prstGeom prst="ellipse">
            <a:avLst/>
          </a:prstGeom>
          <a:solidFill>
            <a:srgbClr val="00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29" name="Text Box 5"/>
          <p:cNvSpPr txBox="1">
            <a:spLocks noChangeArrowheads="1"/>
          </p:cNvSpPr>
          <p:nvPr/>
        </p:nvSpPr>
        <p:spPr bwMode="auto">
          <a:xfrm>
            <a:off x="-36512" y="717079"/>
            <a:ext cx="7200800"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propitiation, sin atoned, wrath turned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ambassadors    eternal life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the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Christ our High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Priest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intercedes as mediator                    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crucified and buried with Christ                                                                                      raised and alive with Christ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one with Christ                                                                                                                                      seated with Christ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hidden with Christ in God                                                                                                                        old self crucified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new self created                                                                                                                                           set free from sin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instrument for righteousness                                                                                               under Christ, abundant grace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married to Christ                                                                                               under law of the Spirit</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rivers of living water of Spirit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immersed in the Spirit                                                                                                                 given, receive, have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comes on, falls on us                                                                                                             anointed with the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born of the Spirit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of truth helps, teaches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leads us			      	                             Spirit sanctifies 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adopted as sons, Spirit sent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the Spirit fills us                   			                     circumcised, set apart in the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and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resurrection body like Jesus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                                     every tear wiped away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loved and saved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17" name="TextBox 16"/>
          <p:cNvSpPr txBox="1"/>
          <p:nvPr/>
        </p:nvSpPr>
        <p:spPr>
          <a:xfrm>
            <a:off x="395536" y="6567155"/>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2017 </a:t>
            </a:r>
            <a:endParaRPr lang="en-CA" sz="1200" dirty="0">
              <a:solidFill>
                <a:schemeClr val="bg1"/>
              </a:solidFill>
              <a:latin typeface="Arial Narrow" pitchFamily="34" charset="0"/>
            </a:endParaRPr>
          </a:p>
        </p:txBody>
      </p:sp>
      <p:sp>
        <p:nvSpPr>
          <p:cNvPr id="18" name="TextBox 17"/>
          <p:cNvSpPr txBox="1"/>
          <p:nvPr/>
        </p:nvSpPr>
        <p:spPr>
          <a:xfrm>
            <a:off x="2627784" y="375047"/>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20" name="Rectangle 19"/>
          <p:cNvSpPr/>
          <p:nvPr/>
        </p:nvSpPr>
        <p:spPr>
          <a:xfrm>
            <a:off x="3003808" y="3010664"/>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Rectangle 20"/>
          <p:cNvSpPr/>
          <p:nvPr/>
        </p:nvSpPr>
        <p:spPr>
          <a:xfrm>
            <a:off x="3505592" y="2791192"/>
            <a:ext cx="274320" cy="16459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TextBox 22"/>
          <p:cNvSpPr txBox="1"/>
          <p:nvPr/>
        </p:nvSpPr>
        <p:spPr>
          <a:xfrm>
            <a:off x="5508104" y="332656"/>
            <a:ext cx="3528392" cy="6324808"/>
          </a:xfrm>
          <a:prstGeom prst="rect">
            <a:avLst/>
          </a:prstGeom>
          <a:noFill/>
        </p:spPr>
        <p:txBody>
          <a:bodyPr wrap="square" rtlCol="0">
            <a:spAutoFit/>
          </a:bodyPr>
          <a:lstStyle/>
          <a:p>
            <a:pPr algn="r"/>
            <a:r>
              <a:rPr lang="en-CA" sz="2700" b="1" dirty="0" smtClean="0">
                <a:solidFill>
                  <a:schemeClr val="bg1"/>
                </a:solidFill>
                <a:latin typeface="Calibri" pitchFamily="34" charset="0"/>
                <a:cs typeface="Calibri" pitchFamily="34" charset="0"/>
              </a:rPr>
              <a:t>If we are in Christ </a:t>
            </a:r>
          </a:p>
          <a:p>
            <a:pPr algn="r"/>
            <a:r>
              <a:rPr lang="en-CA" sz="2700" b="1" dirty="0" smtClean="0">
                <a:solidFill>
                  <a:schemeClr val="bg1"/>
                </a:solidFill>
                <a:latin typeface="Calibri" pitchFamily="34" charset="0"/>
                <a:cs typeface="Calibri" pitchFamily="34" charset="0"/>
              </a:rPr>
              <a:t>the fullness of God, </a:t>
            </a:r>
          </a:p>
          <a:p>
            <a:pPr algn="r"/>
            <a:r>
              <a:rPr lang="en-CA" sz="2700" b="1" dirty="0" smtClean="0">
                <a:solidFill>
                  <a:schemeClr val="bg1"/>
                </a:solidFill>
                <a:latin typeface="Calibri" pitchFamily="34" charset="0"/>
                <a:cs typeface="Calibri" pitchFamily="34" charset="0"/>
              </a:rPr>
              <a:t>we have the </a:t>
            </a:r>
          </a:p>
          <a:p>
            <a:pPr algn="r"/>
            <a:r>
              <a:rPr lang="en-CA" sz="2700" b="1" dirty="0" smtClean="0">
                <a:solidFill>
                  <a:schemeClr val="bg1"/>
                </a:solidFill>
                <a:latin typeface="Calibri" pitchFamily="34" charset="0"/>
                <a:cs typeface="Calibri" pitchFamily="34" charset="0"/>
              </a:rPr>
              <a:t>fullness of </a:t>
            </a:r>
          </a:p>
          <a:p>
            <a:pPr algn="r"/>
            <a:r>
              <a:rPr lang="en-CA" sz="2700" b="1" dirty="0" smtClean="0">
                <a:solidFill>
                  <a:schemeClr val="bg1"/>
                </a:solidFill>
                <a:latin typeface="Calibri" pitchFamily="34" charset="0"/>
                <a:cs typeface="Calibri" pitchFamily="34" charset="0"/>
              </a:rPr>
              <a:t>God’s grace </a:t>
            </a:r>
          </a:p>
          <a:p>
            <a:pPr algn="r"/>
            <a:r>
              <a:rPr lang="en-CA" sz="2700" b="1" dirty="0" smtClean="0">
                <a:solidFill>
                  <a:schemeClr val="bg1"/>
                </a:solidFill>
                <a:latin typeface="Calibri" pitchFamily="34" charset="0"/>
                <a:cs typeface="Calibri" pitchFamily="34" charset="0"/>
              </a:rPr>
              <a:t>in Christ.  </a:t>
            </a:r>
          </a:p>
          <a:p>
            <a:pPr algn="r"/>
            <a:r>
              <a:rPr lang="en-CA" sz="2700" b="1" dirty="0" smtClean="0">
                <a:solidFill>
                  <a:schemeClr val="bg1"/>
                </a:solidFill>
                <a:latin typeface="Calibri" pitchFamily="34" charset="0"/>
                <a:cs typeface="Calibri" pitchFamily="34" charset="0"/>
              </a:rPr>
              <a:t>We are </a:t>
            </a:r>
          </a:p>
          <a:p>
            <a:pPr algn="r"/>
            <a:r>
              <a:rPr lang="en-CA" sz="2700" b="1" dirty="0" smtClean="0">
                <a:solidFill>
                  <a:schemeClr val="bg1"/>
                </a:solidFill>
                <a:latin typeface="Calibri" pitchFamily="34" charset="0"/>
                <a:cs typeface="Calibri" pitchFamily="34" charset="0"/>
              </a:rPr>
              <a:t>spiritually </a:t>
            </a:r>
          </a:p>
          <a:p>
            <a:pPr algn="r"/>
            <a:r>
              <a:rPr lang="en-CA" sz="2700" b="1" dirty="0" smtClean="0">
                <a:solidFill>
                  <a:schemeClr val="bg1"/>
                </a:solidFill>
                <a:latin typeface="Calibri" pitchFamily="34" charset="0"/>
                <a:cs typeface="Calibri" pitchFamily="34" charset="0"/>
              </a:rPr>
              <a:t>full, </a:t>
            </a:r>
          </a:p>
          <a:p>
            <a:pPr algn="r"/>
            <a:r>
              <a:rPr lang="en-CA" sz="2700" b="1" dirty="0" smtClean="0">
                <a:solidFill>
                  <a:schemeClr val="bg1"/>
                </a:solidFill>
                <a:latin typeface="Calibri" pitchFamily="34" charset="0"/>
                <a:cs typeface="Calibri" pitchFamily="34" charset="0"/>
              </a:rPr>
              <a:t>lacking </a:t>
            </a:r>
          </a:p>
          <a:p>
            <a:pPr algn="r"/>
            <a:r>
              <a:rPr lang="en-CA" sz="2700" b="1" dirty="0" smtClean="0">
                <a:solidFill>
                  <a:schemeClr val="bg1"/>
                </a:solidFill>
                <a:latin typeface="Calibri" pitchFamily="34" charset="0"/>
                <a:cs typeface="Calibri" pitchFamily="34" charset="0"/>
              </a:rPr>
              <a:t>nothing,</a:t>
            </a:r>
          </a:p>
          <a:p>
            <a:pPr algn="r"/>
            <a:r>
              <a:rPr lang="en-CA" sz="2700" b="1" dirty="0" smtClean="0">
                <a:solidFill>
                  <a:schemeClr val="bg1"/>
                </a:solidFill>
                <a:latin typeface="Calibri" pitchFamily="34" charset="0"/>
                <a:cs typeface="Calibri" pitchFamily="34" charset="0"/>
              </a:rPr>
              <a:t>filled with </a:t>
            </a:r>
          </a:p>
          <a:p>
            <a:pPr algn="r"/>
            <a:r>
              <a:rPr lang="en-CA" sz="2700" b="1" dirty="0" smtClean="0">
                <a:solidFill>
                  <a:schemeClr val="bg1"/>
                </a:solidFill>
                <a:latin typeface="Calibri" pitchFamily="34" charset="0"/>
                <a:cs typeface="Calibri" pitchFamily="34" charset="0"/>
              </a:rPr>
              <a:t>God’s fullness in </a:t>
            </a:r>
          </a:p>
          <a:p>
            <a:pPr algn="r"/>
            <a:r>
              <a:rPr lang="en-CA" sz="2700" b="1" dirty="0" smtClean="0">
                <a:solidFill>
                  <a:schemeClr val="bg1"/>
                </a:solidFill>
                <a:latin typeface="Calibri" pitchFamily="34" charset="0"/>
                <a:cs typeface="Calibri" pitchFamily="34" charset="0"/>
              </a:rPr>
              <a:t>Christ and his grace, complete in Christ.</a:t>
            </a:r>
            <a:endParaRPr lang="en-CA" sz="2700" b="1" dirty="0">
              <a:solidFill>
                <a:schemeClr val="bg1"/>
              </a:solidFill>
              <a:latin typeface="Calibri" pitchFamily="34" charset="0"/>
              <a:cs typeface="Calibri" pitchFamily="34" charset="0"/>
            </a:endParaRPr>
          </a:p>
        </p:txBody>
      </p:sp>
      <p:sp>
        <p:nvSpPr>
          <p:cNvPr id="24" name="TextBox 23"/>
          <p:cNvSpPr txBox="1"/>
          <p:nvPr/>
        </p:nvSpPr>
        <p:spPr>
          <a:xfrm>
            <a:off x="251520" y="6372036"/>
            <a:ext cx="576064" cy="369332"/>
          </a:xfrm>
          <a:prstGeom prst="rect">
            <a:avLst/>
          </a:prstGeom>
          <a:noFill/>
        </p:spPr>
        <p:txBody>
          <a:bodyPr wrap="square" rtlCol="0">
            <a:spAutoFit/>
          </a:bodyPr>
          <a:lstStyle/>
          <a:p>
            <a:pPr algn="ctr"/>
            <a:r>
              <a:rPr lang="en-CA" dirty="0" smtClean="0">
                <a:solidFill>
                  <a:schemeClr val="bg1"/>
                </a:solidFill>
              </a:rPr>
              <a:t>10</a:t>
            </a:r>
            <a:endParaRPr lang="en-CA" dirty="0">
              <a:solidFill>
                <a:schemeClr val="bg1"/>
              </a:solidFill>
            </a:endParaRPr>
          </a:p>
        </p:txBody>
      </p:sp>
      <p:sp>
        <p:nvSpPr>
          <p:cNvPr id="13" name="TextBox 12"/>
          <p:cNvSpPr txBox="1"/>
          <p:nvPr/>
        </p:nvSpPr>
        <p:spPr>
          <a:xfrm>
            <a:off x="107504" y="6165304"/>
            <a:ext cx="1908720" cy="215444"/>
          </a:xfrm>
          <a:prstGeom prst="rect">
            <a:avLst/>
          </a:prstGeom>
          <a:noFill/>
        </p:spPr>
        <p:txBody>
          <a:bodyPr wrap="square" rtlCol="0">
            <a:spAutoFit/>
          </a:bodyPr>
          <a:lstStyle/>
          <a:p>
            <a:r>
              <a:rPr lang="en-CA" sz="800" dirty="0" smtClean="0">
                <a:solidFill>
                  <a:schemeClr val="tx1">
                    <a:lumMod val="95000"/>
                  </a:schemeClr>
                </a:solidFill>
              </a:rPr>
              <a:t>jumping heart © www.fg-a.com</a:t>
            </a:r>
            <a:endParaRPr lang="en-CA" sz="800" dirty="0">
              <a:solidFill>
                <a:schemeClr val="tx1">
                  <a:lumMod val="95000"/>
                </a:schemeClr>
              </a:solidFill>
            </a:endParaRPr>
          </a:p>
        </p:txBody>
      </p:sp>
      <p:pic>
        <p:nvPicPr>
          <p:cNvPr id="14" name="Picture 13" descr="www.fg-a.com valentine 2-jumping-heart.gif"/>
          <p:cNvPicPr>
            <a:picLocks noChangeAspect="1"/>
          </p:cNvPicPr>
          <p:nvPr/>
        </p:nvPicPr>
        <p:blipFill>
          <a:blip r:embed="rId2" cstate="print"/>
          <a:stretch>
            <a:fillRect/>
          </a:stretch>
        </p:blipFill>
        <p:spPr>
          <a:xfrm>
            <a:off x="3059832" y="3031604"/>
            <a:ext cx="1143000" cy="1333500"/>
          </a:xfrm>
          <a:prstGeom prst="rect">
            <a:avLst/>
          </a:prstGeom>
        </p:spPr>
      </p:pic>
    </p:spTree>
  </p:cSld>
  <p:clrMapOvr>
    <a:masterClrMapping/>
  </p:clrMapOvr>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2291" name="Text Box 2"/>
          <p:cNvSpPr txBox="1">
            <a:spLocks noChangeArrowheads="1"/>
          </p:cNvSpPr>
          <p:nvPr/>
        </p:nvSpPr>
        <p:spPr bwMode="auto">
          <a:xfrm>
            <a:off x="1475656" y="980728"/>
            <a:ext cx="6192688" cy="836613"/>
          </a:xfrm>
          <a:prstGeom prst="rect">
            <a:avLst/>
          </a:prstGeom>
          <a:noFill/>
          <a:ln w="9525">
            <a:noFill/>
            <a:miter lim="800000"/>
            <a:headEnd/>
            <a:tailEnd/>
          </a:ln>
        </p:spPr>
        <p:txBody>
          <a:bodyPr/>
          <a:lstStyle/>
          <a:p>
            <a:pPr algn="ctr">
              <a:spcAft>
                <a:spcPts val="1000"/>
              </a:spcAft>
            </a:pPr>
            <a:r>
              <a:rPr lang="en-CA" sz="2800" b="1" dirty="0" smtClean="0">
                <a:solidFill>
                  <a:srgbClr val="FFFF00"/>
                </a:solidFill>
                <a:latin typeface="Calibri" pitchFamily="34" charset="0"/>
              </a:rPr>
              <a:t>Our  unrighteousness and emptiness</a:t>
            </a:r>
            <a:endParaRPr lang="en-CA" sz="2800" b="1" dirty="0">
              <a:solidFill>
                <a:srgbClr val="FFFF00"/>
              </a:solidFill>
              <a:latin typeface="Calibri" pitchFamily="34" charset="0"/>
            </a:endParaRPr>
          </a:p>
        </p:txBody>
      </p:sp>
      <p:sp>
        <p:nvSpPr>
          <p:cNvPr id="12294" name="Text Box 2"/>
          <p:cNvSpPr txBox="1">
            <a:spLocks noChangeArrowheads="1"/>
          </p:cNvSpPr>
          <p:nvPr/>
        </p:nvSpPr>
        <p:spPr bwMode="auto">
          <a:xfrm>
            <a:off x="1503040" y="3997052"/>
            <a:ext cx="6669360" cy="800100"/>
          </a:xfrm>
          <a:prstGeom prst="rect">
            <a:avLst/>
          </a:prstGeom>
          <a:noFill/>
          <a:ln w="9525">
            <a:noFill/>
            <a:miter lim="800000"/>
            <a:headEnd/>
            <a:tailEnd/>
          </a:ln>
        </p:spPr>
        <p:txBody>
          <a:bodyPr/>
          <a:lstStyle/>
          <a:p>
            <a:pPr algn="ctr">
              <a:spcAft>
                <a:spcPts val="0"/>
              </a:spcAft>
            </a:pPr>
            <a:endParaRPr lang="en-CA" sz="2800" b="1" dirty="0">
              <a:solidFill>
                <a:srgbClr val="FFFF00"/>
              </a:solidFill>
              <a:latin typeface="Calibri" pitchFamily="34" charset="0"/>
            </a:endParaRPr>
          </a:p>
        </p:txBody>
      </p:sp>
      <p:sp>
        <p:nvSpPr>
          <p:cNvPr id="16" name="Rectangle 15"/>
          <p:cNvSpPr/>
          <p:nvPr/>
        </p:nvSpPr>
        <p:spPr>
          <a:xfrm>
            <a:off x="755576" y="1484784"/>
            <a:ext cx="500063" cy="27000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Rectangle 16"/>
          <p:cNvSpPr/>
          <p:nvPr/>
        </p:nvSpPr>
        <p:spPr>
          <a:xfrm>
            <a:off x="209208" y="2204864"/>
            <a:ext cx="1554480" cy="5715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8" name="Oval 17"/>
          <p:cNvSpPr/>
          <p:nvPr/>
        </p:nvSpPr>
        <p:spPr>
          <a:xfrm>
            <a:off x="8028384" y="1412776"/>
            <a:ext cx="648072" cy="6429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9" name="Rounded Rectangle 18"/>
          <p:cNvSpPr/>
          <p:nvPr/>
        </p:nvSpPr>
        <p:spPr>
          <a:xfrm>
            <a:off x="7891784" y="2060848"/>
            <a:ext cx="928688" cy="114300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2" name="Rectangle 21"/>
          <p:cNvSpPr/>
          <p:nvPr/>
        </p:nvSpPr>
        <p:spPr>
          <a:xfrm>
            <a:off x="8390136" y="2924944"/>
            <a:ext cx="214312" cy="12144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2301" name="TextBox 12"/>
          <p:cNvSpPr txBox="1">
            <a:spLocks noChangeArrowheads="1"/>
          </p:cNvSpPr>
          <p:nvPr/>
        </p:nvSpPr>
        <p:spPr bwMode="auto">
          <a:xfrm>
            <a:off x="179512" y="2132856"/>
            <a:ext cx="1571625" cy="731520"/>
          </a:xfrm>
          <a:prstGeom prst="rect">
            <a:avLst/>
          </a:prstGeom>
          <a:noFill/>
          <a:ln w="9525">
            <a:noFill/>
            <a:miter lim="800000"/>
            <a:headEnd/>
            <a:tailEnd/>
          </a:ln>
        </p:spPr>
        <p:txBody>
          <a:bodyPr wrap="square">
            <a:spAutoFit/>
          </a:bodyPr>
          <a:lstStyle/>
          <a:p>
            <a:pPr algn="ctr"/>
            <a:r>
              <a:rPr lang="en-US" sz="3600" b="1" dirty="0"/>
              <a:t>Christ</a:t>
            </a:r>
          </a:p>
        </p:txBody>
      </p:sp>
      <p:sp>
        <p:nvSpPr>
          <p:cNvPr id="12302" name="TextBox 13"/>
          <p:cNvSpPr txBox="1">
            <a:spLocks noChangeArrowheads="1"/>
          </p:cNvSpPr>
          <p:nvPr/>
        </p:nvSpPr>
        <p:spPr bwMode="auto">
          <a:xfrm>
            <a:off x="7956376" y="2132856"/>
            <a:ext cx="928687" cy="646113"/>
          </a:xfrm>
          <a:prstGeom prst="rect">
            <a:avLst/>
          </a:prstGeom>
          <a:noFill/>
          <a:ln w="9525">
            <a:noFill/>
            <a:miter lim="800000"/>
            <a:headEnd/>
            <a:tailEnd/>
          </a:ln>
        </p:spPr>
        <p:txBody>
          <a:bodyPr>
            <a:spAutoFit/>
          </a:bodyPr>
          <a:lstStyle/>
          <a:p>
            <a:r>
              <a:rPr lang="en-US" sz="3600" b="1" dirty="0">
                <a:solidFill>
                  <a:srgbClr val="0000FF"/>
                </a:solidFill>
              </a:rPr>
              <a:t>Me</a:t>
            </a:r>
          </a:p>
        </p:txBody>
      </p:sp>
      <p:sp>
        <p:nvSpPr>
          <p:cNvPr id="21" name="Curved Up Arrow 20"/>
          <p:cNvSpPr/>
          <p:nvPr/>
        </p:nvSpPr>
        <p:spPr>
          <a:xfrm rot="10800000">
            <a:off x="827584" y="1484785"/>
            <a:ext cx="7632848" cy="792088"/>
          </a:xfrm>
          <a:prstGeom prst="curvedUpArrow">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sp>
        <p:nvSpPr>
          <p:cNvPr id="23" name="Rectangle 22"/>
          <p:cNvSpPr/>
          <p:nvPr/>
        </p:nvSpPr>
        <p:spPr>
          <a:xfrm>
            <a:off x="8100392" y="2924944"/>
            <a:ext cx="214312" cy="12144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Curved Up Arrow 27"/>
          <p:cNvSpPr/>
          <p:nvPr/>
        </p:nvSpPr>
        <p:spPr>
          <a:xfrm>
            <a:off x="971600" y="2780928"/>
            <a:ext cx="7632848" cy="792088"/>
          </a:xfrm>
          <a:prstGeom prst="curvedUpArrow">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sp>
        <p:nvSpPr>
          <p:cNvPr id="20" name="Title 1"/>
          <p:cNvSpPr txBox="1">
            <a:spLocks/>
          </p:cNvSpPr>
          <p:nvPr/>
        </p:nvSpPr>
        <p:spPr>
          <a:xfrm>
            <a:off x="1475656" y="1700808"/>
            <a:ext cx="6912768"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j-ea"/>
                <a:cs typeface="+mj-cs"/>
              </a:rPr>
              <a:t>Filled with spiritual fullness in God,</a:t>
            </a:r>
          </a:p>
          <a:p>
            <a:pPr algn="ctr" eaLnBrk="0" hangingPunct="0">
              <a:defRPr/>
            </a:pPr>
            <a:r>
              <a:rPr lang="en-CA" sz="2800" b="1" kern="0" dirty="0" smtClean="0">
                <a:latin typeface="Calibri" pitchFamily="34" charset="0"/>
                <a:ea typeface="+mj-ea"/>
                <a:cs typeface="+mj-cs"/>
              </a:rPr>
              <a:t>needing nothing to be more complete,</a:t>
            </a:r>
          </a:p>
          <a:p>
            <a:pPr algn="ctr" eaLnBrk="0" hangingPunct="0">
              <a:defRPr/>
            </a:pPr>
            <a:r>
              <a:rPr lang="en-CA" sz="2800" b="1" kern="0" dirty="0" smtClean="0">
                <a:latin typeface="Calibri" pitchFamily="34" charset="0"/>
                <a:ea typeface="+mj-ea"/>
                <a:cs typeface="+mj-cs"/>
              </a:rPr>
              <a:t>in Christ alone, </a:t>
            </a:r>
            <a:r>
              <a:rPr lang="en-CA" sz="2800" b="1" kern="0" noProof="0" dirty="0" smtClean="0">
                <a:latin typeface="Calibri" pitchFamily="34" charset="0"/>
                <a:ea typeface="+mj-ea"/>
                <a:cs typeface="+mj-cs"/>
              </a:rPr>
              <a:t>t</a:t>
            </a:r>
            <a:r>
              <a:rPr kumimoji="0" lang="en-CA" sz="2800" b="1" i="0" u="none" strike="noStrike" kern="0" cap="none" spc="0" normalizeH="0" baseline="0" noProof="0" dirty="0" smtClean="0">
                <a:ln>
                  <a:noFill/>
                </a:ln>
                <a:effectLst/>
                <a:uLnTx/>
                <a:uFillTx/>
                <a:latin typeface="Calibri" pitchFamily="34" charset="0"/>
                <a:ea typeface="+mj-ea"/>
                <a:cs typeface="+mj-cs"/>
              </a:rPr>
              <a:t>hrough faith alone,</a:t>
            </a: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b="1" kern="0" dirty="0" smtClean="0">
                <a:latin typeface="Calibri" pitchFamily="34" charset="0"/>
                <a:ea typeface="+mj-ea"/>
                <a:cs typeface="+mj-cs"/>
              </a:rPr>
              <a:t>by God’s grace alone</a:t>
            </a:r>
          </a:p>
        </p:txBody>
      </p:sp>
      <p:sp>
        <p:nvSpPr>
          <p:cNvPr id="26" name="Rectangle 25"/>
          <p:cNvSpPr/>
          <p:nvPr/>
        </p:nvSpPr>
        <p:spPr>
          <a:xfrm>
            <a:off x="1907704" y="3501008"/>
            <a:ext cx="5382344" cy="954107"/>
          </a:xfrm>
          <a:prstGeom prst="rect">
            <a:avLst/>
          </a:prstGeom>
        </p:spPr>
        <p:txBody>
          <a:bodyPr wrap="square">
            <a:spAutoFit/>
          </a:bodyPr>
          <a:lstStyle/>
          <a:p>
            <a:pPr algn="ctr">
              <a:spcAft>
                <a:spcPts val="0"/>
              </a:spcAft>
            </a:pPr>
            <a:r>
              <a:rPr lang="en-CA" sz="2800" b="1" dirty="0" smtClean="0">
                <a:solidFill>
                  <a:srgbClr val="FFFF00"/>
                </a:solidFill>
                <a:latin typeface="Calibri" pitchFamily="34" charset="0"/>
              </a:rPr>
              <a:t>Christ the righteousness of God</a:t>
            </a:r>
          </a:p>
          <a:p>
            <a:pPr algn="ctr">
              <a:spcAft>
                <a:spcPts val="0"/>
              </a:spcAft>
            </a:pPr>
            <a:r>
              <a:rPr lang="en-CA" sz="2800" b="1" dirty="0" smtClean="0">
                <a:solidFill>
                  <a:srgbClr val="FFFF00"/>
                </a:solidFill>
                <a:latin typeface="Calibri" pitchFamily="34" charset="0"/>
              </a:rPr>
              <a:t>Christ the fullness of God</a:t>
            </a:r>
          </a:p>
        </p:txBody>
      </p:sp>
      <p:sp>
        <p:nvSpPr>
          <p:cNvPr id="30" name="Title 1"/>
          <p:cNvSpPr txBox="1">
            <a:spLocks/>
          </p:cNvSpPr>
          <p:nvPr/>
        </p:nvSpPr>
        <p:spPr bwMode="auto">
          <a:xfrm>
            <a:off x="0" y="5085184"/>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a:r>
              <a:rPr lang="en-CA" sz="2800" b="1" dirty="0" smtClean="0">
                <a:solidFill>
                  <a:schemeClr val="bg1"/>
                </a:solidFill>
                <a:latin typeface="Calibri" pitchFamily="34" charset="0"/>
                <a:cs typeface="Calibri" pitchFamily="34" charset="0"/>
              </a:rPr>
              <a:t>“reconciled . . . by his death, in order to present you holy and blameless and above reproach before him” </a:t>
            </a:r>
            <a:r>
              <a:rPr lang="en-CA" sz="2800" b="1" smtClean="0">
                <a:solidFill>
                  <a:schemeClr val="bg1"/>
                </a:solidFill>
                <a:latin typeface="Calibri" pitchFamily="34" charset="0"/>
                <a:cs typeface="Calibri" pitchFamily="34" charset="0"/>
              </a:rPr>
              <a:t>Col 1:22</a:t>
            </a:r>
            <a:endParaRPr lang="en-CA" sz="2800" b="1" dirty="0" smtClean="0">
              <a:solidFill>
                <a:schemeClr val="bg1"/>
              </a:solidFill>
              <a:latin typeface="Calibri" pitchFamily="34" charset="0"/>
              <a:cs typeface="Calibri" pitchFamily="34" charset="0"/>
            </a:endParaRPr>
          </a:p>
          <a:p>
            <a:endParaRPr lang="x-none" sz="800" smtClean="0"/>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in him the whole fullness of deity dwells bodily,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and you have been filled in him, who is the head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of all rule and authority”  Col 2:9-10</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24" name="TextBox 23"/>
          <p:cNvSpPr txBox="1"/>
          <p:nvPr/>
        </p:nvSpPr>
        <p:spPr>
          <a:xfrm>
            <a:off x="72008" y="-27384"/>
            <a:ext cx="8964488" cy="954107"/>
          </a:xfrm>
          <a:prstGeom prst="rect">
            <a:avLst/>
          </a:prstGeom>
          <a:noFill/>
        </p:spPr>
        <p:txBody>
          <a:bodyPr wrap="square" rtlCol="0">
            <a:spAutoFit/>
          </a:bodyPr>
          <a:lstStyle/>
          <a:p>
            <a:pPr algn="ctr"/>
            <a:r>
              <a:rPr lang="en-CA" sz="2800" b="1" dirty="0" smtClean="0">
                <a:solidFill>
                  <a:srgbClr val="FF0000"/>
                </a:solidFill>
                <a:latin typeface="Calibri" pitchFamily="34" charset="0"/>
              </a:rPr>
              <a:t>Jesus is our fullness by faith</a:t>
            </a:r>
          </a:p>
          <a:p>
            <a:pPr algn="ctr"/>
            <a:r>
              <a:rPr lang="en-CA" sz="2800" b="1" dirty="0" smtClean="0">
                <a:solidFill>
                  <a:srgbClr val="FF0000"/>
                </a:solidFill>
                <a:latin typeface="Calibri" pitchFamily="34" charset="0"/>
              </a:rPr>
              <a:t>as Jesus is our righteousness by faith!</a:t>
            </a:r>
            <a:endParaRPr lang="en-CA" sz="2800" b="1" dirty="0">
              <a:solidFill>
                <a:srgbClr val="FF0000"/>
              </a:solidFill>
              <a:latin typeface="Calibri" pitchFamily="34" charset="0"/>
            </a:endParaRPr>
          </a:p>
        </p:txBody>
      </p:sp>
      <p:sp>
        <p:nvSpPr>
          <p:cNvPr id="25" name="TextBox 24"/>
          <p:cNvSpPr txBox="1"/>
          <p:nvPr/>
        </p:nvSpPr>
        <p:spPr>
          <a:xfrm>
            <a:off x="251520" y="6372036"/>
            <a:ext cx="504056" cy="369332"/>
          </a:xfrm>
          <a:prstGeom prst="rect">
            <a:avLst/>
          </a:prstGeom>
          <a:noFill/>
        </p:spPr>
        <p:txBody>
          <a:bodyPr wrap="square" rtlCol="0">
            <a:spAutoFit/>
          </a:bodyPr>
          <a:lstStyle/>
          <a:p>
            <a:pPr algn="ctr"/>
            <a:r>
              <a:rPr lang="en-CA" dirty="0" smtClean="0"/>
              <a:t>10</a:t>
            </a:r>
            <a:endParaRPr lang="en-CA" dirty="0"/>
          </a:p>
        </p:txBody>
      </p:sp>
    </p:spTree>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0" name="TextBox 9"/>
          <p:cNvSpPr txBox="1"/>
          <p:nvPr/>
        </p:nvSpPr>
        <p:spPr>
          <a:xfrm>
            <a:off x="3563888" y="3789040"/>
            <a:ext cx="1872208" cy="338554"/>
          </a:xfrm>
          <a:prstGeom prst="rect">
            <a:avLst/>
          </a:prstGeom>
          <a:noFill/>
        </p:spPr>
        <p:txBody>
          <a:bodyPr wrap="square" rtlCol="0">
            <a:spAutoFit/>
          </a:bodyPr>
          <a:lstStyle/>
          <a:p>
            <a:pPr algn="ctr"/>
            <a:r>
              <a:rPr lang="en-CA" sz="800" dirty="0" smtClean="0">
                <a:solidFill>
                  <a:schemeClr val="accent4">
                    <a:lumMod val="75000"/>
                  </a:schemeClr>
                </a:solidFill>
              </a:rPr>
              <a:t>Microsoft clip art © 2013 </a:t>
            </a:r>
          </a:p>
          <a:p>
            <a:pPr algn="ctr"/>
            <a:r>
              <a:rPr lang="en-CA" sz="800" dirty="0" smtClean="0">
                <a:solidFill>
                  <a:schemeClr val="accent4">
                    <a:lumMod val="75000"/>
                  </a:schemeClr>
                </a:solidFill>
              </a:rPr>
              <a:t>Microsoft Corporation. </a:t>
            </a:r>
            <a:endParaRPr lang="en-CA" sz="800" dirty="0">
              <a:solidFill>
                <a:schemeClr val="accent4">
                  <a:lumMod val="75000"/>
                </a:schemeClr>
              </a:solidFill>
            </a:endParaRPr>
          </a:p>
        </p:txBody>
      </p:sp>
      <p:sp>
        <p:nvSpPr>
          <p:cNvPr id="19" name="TextBox 18"/>
          <p:cNvSpPr txBox="1"/>
          <p:nvPr/>
        </p:nvSpPr>
        <p:spPr>
          <a:xfrm>
            <a:off x="179512" y="44624"/>
            <a:ext cx="8964488" cy="954107"/>
          </a:xfrm>
          <a:prstGeom prst="rect">
            <a:avLst/>
          </a:prstGeom>
          <a:solidFill>
            <a:srgbClr val="002060"/>
          </a:solidFill>
        </p:spPr>
        <p:txBody>
          <a:bodyPr wrap="square" rtlCol="0">
            <a:spAutoFit/>
          </a:bodyPr>
          <a:lstStyle/>
          <a:p>
            <a:pPr algn="ctr"/>
            <a:r>
              <a:rPr lang="en-CA" sz="2800" b="1" dirty="0" smtClean="0">
                <a:solidFill>
                  <a:srgbClr val="00FF00"/>
                </a:solidFill>
                <a:latin typeface="Calibri" pitchFamily="34" charset="0"/>
              </a:rPr>
              <a:t>The false teachers in Colossians taught that being in Christ by faith was not enough for spiritual fullness in God.</a:t>
            </a:r>
            <a:endParaRPr lang="en-CA" sz="2800" b="1" dirty="0">
              <a:solidFill>
                <a:srgbClr val="00FF00"/>
              </a:solidFill>
              <a:latin typeface="Calibri" pitchFamily="34" charset="0"/>
            </a:endParaRPr>
          </a:p>
        </p:txBody>
      </p:sp>
      <p:sp>
        <p:nvSpPr>
          <p:cNvPr id="44" name="Oval 43"/>
          <p:cNvSpPr/>
          <p:nvPr/>
        </p:nvSpPr>
        <p:spPr>
          <a:xfrm>
            <a:off x="3131840" y="2636912"/>
            <a:ext cx="2808000" cy="280831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487489" name="WordArt 1"/>
          <p:cNvSpPr>
            <a:spLocks noChangeArrowheads="1" noChangeShapeType="1" noTextEdit="1"/>
          </p:cNvSpPr>
          <p:nvPr/>
        </p:nvSpPr>
        <p:spPr bwMode="auto">
          <a:xfrm>
            <a:off x="3635896" y="2996952"/>
            <a:ext cx="1872208" cy="1152128"/>
          </a:xfrm>
          <a:prstGeom prst="rect">
            <a:avLst/>
          </a:prstGeom>
        </p:spPr>
        <p:txBody>
          <a:bodyPr wrap="none" fromWordArt="1">
            <a:prstTxWarp prst="textArchUp">
              <a:avLst>
                <a:gd name="adj" fmla="val 10800000"/>
              </a:avLst>
            </a:prstTxWarp>
          </a:bodyPr>
          <a:lstStyle/>
          <a:p>
            <a:pPr algn="ctr" rtl="0"/>
            <a:r>
              <a:rPr lang="en-CA" sz="4400" kern="10" spc="0" dirty="0" smtClean="0">
                <a:ln w="9525">
                  <a:solidFill>
                    <a:srgbClr val="000000"/>
                  </a:solidFill>
                  <a:round/>
                  <a:headEnd/>
                  <a:tailEnd/>
                </a:ln>
                <a:solidFill>
                  <a:srgbClr val="FFFF00"/>
                </a:solidFill>
                <a:effectLst/>
                <a:latin typeface="Arial Black"/>
              </a:rPr>
              <a:t>in Christ</a:t>
            </a:r>
            <a:endParaRPr lang="en-CA" sz="4400" kern="10" spc="0" dirty="0">
              <a:ln w="9525">
                <a:solidFill>
                  <a:srgbClr val="000000"/>
                </a:solidFill>
                <a:round/>
                <a:headEnd/>
                <a:tailEnd/>
              </a:ln>
              <a:solidFill>
                <a:srgbClr val="FFFF00"/>
              </a:solidFill>
              <a:effectLst/>
              <a:latin typeface="Arial Black"/>
            </a:endParaRPr>
          </a:p>
        </p:txBody>
      </p:sp>
      <p:sp>
        <p:nvSpPr>
          <p:cNvPr id="46" name="Oval 45"/>
          <p:cNvSpPr/>
          <p:nvPr/>
        </p:nvSpPr>
        <p:spPr>
          <a:xfrm>
            <a:off x="4355976" y="3140968"/>
            <a:ext cx="360040" cy="360040"/>
          </a:xfrm>
          <a:prstGeom prst="ellipse">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7" name="Rounded Rectangle 46"/>
          <p:cNvSpPr/>
          <p:nvPr/>
        </p:nvSpPr>
        <p:spPr>
          <a:xfrm>
            <a:off x="4211960" y="3573016"/>
            <a:ext cx="648072" cy="864096"/>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Rectangle 47"/>
          <p:cNvSpPr/>
          <p:nvPr/>
        </p:nvSpPr>
        <p:spPr>
          <a:xfrm>
            <a:off x="4355976" y="4365104"/>
            <a:ext cx="144016" cy="792088"/>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9" name="Rectangle 48"/>
          <p:cNvSpPr/>
          <p:nvPr/>
        </p:nvSpPr>
        <p:spPr>
          <a:xfrm>
            <a:off x="4572000" y="4365104"/>
            <a:ext cx="144016" cy="792088"/>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TextBox 11"/>
          <p:cNvSpPr txBox="1"/>
          <p:nvPr/>
        </p:nvSpPr>
        <p:spPr>
          <a:xfrm>
            <a:off x="3347864" y="3599145"/>
            <a:ext cx="2448272" cy="2062103"/>
          </a:xfrm>
          <a:prstGeom prst="rect">
            <a:avLst/>
          </a:prstGeom>
          <a:noFill/>
        </p:spPr>
        <p:txBody>
          <a:bodyPr wrap="square" rtlCol="0">
            <a:spAutoFit/>
          </a:bodyPr>
          <a:lstStyle/>
          <a:p>
            <a:pPr algn="ctr"/>
            <a:r>
              <a:rPr lang="en-US" sz="3200" b="1" dirty="0" smtClean="0">
                <a:latin typeface="Calibri" pitchFamily="34" charset="0"/>
              </a:rPr>
              <a:t>spiritual </a:t>
            </a:r>
          </a:p>
          <a:p>
            <a:pPr algn="ctr"/>
            <a:r>
              <a:rPr lang="en-US" sz="3200" b="1" dirty="0" smtClean="0">
                <a:latin typeface="Calibri" pitchFamily="34" charset="0"/>
              </a:rPr>
              <a:t>fullness</a:t>
            </a:r>
          </a:p>
          <a:p>
            <a:pPr algn="ctr"/>
            <a:r>
              <a:rPr lang="en-US" sz="3200" b="1" dirty="0" smtClean="0">
                <a:latin typeface="Calibri" pitchFamily="34" charset="0"/>
              </a:rPr>
              <a:t>in God</a:t>
            </a:r>
          </a:p>
          <a:p>
            <a:pPr algn="ctr"/>
            <a:endParaRPr lang="en-CA" sz="3200" b="1" dirty="0">
              <a:solidFill>
                <a:schemeClr val="bg1">
                  <a:lumMod val="95000"/>
                  <a:lumOff val="5000"/>
                </a:schemeClr>
              </a:solidFill>
              <a:latin typeface="Calibri" pitchFamily="34" charset="0"/>
            </a:endParaRPr>
          </a:p>
        </p:txBody>
      </p:sp>
      <p:cxnSp>
        <p:nvCxnSpPr>
          <p:cNvPr id="50" name="Straight Connector 49"/>
          <p:cNvCxnSpPr/>
          <p:nvPr/>
        </p:nvCxnSpPr>
        <p:spPr>
          <a:xfrm>
            <a:off x="3203848" y="2637208"/>
            <a:ext cx="2664296" cy="2664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H="1">
            <a:off x="3132136" y="2637208"/>
            <a:ext cx="2664000" cy="2664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3" name="Title 1"/>
          <p:cNvSpPr txBox="1">
            <a:spLocks/>
          </p:cNvSpPr>
          <p:nvPr/>
        </p:nvSpPr>
        <p:spPr>
          <a:xfrm>
            <a:off x="107504" y="764704"/>
            <a:ext cx="8892480" cy="1944216"/>
          </a:xfrm>
          <a:prstGeom prst="rect">
            <a:avLst/>
          </a:prstGeom>
        </p:spPr>
        <p:txBody>
          <a:bodyPr/>
          <a:lstStyle/>
          <a:p>
            <a:pPr lvl="0" algn="ctr" eaLnBrk="0" hangingPunct="0"/>
            <a:r>
              <a:rPr kumimoji="0" lang="en-CA" sz="2800" b="0" i="0" u="none" strike="noStrike" kern="0" cap="none" spc="0" normalizeH="0" baseline="0" noProof="0" dirty="0" smtClean="0">
                <a:ln>
                  <a:noFill/>
                </a:ln>
                <a:solidFill>
                  <a:srgbClr val="00FF00"/>
                </a:solidFill>
                <a:effectLst/>
                <a:uLnTx/>
                <a:uFillTx/>
                <a:latin typeface="Calibri" pitchFamily="34" charset="0"/>
                <a:ea typeface="+mj-ea"/>
                <a:cs typeface="+mj-cs"/>
              </a:rPr>
              <a:t/>
            </a:r>
            <a:br>
              <a:rPr kumimoji="0" lang="en-CA" sz="2800" b="0" i="0" u="none" strike="noStrike" kern="0" cap="none" spc="0" normalizeH="0" baseline="0" noProof="0" dirty="0" smtClean="0">
                <a:ln>
                  <a:noFill/>
                </a:ln>
                <a:solidFill>
                  <a:srgbClr val="00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They proclaimed deeper “wisdom and knowledge”</a:t>
            </a:r>
            <a:r>
              <a:rPr lang="en-CA" sz="2800" b="1" kern="0" dirty="0" smtClean="0">
                <a:solidFill>
                  <a:srgbClr val="FFFF00"/>
                </a:solidFill>
                <a:latin typeface="Calibri" pitchFamily="34" charset="0"/>
                <a:ea typeface="+mj-ea"/>
                <a:cs typeface="+mj-cs"/>
              </a:rPr>
              <a:t> (2:2,3) </a:t>
            </a: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 </a:t>
            </a:r>
          </a:p>
          <a:p>
            <a:pPr lvl="0" algn="ctr" eaLnBrk="0" hangingPunct="0"/>
            <a:r>
              <a:rPr lang="en-CA" sz="2800" b="1" kern="0" dirty="0" smtClean="0">
                <a:solidFill>
                  <a:srgbClr val="FFFF00"/>
                </a:solidFill>
                <a:latin typeface="Calibri" pitchFamily="34" charset="0"/>
                <a:ea typeface="+mj-ea"/>
                <a:cs typeface="+mj-cs"/>
              </a:rPr>
              <a:t>and “fullness” (2:9-10) beyond  receiving Christ Jesus </a:t>
            </a:r>
          </a:p>
          <a:p>
            <a:pPr lvl="0" algn="ctr" eaLnBrk="0" hangingPunct="0"/>
            <a:r>
              <a:rPr lang="en-CA" sz="2800" b="1" kern="0" dirty="0" smtClean="0">
                <a:solidFill>
                  <a:srgbClr val="FFFF00"/>
                </a:solidFill>
                <a:latin typeface="Calibri" pitchFamily="34" charset="0"/>
                <a:ea typeface="+mj-ea"/>
                <a:cs typeface="+mj-cs"/>
              </a:rPr>
              <a:t>the Lord by faith and walking in him (2:6-7).</a:t>
            </a:r>
            <a:endParaRPr kumimoji="0" lang="en-CA" sz="2800" b="0" i="0" u="none" strike="noStrike" kern="0" cap="none" spc="0" normalizeH="0" baseline="0" noProof="0" dirty="0">
              <a:ln>
                <a:noFill/>
              </a:ln>
              <a:solidFill>
                <a:srgbClr val="FFFF00"/>
              </a:solidFill>
              <a:effectLst/>
              <a:uLnTx/>
              <a:uFillTx/>
              <a:latin typeface="Calibri" pitchFamily="34" charset="0"/>
              <a:ea typeface="+mj-ea"/>
              <a:cs typeface="+mj-cs"/>
            </a:endParaRPr>
          </a:p>
        </p:txBody>
      </p:sp>
      <p:sp>
        <p:nvSpPr>
          <p:cNvPr id="54" name="Title 1"/>
          <p:cNvSpPr txBox="1">
            <a:spLocks/>
          </p:cNvSpPr>
          <p:nvPr/>
        </p:nvSpPr>
        <p:spPr>
          <a:xfrm>
            <a:off x="35496" y="2780928"/>
            <a:ext cx="3384376" cy="5976664"/>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00FF00"/>
                </a:solidFill>
                <a:effectLst/>
                <a:uLnTx/>
                <a:uFillTx/>
                <a:latin typeface="Calibri" pitchFamily="34" charset="0"/>
                <a:ea typeface="+mj-ea"/>
                <a:cs typeface="+mj-cs"/>
              </a:rPr>
              <a:t>Christ is not enough. You need spiritual experiences of knowing and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00FF00"/>
                </a:solidFill>
                <a:effectLst/>
                <a:uLnTx/>
                <a:uFillTx/>
                <a:latin typeface="Calibri" pitchFamily="34" charset="0"/>
                <a:ea typeface="+mj-ea"/>
                <a:cs typeface="+mj-cs"/>
              </a:rPr>
              <a:t>fullness by worship encounters with angels in visions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00FF00"/>
                </a:solidFill>
                <a:effectLst/>
                <a:uLnTx/>
                <a:uFillTx/>
                <a:latin typeface="Calibri" pitchFamily="34" charset="0"/>
                <a:ea typeface="+mj-ea"/>
                <a:cs typeface="+mj-cs"/>
              </a:rPr>
              <a:t>of the spirit world</a:t>
            </a:r>
            <a:br>
              <a:rPr kumimoji="0" lang="en-CA" sz="2800" b="1" i="0" u="none" strike="noStrike" kern="0" cap="none" spc="0" normalizeH="0" baseline="0" noProof="0" dirty="0" smtClean="0">
                <a:ln>
                  <a:noFill/>
                </a:ln>
                <a:solidFill>
                  <a:srgbClr val="00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00FF00"/>
                </a:solidFill>
                <a:effectLst/>
                <a:uLnTx/>
                <a:uFillTx/>
                <a:latin typeface="Calibri" pitchFamily="34" charset="0"/>
                <a:ea typeface="+mj-ea"/>
                <a:cs typeface="+mj-cs"/>
              </a:rPr>
              <a:t>(Col 2:18-19).</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2"/>
                </a:solidFill>
                <a:effectLst/>
                <a:uLnTx/>
                <a:uFillTx/>
                <a:latin typeface="Calibri" pitchFamily="34" charset="0"/>
                <a:ea typeface="+mj-ea"/>
                <a:cs typeface="+mj-cs"/>
              </a:rPr>
              <a:t/>
            </a:r>
            <a:br>
              <a:rPr kumimoji="0" lang="en-CA" sz="2800" b="1" i="0" u="none" strike="noStrike" kern="0" cap="none" spc="0" normalizeH="0" baseline="0" noProof="0" dirty="0" smtClean="0">
                <a:ln>
                  <a:noFill/>
                </a:ln>
                <a:solidFill>
                  <a:schemeClr val="tx2"/>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2"/>
                </a:solidFill>
                <a:effectLst/>
                <a:uLnTx/>
                <a:uFillTx/>
                <a:latin typeface="Calibri" pitchFamily="34" charset="0"/>
                <a:ea typeface="+mj-ea"/>
                <a:cs typeface="+mj-cs"/>
              </a:rPr>
              <a:t>  </a:t>
            </a:r>
            <a:r>
              <a:rPr kumimoji="0" lang="en-CA" sz="2800" b="0" i="0" u="none" strike="noStrike" kern="0" cap="none" spc="0" normalizeH="0" baseline="0" noProof="0" dirty="0" smtClean="0">
                <a:ln>
                  <a:noFill/>
                </a:ln>
                <a:solidFill>
                  <a:schemeClr val="tx2"/>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tx2"/>
              </a:solidFill>
              <a:effectLst/>
              <a:uLnTx/>
              <a:uFillTx/>
              <a:latin typeface="Calibri" pitchFamily="34" charset="0"/>
              <a:ea typeface="+mj-ea"/>
              <a:cs typeface="+mj-cs"/>
            </a:endParaRPr>
          </a:p>
        </p:txBody>
      </p:sp>
      <p:sp>
        <p:nvSpPr>
          <p:cNvPr id="56" name="Title 1"/>
          <p:cNvSpPr txBox="1">
            <a:spLocks/>
          </p:cNvSpPr>
          <p:nvPr/>
        </p:nvSpPr>
        <p:spPr>
          <a:xfrm>
            <a:off x="5580112" y="2780928"/>
            <a:ext cx="3672408" cy="5976664"/>
          </a:xfrm>
          <a:prstGeom prst="rect">
            <a:avLst/>
          </a:prstGeom>
        </p:spPr>
        <p:txBody>
          <a:bodyPr/>
          <a:lstStyle/>
          <a:p>
            <a:pPr lvl="0" algn="ctr" eaLnBrk="0" hangingPunct="0"/>
            <a:r>
              <a:rPr kumimoji="0" lang="en-CA" sz="2800" b="1" i="0" u="none" strike="noStrike" kern="0" cap="none" spc="0" normalizeH="0" baseline="0" noProof="0" dirty="0" smtClean="0">
                <a:ln>
                  <a:noFill/>
                </a:ln>
                <a:solidFill>
                  <a:srgbClr val="00FF00"/>
                </a:solidFill>
                <a:effectLst/>
                <a:uLnTx/>
                <a:uFillTx/>
                <a:latin typeface="Calibri" pitchFamily="34" charset="0"/>
                <a:ea typeface="+mj-ea"/>
                <a:cs typeface="+mj-cs"/>
              </a:rPr>
              <a:t>Faith is not enough. You need to not </a:t>
            </a:r>
            <a:r>
              <a:rPr lang="en-CA" sz="2800" b="1" dirty="0" smtClean="0">
                <a:solidFill>
                  <a:srgbClr val="00FF00"/>
                </a:solidFill>
                <a:latin typeface="Calibri" pitchFamily="34" charset="0"/>
              </a:rPr>
              <a:t>eat </a:t>
            </a:r>
          </a:p>
          <a:p>
            <a:pPr lvl="0" algn="ctr" eaLnBrk="0" hangingPunct="0"/>
            <a:r>
              <a:rPr lang="en-CA" sz="2800" b="1" dirty="0" smtClean="0">
                <a:solidFill>
                  <a:srgbClr val="00FF00"/>
                </a:solidFill>
                <a:latin typeface="Calibri" pitchFamily="34" charset="0"/>
              </a:rPr>
              <a:t>certain food and </a:t>
            </a:r>
          </a:p>
          <a:p>
            <a:pPr lvl="0" algn="ctr" eaLnBrk="0" hangingPunct="0"/>
            <a:r>
              <a:rPr lang="en-CA" sz="2800" b="1" dirty="0" smtClean="0">
                <a:solidFill>
                  <a:srgbClr val="00FF00"/>
                </a:solidFill>
                <a:latin typeface="Calibri" pitchFamily="34" charset="0"/>
              </a:rPr>
              <a:t>drink, treat your </a:t>
            </a:r>
          </a:p>
          <a:p>
            <a:pPr lvl="0" algn="ctr" eaLnBrk="0" hangingPunct="0"/>
            <a:r>
              <a:rPr lang="en-CA" sz="2800" b="1" dirty="0" smtClean="0">
                <a:solidFill>
                  <a:srgbClr val="00FF00"/>
                </a:solidFill>
                <a:latin typeface="Calibri" pitchFamily="34" charset="0"/>
              </a:rPr>
              <a:t>body with ascetic severity, and observe special holy days as</a:t>
            </a:r>
          </a:p>
          <a:p>
            <a:pPr lvl="0" algn="ctr" eaLnBrk="0" hangingPunct="0"/>
            <a:r>
              <a:rPr kumimoji="0" lang="en-CA" sz="2800" b="1" i="0" u="none" strike="noStrike" kern="0" cap="none" spc="0" normalizeH="0" baseline="0" noProof="0" dirty="0" smtClean="0">
                <a:ln>
                  <a:noFill/>
                </a:ln>
                <a:solidFill>
                  <a:srgbClr val="00FF00"/>
                </a:solidFill>
                <a:effectLst/>
                <a:uLnTx/>
                <a:uFillTx/>
                <a:latin typeface="Calibri" pitchFamily="34" charset="0"/>
                <a:ea typeface="+mj-ea"/>
                <a:cs typeface="+mj-cs"/>
              </a:rPr>
              <a:t>you seek angels and visions (Col 2:16-23).</a:t>
            </a:r>
            <a:endParaRPr kumimoji="0" lang="en-CA" sz="2800" b="0" i="0" u="none" strike="noStrike" kern="0" cap="none" spc="0" normalizeH="0" baseline="0" noProof="0" dirty="0">
              <a:ln>
                <a:noFill/>
              </a:ln>
              <a:solidFill>
                <a:srgbClr val="00FF00"/>
              </a:solidFill>
              <a:effectLst/>
              <a:uLnTx/>
              <a:uFillTx/>
              <a:latin typeface="Calibri" pitchFamily="34" charset="0"/>
              <a:ea typeface="+mj-ea"/>
              <a:cs typeface="+mj-cs"/>
            </a:endParaRPr>
          </a:p>
        </p:txBody>
      </p:sp>
      <p:sp>
        <p:nvSpPr>
          <p:cNvPr id="16" name="TextBox 15"/>
          <p:cNvSpPr txBox="1"/>
          <p:nvPr/>
        </p:nvSpPr>
        <p:spPr>
          <a:xfrm>
            <a:off x="108520" y="6444044"/>
            <a:ext cx="575048" cy="369332"/>
          </a:xfrm>
          <a:prstGeom prst="rect">
            <a:avLst/>
          </a:prstGeom>
          <a:noFill/>
        </p:spPr>
        <p:txBody>
          <a:bodyPr wrap="square" rtlCol="0">
            <a:spAutoFit/>
          </a:bodyPr>
          <a:lstStyle/>
          <a:p>
            <a:pPr algn="ctr"/>
            <a:r>
              <a:rPr lang="en-CA" dirty="0" smtClean="0"/>
              <a:t>10</a:t>
            </a:r>
            <a:endParaRPr lang="en-CA" dirty="0"/>
          </a:p>
        </p:txBody>
      </p:sp>
    </p:spTree>
  </p:cSld>
  <p:clrMapOvr>
    <a:masterClrMapping/>
  </p:clrMapOvr>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Resurrection pic by Yoon Namsun.jpg"/>
          <p:cNvPicPr>
            <a:picLocks noChangeAspect="1"/>
          </p:cNvPicPr>
          <p:nvPr/>
        </p:nvPicPr>
        <p:blipFill>
          <a:blip r:embed="rId2" cstate="print">
            <a:lum bright="10000" contrast="20000"/>
          </a:blip>
          <a:srcRect t="10101"/>
          <a:stretch>
            <a:fillRect/>
          </a:stretch>
        </p:blipFill>
        <p:spPr bwMode="auto">
          <a:xfrm>
            <a:off x="0" y="396"/>
            <a:ext cx="9144000" cy="6884988"/>
          </a:xfrm>
          <a:prstGeom prst="rect">
            <a:avLst/>
          </a:prstGeom>
          <a:noFill/>
          <a:ln w="9525">
            <a:noFill/>
            <a:miter lim="800000"/>
            <a:headEnd/>
            <a:tailEnd/>
          </a:ln>
        </p:spPr>
      </p:pic>
      <p:sp>
        <p:nvSpPr>
          <p:cNvPr id="20483" name="Text Box 3"/>
          <p:cNvSpPr txBox="1">
            <a:spLocks noChangeArrowheads="1"/>
          </p:cNvSpPr>
          <p:nvPr/>
        </p:nvSpPr>
        <p:spPr bwMode="auto">
          <a:xfrm>
            <a:off x="7236296" y="4653136"/>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20485" name="TextBox 3"/>
          <p:cNvSpPr txBox="1">
            <a:spLocks noChangeArrowheads="1"/>
          </p:cNvSpPr>
          <p:nvPr/>
        </p:nvSpPr>
        <p:spPr bwMode="auto">
          <a:xfrm>
            <a:off x="0" y="5069502"/>
            <a:ext cx="9144000" cy="1815882"/>
          </a:xfrm>
          <a:prstGeom prst="rect">
            <a:avLst/>
          </a:prstGeom>
          <a:solidFill>
            <a:srgbClr val="002060"/>
          </a:solidFill>
          <a:ln w="9525">
            <a:noFill/>
            <a:miter lim="800000"/>
            <a:headEnd/>
            <a:tailEnd/>
          </a:ln>
        </p:spPr>
        <p:txBody>
          <a:bodyPr wrap="square">
            <a:spAutoFit/>
          </a:bodyPr>
          <a:lstStyle/>
          <a:p>
            <a:pPr algn="ctr"/>
            <a:r>
              <a:rPr lang="en-CA" sz="2800" b="1" dirty="0" smtClean="0">
                <a:latin typeface="Calibri" pitchFamily="34" charset="0"/>
                <a:cs typeface="Calibri" pitchFamily="34" charset="0"/>
              </a:rPr>
              <a:t>Therefore, as you received Christ Jesus the Lord, </a:t>
            </a:r>
            <a:br>
              <a:rPr lang="en-CA" sz="2800" b="1" dirty="0" smtClean="0">
                <a:latin typeface="Calibri" pitchFamily="34" charset="0"/>
                <a:cs typeface="Calibri" pitchFamily="34" charset="0"/>
              </a:rPr>
            </a:br>
            <a:r>
              <a:rPr lang="en-CA" sz="2800" b="1" dirty="0" smtClean="0">
                <a:latin typeface="Calibri" pitchFamily="34" charset="0"/>
                <a:cs typeface="Calibri" pitchFamily="34" charset="0"/>
              </a:rPr>
              <a:t>so walk in him, rooted and built up in him </a:t>
            </a:r>
            <a:br>
              <a:rPr lang="en-CA" sz="2800" b="1" dirty="0" smtClean="0">
                <a:latin typeface="Calibri" pitchFamily="34" charset="0"/>
                <a:cs typeface="Calibri" pitchFamily="34" charset="0"/>
              </a:rPr>
            </a:br>
            <a:r>
              <a:rPr lang="en-CA" sz="2800" b="1" dirty="0" smtClean="0">
                <a:latin typeface="Calibri" pitchFamily="34" charset="0"/>
                <a:cs typeface="Calibri" pitchFamily="34" charset="0"/>
              </a:rPr>
              <a:t>and established in the faith, just as you were taught, </a:t>
            </a:r>
            <a:br>
              <a:rPr lang="en-CA" sz="2800" b="1" dirty="0" smtClean="0">
                <a:latin typeface="Calibri" pitchFamily="34" charset="0"/>
                <a:cs typeface="Calibri" pitchFamily="34" charset="0"/>
              </a:rPr>
            </a:br>
            <a:r>
              <a:rPr lang="en-CA" sz="2800" b="1" dirty="0" smtClean="0">
                <a:latin typeface="Calibri" pitchFamily="34" charset="0"/>
                <a:cs typeface="Calibri" pitchFamily="34" charset="0"/>
              </a:rPr>
              <a:t>abounding in thanksgiving.  (Col 2:6-7)</a:t>
            </a:r>
            <a:endParaRPr lang="en-CA" sz="2800" b="1" dirty="0">
              <a:solidFill>
                <a:srgbClr val="FF0000"/>
              </a:solidFill>
              <a:latin typeface="Calibri" pitchFamily="34" charset="0"/>
              <a:cs typeface="Calibri" pitchFamily="34" charset="0"/>
            </a:endParaRPr>
          </a:p>
        </p:txBody>
      </p:sp>
      <p:pic>
        <p:nvPicPr>
          <p:cNvPr id="8" name="Picture 7" descr="dove and sword large cropped.png"/>
          <p:cNvPicPr>
            <a:picLocks noChangeAspect="1"/>
          </p:cNvPicPr>
          <p:nvPr/>
        </p:nvPicPr>
        <p:blipFill>
          <a:blip r:embed="rId3" cstate="print"/>
          <a:stretch>
            <a:fillRect/>
          </a:stretch>
        </p:blipFill>
        <p:spPr>
          <a:xfrm>
            <a:off x="5220072" y="2852936"/>
            <a:ext cx="983450" cy="1017658"/>
          </a:xfrm>
          <a:prstGeom prst="rect">
            <a:avLst/>
          </a:prstGeom>
        </p:spPr>
      </p:pic>
      <p:sp>
        <p:nvSpPr>
          <p:cNvPr id="11" name="TextBox 10"/>
          <p:cNvSpPr txBox="1"/>
          <p:nvPr/>
        </p:nvSpPr>
        <p:spPr>
          <a:xfrm>
            <a:off x="5724128" y="4005064"/>
            <a:ext cx="1872208" cy="461665"/>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a:p>
            <a:pPr algn="ctr"/>
            <a:r>
              <a:rPr lang="en-CA" sz="800" dirty="0" smtClean="0">
                <a:solidFill>
                  <a:schemeClr val="accent4">
                    <a:lumMod val="50000"/>
                  </a:schemeClr>
                </a:solidFill>
              </a:rPr>
              <a:t>Microsoft Corporation. </a:t>
            </a:r>
            <a:endParaRPr lang="en-CA" sz="800" dirty="0">
              <a:solidFill>
                <a:schemeClr val="accent4">
                  <a:lumMod val="50000"/>
                </a:schemeClr>
              </a:solidFill>
            </a:endParaRPr>
          </a:p>
        </p:txBody>
      </p:sp>
      <p:sp>
        <p:nvSpPr>
          <p:cNvPr id="7" name="TextBox 6"/>
          <p:cNvSpPr txBox="1"/>
          <p:nvPr/>
        </p:nvSpPr>
        <p:spPr>
          <a:xfrm>
            <a:off x="395536" y="-27384"/>
            <a:ext cx="8028384" cy="2246769"/>
          </a:xfrm>
          <a:prstGeom prst="rect">
            <a:avLst/>
          </a:prstGeom>
          <a:noFill/>
        </p:spPr>
        <p:txBody>
          <a:bodyPr wrap="square" rtlCol="0">
            <a:spAutoFit/>
          </a:bodyPr>
          <a:lstStyle/>
          <a:p>
            <a:pPr algn="ctr"/>
            <a:r>
              <a:rPr lang="en-US" sz="2800" b="1" dirty="0" smtClean="0">
                <a:solidFill>
                  <a:schemeClr val="bg1"/>
                </a:solidFill>
                <a:latin typeface="Calibri" pitchFamily="34" charset="0"/>
                <a:cs typeface="Calibri" pitchFamily="34" charset="0"/>
              </a:rPr>
              <a:t>No!  Christ is enough!  Faith is enough!</a:t>
            </a:r>
          </a:p>
          <a:p>
            <a:pPr algn="ctr"/>
            <a:r>
              <a:rPr lang="en-US" sz="2800" b="1" dirty="0" smtClean="0">
                <a:solidFill>
                  <a:schemeClr val="bg1"/>
                </a:solidFill>
                <a:latin typeface="Calibri" pitchFamily="34" charset="0"/>
                <a:cs typeface="Calibri" pitchFamily="34" charset="0"/>
              </a:rPr>
              <a:t>We are filled in Christ the fullness of God!</a:t>
            </a:r>
          </a:p>
          <a:p>
            <a:pPr algn="ctr"/>
            <a:r>
              <a:rPr lang="en-US" sz="2800" b="1" dirty="0" smtClean="0">
                <a:solidFill>
                  <a:schemeClr val="bg1"/>
                </a:solidFill>
                <a:latin typeface="Calibri" pitchFamily="34" charset="0"/>
                <a:cs typeface="Calibri" pitchFamily="34" charset="0"/>
              </a:rPr>
              <a:t>In Christ are hidden </a:t>
            </a:r>
            <a:r>
              <a:rPr lang="en-CA" sz="2800" b="1" dirty="0" smtClean="0">
                <a:solidFill>
                  <a:schemeClr val="bg1"/>
                </a:solidFill>
                <a:latin typeface="Calibri" pitchFamily="34" charset="0"/>
                <a:cs typeface="Calibri" pitchFamily="34" charset="0"/>
              </a:rPr>
              <a:t>all    </a:t>
            </a:r>
          </a:p>
          <a:p>
            <a:pPr algn="ctr"/>
            <a:r>
              <a:rPr lang="en-CA" sz="2800" b="1" dirty="0" smtClean="0">
                <a:solidFill>
                  <a:schemeClr val="bg1"/>
                </a:solidFill>
                <a:latin typeface="Calibri" pitchFamily="34" charset="0"/>
                <a:cs typeface="Calibri" pitchFamily="34" charset="0"/>
              </a:rPr>
              <a:t>treasures of wisdom</a:t>
            </a:r>
          </a:p>
          <a:p>
            <a:pPr algn="ctr"/>
            <a:r>
              <a:rPr lang="en-CA" sz="2800" b="1" dirty="0" smtClean="0">
                <a:solidFill>
                  <a:schemeClr val="bg1"/>
                </a:solidFill>
                <a:latin typeface="Calibri" pitchFamily="34" charset="0"/>
                <a:cs typeface="Calibri" pitchFamily="34" charset="0"/>
              </a:rPr>
              <a:t>and knowledge!</a:t>
            </a:r>
            <a:endParaRPr lang="en-CA" sz="2800" b="1" dirty="0">
              <a:solidFill>
                <a:schemeClr val="bg1"/>
              </a:solidFill>
              <a:latin typeface="Calibri" pitchFamily="34" charset="0"/>
              <a:cs typeface="Calibri" pitchFamily="34" charset="0"/>
            </a:endParaRPr>
          </a:p>
        </p:txBody>
      </p:sp>
      <p:sp>
        <p:nvSpPr>
          <p:cNvPr id="10" name="TextBox 9"/>
          <p:cNvSpPr txBox="1"/>
          <p:nvPr/>
        </p:nvSpPr>
        <p:spPr>
          <a:xfrm>
            <a:off x="107504" y="6453336"/>
            <a:ext cx="504056" cy="369332"/>
          </a:xfrm>
          <a:prstGeom prst="rect">
            <a:avLst/>
          </a:prstGeom>
          <a:noFill/>
        </p:spPr>
        <p:txBody>
          <a:bodyPr wrap="square" rtlCol="0">
            <a:spAutoFit/>
          </a:bodyPr>
          <a:lstStyle/>
          <a:p>
            <a:pPr algn="ctr"/>
            <a:r>
              <a:rPr lang="en-CA" dirty="0" smtClean="0"/>
              <a:t>10</a:t>
            </a:r>
            <a:endParaRPr lang="en-CA" dirty="0"/>
          </a:p>
        </p:txBody>
      </p:sp>
    </p:spTree>
  </p:cSld>
  <p:clrMapOvr>
    <a:masterClrMapping/>
  </p:clrMapOvr>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1176" y="2636912"/>
            <a:ext cx="8651304" cy="1143000"/>
          </a:xfrm>
        </p:spPr>
        <p:txBody>
          <a:bodyPr/>
          <a:lstStyle/>
          <a:p>
            <a:r>
              <a:rPr lang="en-CA" sz="2800" b="1" dirty="0" smtClean="0">
                <a:solidFill>
                  <a:srgbClr val="00FF00"/>
                </a:solidFill>
                <a:latin typeface="Calibri" pitchFamily="34" charset="0"/>
              </a:rPr>
              <a:t>Receive Christ the Lord by faith (2:6),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for God’s wisdom (2:3) and fullness (2:9-10)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are by faith in Christ. </a:t>
            </a:r>
            <a:br>
              <a:rPr lang="en-CA" sz="2800" b="1" dirty="0" smtClean="0">
                <a:solidFill>
                  <a:srgbClr val="00FF00"/>
                </a:solidFill>
                <a:latin typeface="Calibri" pitchFamily="34" charset="0"/>
              </a:rPr>
            </a:br>
            <a:r>
              <a:rPr lang="en-CA" sz="2800" b="1" dirty="0" smtClean="0">
                <a:solidFill>
                  <a:srgbClr val="FFFF00"/>
                </a:solidFill>
                <a:latin typeface="Calibri" pitchFamily="34" charset="0"/>
              </a:rPr>
              <a:t>Then keep on walking in Christ.</a:t>
            </a:r>
            <a:r>
              <a:rPr lang="en-CA" sz="2800" b="1" dirty="0" smtClean="0">
                <a:solidFill>
                  <a:srgbClr val="00FF00"/>
                </a:solidFill>
                <a:latin typeface="Calibri" pitchFamily="34" charset="0"/>
              </a:rPr>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Keep on being rooted in Christ.  </a:t>
            </a:r>
            <a:br>
              <a:rPr lang="en-CA" sz="2800" b="1" dirty="0" smtClean="0">
                <a:solidFill>
                  <a:srgbClr val="00FF00"/>
                </a:solidFill>
                <a:latin typeface="Calibri" pitchFamily="34" charset="0"/>
              </a:rPr>
            </a:br>
            <a:r>
              <a:rPr lang="en-CA" sz="2800" b="1" dirty="0" smtClean="0">
                <a:solidFill>
                  <a:srgbClr val="FFFF00"/>
                </a:solidFill>
                <a:latin typeface="Calibri" pitchFamily="34" charset="0"/>
              </a:rPr>
              <a:t>Keep on being built up in Christ,</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established in faith in Christ, the same kind of faith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the apostles taught when you received Christ.</a:t>
            </a:r>
            <a:r>
              <a:rPr lang="en-CA" sz="2800" b="1" dirty="0" smtClean="0">
                <a:solidFill>
                  <a:srgbClr val="00FF00"/>
                </a:solidFill>
                <a:latin typeface="Calibri" pitchFamily="34" charset="0"/>
              </a:rPr>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Keep on overflowing with thanksgiving because of Christ.</a:t>
            </a:r>
            <a:br>
              <a:rPr lang="en-CA" sz="2800" b="1" dirty="0" smtClean="0">
                <a:solidFill>
                  <a:srgbClr val="00FF00"/>
                </a:solidFill>
                <a:latin typeface="Calibri" pitchFamily="34" charset="0"/>
              </a:rPr>
            </a:br>
            <a:r>
              <a:rPr lang="en-CA" b="1" dirty="0" smtClean="0">
                <a:solidFill>
                  <a:srgbClr val="00FF00"/>
                </a:solidFill>
              </a:rPr>
              <a:t/>
            </a:r>
            <a:br>
              <a:rPr lang="en-CA" b="1" dirty="0" smtClean="0">
                <a:solidFill>
                  <a:srgbClr val="00FF00"/>
                </a:solidFill>
              </a:rPr>
            </a:br>
            <a:r>
              <a:rPr lang="en-CA" dirty="0" smtClean="0">
                <a:solidFill>
                  <a:srgbClr val="66FF33"/>
                </a:solidFill>
              </a:rPr>
              <a:t/>
            </a:r>
            <a:br>
              <a:rPr lang="en-CA" dirty="0" smtClean="0">
                <a:solidFill>
                  <a:srgbClr val="66FF33"/>
                </a:solidFill>
              </a:rPr>
            </a:br>
            <a:endParaRPr lang="en-CA" dirty="0">
              <a:solidFill>
                <a:srgbClr val="66FF33"/>
              </a:solidFill>
            </a:endParaRPr>
          </a:p>
        </p:txBody>
      </p:sp>
      <p:sp>
        <p:nvSpPr>
          <p:cNvPr id="3" name="TextBox 2"/>
          <p:cNvSpPr txBox="1"/>
          <p:nvPr/>
        </p:nvSpPr>
        <p:spPr>
          <a:xfrm>
            <a:off x="251520" y="6372036"/>
            <a:ext cx="576064" cy="369332"/>
          </a:xfrm>
          <a:prstGeom prst="rect">
            <a:avLst/>
          </a:prstGeom>
          <a:noFill/>
        </p:spPr>
        <p:txBody>
          <a:bodyPr wrap="square" rtlCol="0">
            <a:spAutoFit/>
          </a:bodyPr>
          <a:lstStyle/>
          <a:p>
            <a:pPr algn="ctr"/>
            <a:r>
              <a:rPr lang="en-CA" dirty="0" smtClean="0"/>
              <a:t>10</a:t>
            </a:r>
            <a:endParaRPr lang="en-CA" dirty="0"/>
          </a:p>
        </p:txBody>
      </p:sp>
      <p:sp>
        <p:nvSpPr>
          <p:cNvPr id="4" name="TextBox 3"/>
          <p:cNvSpPr txBox="1"/>
          <p:nvPr/>
        </p:nvSpPr>
        <p:spPr>
          <a:xfrm>
            <a:off x="107504" y="4509120"/>
            <a:ext cx="8892480" cy="2169825"/>
          </a:xfrm>
          <a:prstGeom prst="rect">
            <a:avLst/>
          </a:prstGeom>
          <a:noFill/>
        </p:spPr>
        <p:txBody>
          <a:bodyPr wrap="square" rtlCol="0">
            <a:spAutoFit/>
          </a:bodyPr>
          <a:lstStyle/>
          <a:p>
            <a:pPr algn="ctr"/>
            <a:r>
              <a:rPr lang="en-CA" sz="2700" b="1" dirty="0" smtClean="0">
                <a:latin typeface="Calibri" pitchFamily="34" charset="0"/>
                <a:cs typeface="Calibri" pitchFamily="34" charset="0"/>
              </a:rPr>
              <a:t>2:8 See to it that no one takes you captive by philosophy and empty deceit, according to human tradition, according to the elemental spirits of the world, and not according to Christ.</a:t>
            </a:r>
          </a:p>
          <a:p>
            <a:pPr algn="ctr"/>
            <a:r>
              <a:rPr lang="en-CA" sz="2700" b="1" dirty="0" smtClean="0">
                <a:latin typeface="Calibri" pitchFamily="34" charset="0"/>
                <a:cs typeface="Calibri" pitchFamily="34" charset="0"/>
              </a:rPr>
              <a:t>(Don’t be taken captive by any who say Christ isn’t enough.</a:t>
            </a:r>
          </a:p>
          <a:p>
            <a:pPr algn="ctr"/>
            <a:r>
              <a:rPr lang="en-CA" sz="2700" b="1" dirty="0" smtClean="0">
                <a:latin typeface="Calibri" pitchFamily="34" charset="0"/>
                <a:cs typeface="Calibri" pitchFamily="34" charset="0"/>
              </a:rPr>
              <a:t>It’s just philosophy, deceit, human, elemental.)</a:t>
            </a:r>
            <a:endParaRPr lang="en-CA" sz="2700" b="1"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603194"/>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31" name="TextBox 30"/>
          <p:cNvSpPr txBox="1"/>
          <p:nvPr/>
        </p:nvSpPr>
        <p:spPr>
          <a:xfrm>
            <a:off x="251520" y="3934797"/>
            <a:ext cx="3960440" cy="646331"/>
          </a:xfrm>
          <a:prstGeom prst="rect">
            <a:avLst/>
          </a:prstGeom>
          <a:noFill/>
        </p:spPr>
        <p:txBody>
          <a:bodyPr wrap="square" rtlCol="0">
            <a:spAutoFit/>
          </a:bodyPr>
          <a:lstStyle/>
          <a:p>
            <a:pPr algn="ctr"/>
            <a:r>
              <a:rPr lang="en-CA" b="1" dirty="0" smtClean="0"/>
              <a:t>God’s completely different way </a:t>
            </a:r>
          </a:p>
          <a:p>
            <a:pPr algn="ctr"/>
            <a:r>
              <a:rPr lang="en-CA" b="1" dirty="0" smtClean="0"/>
              <a:t>to deepest joy and satisfaction</a:t>
            </a:r>
            <a:endParaRPr lang="en-CA" b="1" dirty="0"/>
          </a:p>
        </p:txBody>
      </p:sp>
      <p:sp>
        <p:nvSpPr>
          <p:cNvPr id="32" name="Title 1"/>
          <p:cNvSpPr txBox="1">
            <a:spLocks/>
          </p:cNvSpPr>
          <p:nvPr/>
        </p:nvSpPr>
        <p:spPr>
          <a:xfrm>
            <a:off x="0" y="5517232"/>
            <a:ext cx="9144000" cy="1368152"/>
          </a:xfrm>
          <a:prstGeom prst="rect">
            <a:avLst/>
          </a:prstGeom>
          <a:solidFill>
            <a:schemeClr val="bg1"/>
          </a:solidFill>
        </p:spPr>
        <p:txBody>
          <a:bodyPr>
            <a:noAutofit/>
          </a:bodyPr>
          <a:lstStyle/>
          <a:p>
            <a:pPr lvl="0" algn="ctr" eaLnBrk="0" hangingPunct="0">
              <a:defRPr/>
            </a:pPr>
            <a:r>
              <a:rPr lang="en-US" sz="2800" spc="-20" dirty="0" smtClean="0">
                <a:latin typeface="Calibri" pitchFamily="34" charset="0"/>
                <a:cs typeface="Calibri" pitchFamily="34" charset="0"/>
              </a:rPr>
              <a:t>Fullness is in Christ, not beauty, music, smart-phones, sports, cars, money, friends, romance, sex, food, drinking parties, homes or jobs! </a:t>
            </a:r>
            <a:endParaRPr kumimoji="0" lang="en-US" sz="28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33" name="TextBox 32"/>
          <p:cNvSpPr txBox="1"/>
          <p:nvPr/>
        </p:nvSpPr>
        <p:spPr>
          <a:xfrm>
            <a:off x="8532440" y="6453336"/>
            <a:ext cx="576064" cy="369332"/>
          </a:xfrm>
          <a:prstGeom prst="rect">
            <a:avLst/>
          </a:prstGeom>
          <a:noFill/>
        </p:spPr>
        <p:txBody>
          <a:bodyPr wrap="square" rtlCol="0">
            <a:spAutoFit/>
          </a:bodyPr>
          <a:lstStyle/>
          <a:p>
            <a:r>
              <a:rPr lang="en-CA" dirty="0" smtClean="0"/>
              <a:t>10</a:t>
            </a:r>
            <a:endParaRPr lang="en-CA" dirty="0"/>
          </a:p>
        </p:txBody>
      </p:sp>
    </p:spTree>
  </p:cSld>
  <p:clrMapOvr>
    <a:masterClrMapping/>
  </p:clrMapOvr>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44034" name="Title 1"/>
          <p:cNvSpPr>
            <a:spLocks noGrp="1"/>
          </p:cNvSpPr>
          <p:nvPr>
            <p:ph type="title"/>
          </p:nvPr>
        </p:nvSpPr>
        <p:spPr>
          <a:xfrm>
            <a:off x="98871" y="2790825"/>
            <a:ext cx="8937625" cy="1143000"/>
          </a:xfrm>
        </p:spPr>
        <p:txBody>
          <a:bodyPr>
            <a:noAutofit/>
          </a:bodyPr>
          <a:lstStyle/>
          <a:p>
            <a:r>
              <a:rPr lang="en-CA" sz="3200" b="1" dirty="0" smtClean="0">
                <a:solidFill>
                  <a:schemeClr val="bg1"/>
                </a:solidFill>
                <a:latin typeface="Calibri" pitchFamily="34" charset="0"/>
                <a:cs typeface="Calibri" pitchFamily="34" charset="0"/>
              </a:rPr>
              <a:t>Fullness is not through </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other gods,</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meditation similar to Buddha, </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honoring ancestors, </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pleasing the spirits, </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going to witchdoctors,</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making pilgrimages, </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bathing in the Ganges,</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observing special holy days, </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speaking in tongues, </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asceticism, worship of angels, visions (Col 2:18) </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or being a very religious Christian.</a:t>
            </a:r>
          </a:p>
        </p:txBody>
      </p:sp>
      <p:sp>
        <p:nvSpPr>
          <p:cNvPr id="3" name="TextBox 2"/>
          <p:cNvSpPr txBox="1"/>
          <p:nvPr/>
        </p:nvSpPr>
        <p:spPr>
          <a:xfrm>
            <a:off x="251520" y="6372036"/>
            <a:ext cx="504056" cy="369332"/>
          </a:xfrm>
          <a:prstGeom prst="rect">
            <a:avLst/>
          </a:prstGeom>
          <a:noFill/>
        </p:spPr>
        <p:txBody>
          <a:bodyPr wrap="square" rtlCol="0">
            <a:spAutoFit/>
          </a:bodyPr>
          <a:lstStyle/>
          <a:p>
            <a:r>
              <a:rPr lang="en-CA" dirty="0" smtClean="0"/>
              <a:t>10</a:t>
            </a:r>
            <a:endParaRPr lang="en-CA" dirty="0"/>
          </a:p>
        </p:txBody>
      </p:sp>
    </p:spTree>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46082" name="Title 1"/>
          <p:cNvSpPr>
            <a:spLocks noGrp="1"/>
          </p:cNvSpPr>
          <p:nvPr>
            <p:ph type="title"/>
          </p:nvPr>
        </p:nvSpPr>
        <p:spPr>
          <a:xfrm>
            <a:off x="457200" y="274638"/>
            <a:ext cx="8229600" cy="5099050"/>
          </a:xfrm>
        </p:spPr>
        <p:txBody>
          <a:bodyPr/>
          <a:lstStyle/>
          <a:p>
            <a:r>
              <a:rPr lang="en-US" sz="7200" b="1" dirty="0" smtClean="0">
                <a:solidFill>
                  <a:schemeClr val="bg1"/>
                </a:solidFill>
                <a:latin typeface="Calibri" pitchFamily="34" charset="0"/>
                <a:cs typeface="Calibri" pitchFamily="34" charset="0"/>
              </a:rPr>
              <a:t>Fullness is </a:t>
            </a:r>
            <a:br>
              <a:rPr lang="en-US" sz="7200" b="1" dirty="0" smtClean="0">
                <a:solidFill>
                  <a:schemeClr val="bg1"/>
                </a:solidFill>
                <a:latin typeface="Calibri" pitchFamily="34" charset="0"/>
                <a:cs typeface="Calibri" pitchFamily="34" charset="0"/>
              </a:rPr>
            </a:br>
            <a:r>
              <a:rPr lang="en-US" sz="7200" b="1" dirty="0" smtClean="0">
                <a:solidFill>
                  <a:schemeClr val="bg1"/>
                </a:solidFill>
                <a:latin typeface="Calibri" pitchFamily="34" charset="0"/>
                <a:cs typeface="Calibri" pitchFamily="34" charset="0"/>
              </a:rPr>
              <a:t>by faith in Christ </a:t>
            </a:r>
            <a:br>
              <a:rPr lang="en-US" sz="7200" b="1" dirty="0" smtClean="0">
                <a:solidFill>
                  <a:schemeClr val="bg1"/>
                </a:solidFill>
                <a:latin typeface="Calibri" pitchFamily="34" charset="0"/>
                <a:cs typeface="Calibri" pitchFamily="34" charset="0"/>
              </a:rPr>
            </a:br>
            <a:r>
              <a:rPr lang="en-US" sz="7200" b="1" dirty="0" smtClean="0">
                <a:solidFill>
                  <a:schemeClr val="bg1"/>
                </a:solidFill>
                <a:latin typeface="Calibri" pitchFamily="34" charset="0"/>
                <a:cs typeface="Calibri" pitchFamily="34" charset="0"/>
              </a:rPr>
              <a:t>the fullness of God!</a:t>
            </a:r>
          </a:p>
        </p:txBody>
      </p:sp>
      <p:sp>
        <p:nvSpPr>
          <p:cNvPr id="3" name="TextBox 2"/>
          <p:cNvSpPr txBox="1"/>
          <p:nvPr/>
        </p:nvSpPr>
        <p:spPr>
          <a:xfrm>
            <a:off x="251520" y="6372036"/>
            <a:ext cx="504056" cy="369332"/>
          </a:xfrm>
          <a:prstGeom prst="rect">
            <a:avLst/>
          </a:prstGeom>
          <a:noFill/>
        </p:spPr>
        <p:txBody>
          <a:bodyPr wrap="square" rtlCol="0">
            <a:spAutoFit/>
          </a:bodyPr>
          <a:lstStyle/>
          <a:p>
            <a:r>
              <a:rPr lang="en-CA" dirty="0" smtClean="0"/>
              <a:t>10</a:t>
            </a:r>
            <a:endParaRPr lang="en-CA" dirty="0"/>
          </a:p>
        </p:txBody>
      </p:sp>
    </p:spTree>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49154" name="Title 1"/>
          <p:cNvSpPr>
            <a:spLocks noGrp="1"/>
          </p:cNvSpPr>
          <p:nvPr>
            <p:ph type="title"/>
          </p:nvPr>
        </p:nvSpPr>
        <p:spPr>
          <a:xfrm>
            <a:off x="457200" y="274638"/>
            <a:ext cx="8229600" cy="5458618"/>
          </a:xfrm>
        </p:spPr>
        <p:txBody>
          <a:bodyPr/>
          <a:lstStyle/>
          <a:p>
            <a:r>
              <a:rPr lang="en-US" sz="4000" b="1" dirty="0" smtClean="0">
                <a:solidFill>
                  <a:schemeClr val="bg1"/>
                </a:solidFill>
                <a:latin typeface="Calibri" pitchFamily="34" charset="0"/>
                <a:cs typeface="Calibri" pitchFamily="34" charset="0"/>
              </a:rPr>
              <a:t>Stop </a:t>
            </a:r>
            <a:r>
              <a:rPr lang="en-US" sz="4000" b="1" i="1" dirty="0" smtClean="0">
                <a:solidFill>
                  <a:schemeClr val="bg1"/>
                </a:solidFill>
                <a:latin typeface="Calibri" pitchFamily="34" charset="0"/>
                <a:cs typeface="Calibri" pitchFamily="34" charset="0"/>
              </a:rPr>
              <a:t>doing</a:t>
            </a:r>
            <a:r>
              <a:rPr lang="en-US" sz="4000" b="1" dirty="0" smtClean="0">
                <a:solidFill>
                  <a:schemeClr val="bg1"/>
                </a:solidFill>
                <a:latin typeface="Calibri" pitchFamily="34" charset="0"/>
                <a:cs typeface="Calibri" pitchFamily="34" charset="0"/>
              </a:rPr>
              <a:t> something to be more whole and complete.  </a:t>
            </a:r>
            <a:br>
              <a:rPr lang="en-US" sz="4000" b="1" dirty="0" smtClean="0">
                <a:solidFill>
                  <a:schemeClr val="bg1"/>
                </a:solidFill>
                <a:latin typeface="Calibri" pitchFamily="34" charset="0"/>
                <a:cs typeface="Calibri" pitchFamily="34" charset="0"/>
              </a:rPr>
            </a:br>
            <a:r>
              <a:rPr lang="en-US" sz="4000" b="1" dirty="0" smtClean="0">
                <a:solidFill>
                  <a:schemeClr val="bg1"/>
                </a:solidFill>
                <a:latin typeface="Calibri" pitchFamily="34" charset="0"/>
                <a:cs typeface="Calibri" pitchFamily="34" charset="0"/>
              </a:rPr>
              <a:t>Stop searching for fullness </a:t>
            </a:r>
            <a:br>
              <a:rPr lang="en-US" sz="4000" b="1" dirty="0" smtClean="0">
                <a:solidFill>
                  <a:schemeClr val="bg1"/>
                </a:solidFill>
                <a:latin typeface="Calibri" pitchFamily="34" charset="0"/>
                <a:cs typeface="Calibri" pitchFamily="34" charset="0"/>
              </a:rPr>
            </a:br>
            <a:r>
              <a:rPr lang="en-US" sz="4000" b="1" dirty="0" smtClean="0">
                <a:solidFill>
                  <a:schemeClr val="bg1"/>
                </a:solidFill>
                <a:latin typeface="Calibri" pitchFamily="34" charset="0"/>
                <a:cs typeface="Calibri" pitchFamily="34" charset="0"/>
              </a:rPr>
              <a:t>in other ways.  </a:t>
            </a:r>
            <a:br>
              <a:rPr lang="en-US" sz="4000" b="1" dirty="0" smtClean="0">
                <a:solidFill>
                  <a:schemeClr val="bg1"/>
                </a:solidFill>
                <a:latin typeface="Calibri" pitchFamily="34" charset="0"/>
                <a:cs typeface="Calibri" pitchFamily="34" charset="0"/>
              </a:rPr>
            </a:br>
            <a:r>
              <a:rPr lang="en-US" sz="4000" b="1" dirty="0" smtClean="0">
                <a:solidFill>
                  <a:schemeClr val="bg1"/>
                </a:solidFill>
                <a:latin typeface="Calibri" pitchFamily="34" charset="0"/>
                <a:cs typeface="Calibri" pitchFamily="34" charset="0"/>
              </a:rPr>
              <a:t>Enjoy God’s fullness in Christ</a:t>
            </a:r>
            <a:br>
              <a:rPr lang="en-US" sz="4000" b="1" dirty="0" smtClean="0">
                <a:solidFill>
                  <a:schemeClr val="bg1"/>
                </a:solidFill>
                <a:latin typeface="Calibri" pitchFamily="34" charset="0"/>
                <a:cs typeface="Calibri" pitchFamily="34" charset="0"/>
              </a:rPr>
            </a:br>
            <a:r>
              <a:rPr lang="en-US" sz="4000" b="1" dirty="0" smtClean="0">
                <a:solidFill>
                  <a:schemeClr val="bg1"/>
                </a:solidFill>
                <a:latin typeface="Calibri" pitchFamily="34" charset="0"/>
                <a:cs typeface="Calibri" pitchFamily="34" charset="0"/>
              </a:rPr>
              <a:t>by </a:t>
            </a:r>
            <a:r>
              <a:rPr lang="en-US" sz="4000" b="1" i="1" dirty="0" smtClean="0">
                <a:solidFill>
                  <a:schemeClr val="bg1"/>
                </a:solidFill>
                <a:latin typeface="Calibri" pitchFamily="34" charset="0"/>
                <a:cs typeface="Calibri" pitchFamily="34" charset="0"/>
              </a:rPr>
              <a:t>faith</a:t>
            </a:r>
            <a:r>
              <a:rPr lang="en-US" sz="4000" b="1" dirty="0" smtClean="0">
                <a:solidFill>
                  <a:schemeClr val="bg1"/>
                </a:solidFill>
                <a:latin typeface="Calibri" pitchFamily="34" charset="0"/>
                <a:cs typeface="Calibri" pitchFamily="34" charset="0"/>
              </a:rPr>
              <a:t> in his Word </a:t>
            </a:r>
            <a:br>
              <a:rPr lang="en-US" sz="4000" b="1" dirty="0" smtClean="0">
                <a:solidFill>
                  <a:schemeClr val="bg1"/>
                </a:solidFill>
                <a:latin typeface="Calibri" pitchFamily="34" charset="0"/>
                <a:cs typeface="Calibri" pitchFamily="34" charset="0"/>
              </a:rPr>
            </a:br>
            <a:r>
              <a:rPr lang="en-US" sz="4000" b="1" dirty="0" smtClean="0">
                <a:solidFill>
                  <a:schemeClr val="bg1"/>
                </a:solidFill>
                <a:latin typeface="Calibri" pitchFamily="34" charset="0"/>
                <a:cs typeface="Calibri" pitchFamily="34" charset="0"/>
              </a:rPr>
              <a:t>with prayers of thanks.  </a:t>
            </a:r>
            <a:endParaRPr lang="en-CA" sz="4000" dirty="0" smtClean="0">
              <a:solidFill>
                <a:schemeClr val="bg1"/>
              </a:solidFill>
              <a:latin typeface="Calibri" pitchFamily="34" charset="0"/>
              <a:cs typeface="Calibri" pitchFamily="34" charset="0"/>
            </a:endParaRPr>
          </a:p>
        </p:txBody>
      </p:sp>
      <p:sp>
        <p:nvSpPr>
          <p:cNvPr id="3" name="TextBox 2"/>
          <p:cNvSpPr txBox="1"/>
          <p:nvPr/>
        </p:nvSpPr>
        <p:spPr>
          <a:xfrm>
            <a:off x="251520" y="6372036"/>
            <a:ext cx="504056" cy="369332"/>
          </a:xfrm>
          <a:prstGeom prst="rect">
            <a:avLst/>
          </a:prstGeom>
          <a:noFill/>
        </p:spPr>
        <p:txBody>
          <a:bodyPr wrap="square" rtlCol="0">
            <a:spAutoFit/>
          </a:bodyPr>
          <a:lstStyle/>
          <a:p>
            <a:r>
              <a:rPr lang="en-CA" dirty="0" smtClean="0"/>
              <a:t>10</a:t>
            </a:r>
            <a:endParaRPr lang="en-CA" dirty="0"/>
          </a:p>
        </p:txBody>
      </p:sp>
    </p:spTree>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3" name="Rectangle 42"/>
          <p:cNvSpPr/>
          <p:nvPr/>
        </p:nvSpPr>
        <p:spPr>
          <a:xfrm>
            <a:off x="7740352" y="2564904"/>
            <a:ext cx="182880" cy="10058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0" name="Rectangle 39"/>
          <p:cNvSpPr/>
          <p:nvPr/>
        </p:nvSpPr>
        <p:spPr>
          <a:xfrm>
            <a:off x="7956376" y="2564904"/>
            <a:ext cx="182880" cy="10058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5" name="Rounded Rectangle 24"/>
          <p:cNvSpPr/>
          <p:nvPr/>
        </p:nvSpPr>
        <p:spPr>
          <a:xfrm>
            <a:off x="4788024" y="1844824"/>
            <a:ext cx="784672" cy="92697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6" name="Rectangle 25"/>
          <p:cNvSpPr/>
          <p:nvPr/>
        </p:nvSpPr>
        <p:spPr>
          <a:xfrm>
            <a:off x="5004048" y="2564904"/>
            <a:ext cx="182880"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7" name="Rectangle 26"/>
          <p:cNvSpPr/>
          <p:nvPr/>
        </p:nvSpPr>
        <p:spPr>
          <a:xfrm>
            <a:off x="5220072" y="2564904"/>
            <a:ext cx="182880"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Oval 27"/>
          <p:cNvSpPr/>
          <p:nvPr/>
        </p:nvSpPr>
        <p:spPr>
          <a:xfrm>
            <a:off x="4932040" y="1340768"/>
            <a:ext cx="499492" cy="4989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cxnSp>
        <p:nvCxnSpPr>
          <p:cNvPr id="33" name="Straight Connector 32"/>
          <p:cNvCxnSpPr/>
          <p:nvPr/>
        </p:nvCxnSpPr>
        <p:spPr>
          <a:xfrm flipH="1" flipV="1">
            <a:off x="7164328" y="1412776"/>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6876256" y="2348880"/>
            <a:ext cx="512420" cy="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7164288" y="2852936"/>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8316416" y="1412776"/>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flipV="1">
            <a:off x="8316416" y="2852936"/>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a:off x="8458200" y="2348880"/>
            <a:ext cx="512420" cy="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7653908" y="1340768"/>
            <a:ext cx="499492" cy="49892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1" name="Rounded Rectangle 40"/>
          <p:cNvSpPr/>
          <p:nvPr/>
        </p:nvSpPr>
        <p:spPr>
          <a:xfrm>
            <a:off x="7524328" y="1844824"/>
            <a:ext cx="784672" cy="926976"/>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8" name="Rectangle 37"/>
          <p:cNvSpPr/>
          <p:nvPr/>
        </p:nvSpPr>
        <p:spPr>
          <a:xfrm>
            <a:off x="7845504" y="1988840"/>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9" name="Rectangle 38"/>
          <p:cNvSpPr/>
          <p:nvPr/>
        </p:nvSpPr>
        <p:spPr>
          <a:xfrm>
            <a:off x="7687768" y="2132856"/>
            <a:ext cx="484632"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2" name="TextBox 31"/>
          <p:cNvSpPr txBox="1"/>
          <p:nvPr/>
        </p:nvSpPr>
        <p:spPr>
          <a:xfrm>
            <a:off x="35496" y="404664"/>
            <a:ext cx="3779912" cy="4832092"/>
          </a:xfrm>
          <a:prstGeom prst="rect">
            <a:avLst/>
          </a:prstGeom>
          <a:noFill/>
        </p:spPr>
        <p:txBody>
          <a:bodyPr wrap="square" rtlCol="0">
            <a:spAutoFit/>
          </a:bodyPr>
          <a:lstStyle/>
          <a:p>
            <a:pPr algn="ctr"/>
            <a:r>
              <a:rPr lang="en-US" sz="2800" b="1" dirty="0" smtClean="0">
                <a:solidFill>
                  <a:schemeClr val="bg1"/>
                </a:solidFill>
                <a:latin typeface="Calibri" pitchFamily="34" charset="0"/>
              </a:rPr>
              <a:t>When anyone tells you they have a greater “fullness” than the fullness we receive when we receive Christ the fullness of God </a:t>
            </a:r>
          </a:p>
          <a:p>
            <a:pPr algn="ctr"/>
            <a:r>
              <a:rPr lang="en-US" sz="2800" b="1" dirty="0" smtClean="0">
                <a:solidFill>
                  <a:schemeClr val="bg1"/>
                </a:solidFill>
                <a:latin typeface="Calibri" pitchFamily="34" charset="0"/>
              </a:rPr>
              <a:t>by faith apart from </a:t>
            </a:r>
          </a:p>
          <a:p>
            <a:pPr algn="ctr"/>
            <a:r>
              <a:rPr lang="en-US" sz="2800" b="1" dirty="0" smtClean="0">
                <a:solidFill>
                  <a:schemeClr val="bg1"/>
                </a:solidFill>
                <a:latin typeface="Calibri" pitchFamily="34" charset="0"/>
              </a:rPr>
              <a:t>any of our efforts or spiritual experiences, </a:t>
            </a:r>
          </a:p>
          <a:p>
            <a:pPr algn="ctr"/>
            <a:r>
              <a:rPr lang="en-US" sz="2800" b="1" dirty="0" smtClean="0">
                <a:solidFill>
                  <a:schemeClr val="bg1"/>
                </a:solidFill>
                <a:latin typeface="Calibri" pitchFamily="34" charset="0"/>
              </a:rPr>
              <a:t>they repeat the Colossian error.</a:t>
            </a:r>
          </a:p>
        </p:txBody>
      </p:sp>
      <p:sp>
        <p:nvSpPr>
          <p:cNvPr id="42" name="TextBox 41"/>
          <p:cNvSpPr txBox="1"/>
          <p:nvPr/>
        </p:nvSpPr>
        <p:spPr>
          <a:xfrm>
            <a:off x="72008" y="6453336"/>
            <a:ext cx="467544" cy="369332"/>
          </a:xfrm>
          <a:prstGeom prst="rect">
            <a:avLst/>
          </a:prstGeom>
          <a:noFill/>
        </p:spPr>
        <p:txBody>
          <a:bodyPr wrap="square" rtlCol="0">
            <a:spAutoFit/>
          </a:bodyPr>
          <a:lstStyle/>
          <a:p>
            <a:r>
              <a:rPr lang="en-CA" dirty="0" smtClean="0"/>
              <a:t>10</a:t>
            </a:r>
            <a:endParaRPr lang="en-CA" dirty="0"/>
          </a:p>
        </p:txBody>
      </p:sp>
      <p:sp>
        <p:nvSpPr>
          <p:cNvPr id="47" name="TextBox 46"/>
          <p:cNvSpPr txBox="1"/>
          <p:nvPr/>
        </p:nvSpPr>
        <p:spPr>
          <a:xfrm>
            <a:off x="72008" y="5469031"/>
            <a:ext cx="8964488" cy="1200329"/>
          </a:xfrm>
          <a:prstGeom prst="rect">
            <a:avLst/>
          </a:prstGeom>
          <a:noFill/>
        </p:spPr>
        <p:txBody>
          <a:bodyPr wrap="square" rtlCol="0">
            <a:spAutoFit/>
          </a:bodyPr>
          <a:lstStyle/>
          <a:p>
            <a:pPr algn="ctr"/>
            <a:r>
              <a:rPr lang="en-CA" sz="2400" b="1" dirty="0" smtClean="0">
                <a:solidFill>
                  <a:schemeClr val="bg1"/>
                </a:solidFill>
                <a:latin typeface="Calibri" pitchFamily="34" charset="0"/>
                <a:cs typeface="Calibri" pitchFamily="34" charset="0"/>
              </a:rPr>
              <a:t>Be on guard for anyone who says you will have greater fullness </a:t>
            </a:r>
          </a:p>
          <a:p>
            <a:pPr algn="ctr"/>
            <a:r>
              <a:rPr lang="en-CA" sz="2400" b="1" dirty="0" smtClean="0">
                <a:solidFill>
                  <a:schemeClr val="bg1"/>
                </a:solidFill>
                <a:latin typeface="Calibri" pitchFamily="34" charset="0"/>
                <a:cs typeface="Calibri" pitchFamily="34" charset="0"/>
              </a:rPr>
              <a:t>if you DO something, rather than receiving Christ the fullness of God and walking in him by faith based on all he has DONE.</a:t>
            </a:r>
            <a:endParaRPr lang="en-CA" sz="2400" b="1" dirty="0">
              <a:solidFill>
                <a:schemeClr val="bg1"/>
              </a:solidFill>
              <a:latin typeface="Calibri" pitchFamily="34" charset="0"/>
              <a:cs typeface="Calibri" pitchFamily="34" charset="0"/>
            </a:endParaRPr>
          </a:p>
        </p:txBody>
      </p:sp>
      <p:sp>
        <p:nvSpPr>
          <p:cNvPr id="24" name="TextBox 23"/>
          <p:cNvSpPr txBox="1"/>
          <p:nvPr/>
        </p:nvSpPr>
        <p:spPr>
          <a:xfrm>
            <a:off x="6588224" y="116632"/>
            <a:ext cx="2736304" cy="1200329"/>
          </a:xfrm>
          <a:prstGeom prst="rect">
            <a:avLst/>
          </a:prstGeom>
          <a:noFill/>
        </p:spPr>
        <p:txBody>
          <a:bodyPr wrap="square" rtlCol="0">
            <a:spAutoFit/>
          </a:bodyPr>
          <a:lstStyle/>
          <a:p>
            <a:pPr algn="ctr"/>
            <a:r>
              <a:rPr lang="en-CA" sz="2400" b="1" dirty="0" smtClean="0">
                <a:solidFill>
                  <a:schemeClr val="bg1"/>
                </a:solidFill>
                <a:latin typeface="Calibri" pitchFamily="34" charset="0"/>
                <a:cs typeface="Calibri" pitchFamily="34" charset="0"/>
              </a:rPr>
              <a:t>“Jesus is the </a:t>
            </a:r>
          </a:p>
          <a:p>
            <a:pPr algn="ctr"/>
            <a:r>
              <a:rPr lang="en-CA" sz="2400" b="1" dirty="0" smtClean="0">
                <a:solidFill>
                  <a:schemeClr val="bg1"/>
                </a:solidFill>
                <a:latin typeface="Calibri" pitchFamily="34" charset="0"/>
                <a:cs typeface="Calibri" pitchFamily="34" charset="0"/>
              </a:rPr>
              <a:t>fullness of God in human flesh.”</a:t>
            </a:r>
            <a:endParaRPr lang="en-CA" sz="2400" b="1" dirty="0">
              <a:solidFill>
                <a:schemeClr val="bg1"/>
              </a:solidFill>
              <a:latin typeface="Calibri" pitchFamily="34" charset="0"/>
              <a:cs typeface="Calibri" pitchFamily="34" charset="0"/>
            </a:endParaRPr>
          </a:p>
        </p:txBody>
      </p:sp>
      <p:sp>
        <p:nvSpPr>
          <p:cNvPr id="29" name="TextBox 28"/>
          <p:cNvSpPr txBox="1"/>
          <p:nvPr/>
        </p:nvSpPr>
        <p:spPr>
          <a:xfrm>
            <a:off x="6588224" y="3501008"/>
            <a:ext cx="2736304" cy="1938992"/>
          </a:xfrm>
          <a:prstGeom prst="rect">
            <a:avLst/>
          </a:prstGeom>
          <a:noFill/>
        </p:spPr>
        <p:txBody>
          <a:bodyPr wrap="square" rtlCol="0">
            <a:spAutoFit/>
          </a:bodyPr>
          <a:lstStyle/>
          <a:p>
            <a:pPr algn="ctr"/>
            <a:r>
              <a:rPr lang="en-CA" sz="2400" b="1" dirty="0" smtClean="0">
                <a:solidFill>
                  <a:schemeClr val="bg1"/>
                </a:solidFill>
                <a:latin typeface="Calibri" pitchFamily="34" charset="0"/>
                <a:cs typeface="Calibri" pitchFamily="34" charset="0"/>
              </a:rPr>
              <a:t>“If Christ the fullness of God dwells in me</a:t>
            </a:r>
          </a:p>
          <a:p>
            <a:pPr algn="ctr"/>
            <a:r>
              <a:rPr lang="en-CA" sz="2400" b="1" dirty="0" smtClean="0">
                <a:solidFill>
                  <a:schemeClr val="bg1"/>
                </a:solidFill>
                <a:latin typeface="Calibri" pitchFamily="34" charset="0"/>
                <a:cs typeface="Calibri" pitchFamily="34" charset="0"/>
              </a:rPr>
              <a:t>by faith, </a:t>
            </a:r>
          </a:p>
          <a:p>
            <a:pPr algn="ctr"/>
            <a:r>
              <a:rPr lang="en-CA" sz="2400" b="1" dirty="0" smtClean="0">
                <a:solidFill>
                  <a:schemeClr val="bg1"/>
                </a:solidFill>
                <a:latin typeface="Calibri" pitchFamily="34" charset="0"/>
                <a:cs typeface="Calibri" pitchFamily="34" charset="0"/>
              </a:rPr>
              <a:t>I’m filled in him.”</a:t>
            </a:r>
            <a:endParaRPr lang="en-CA" sz="2400" b="1" dirty="0">
              <a:solidFill>
                <a:schemeClr val="bg1"/>
              </a:solidFill>
              <a:latin typeface="Calibri" pitchFamily="34" charset="0"/>
              <a:cs typeface="Calibri" pitchFamily="34" charset="0"/>
            </a:endParaRPr>
          </a:p>
        </p:txBody>
      </p:sp>
      <p:sp>
        <p:nvSpPr>
          <p:cNvPr id="30" name="TextBox 29"/>
          <p:cNvSpPr txBox="1"/>
          <p:nvPr/>
        </p:nvSpPr>
        <p:spPr>
          <a:xfrm>
            <a:off x="3563888" y="116632"/>
            <a:ext cx="3168352" cy="1200329"/>
          </a:xfrm>
          <a:prstGeom prst="rect">
            <a:avLst/>
          </a:prstGeom>
          <a:noFill/>
        </p:spPr>
        <p:txBody>
          <a:bodyPr wrap="square" rtlCol="0">
            <a:spAutoFit/>
          </a:bodyPr>
          <a:lstStyle/>
          <a:p>
            <a:pPr algn="ctr"/>
            <a:r>
              <a:rPr lang="en-CA" sz="2400" b="1" dirty="0" smtClean="0">
                <a:solidFill>
                  <a:srgbClr val="0000FF"/>
                </a:solidFill>
                <a:latin typeface="Calibri" pitchFamily="34" charset="0"/>
                <a:cs typeface="Calibri" pitchFamily="34" charset="0"/>
              </a:rPr>
              <a:t>“I speak in tongues.  </a:t>
            </a:r>
          </a:p>
          <a:p>
            <a:pPr algn="ctr"/>
            <a:r>
              <a:rPr lang="en-CA" sz="2400" b="1" dirty="0" smtClean="0">
                <a:solidFill>
                  <a:srgbClr val="0000FF"/>
                </a:solidFill>
                <a:latin typeface="Calibri" pitchFamily="34" charset="0"/>
                <a:cs typeface="Calibri" pitchFamily="34" charset="0"/>
              </a:rPr>
              <a:t>I have greater fullness  than you.”</a:t>
            </a:r>
            <a:endParaRPr lang="en-CA" sz="2400" b="1" dirty="0">
              <a:solidFill>
                <a:srgbClr val="0000FF"/>
              </a:solidFill>
              <a:latin typeface="Calibri" pitchFamily="34" charset="0"/>
              <a:cs typeface="Calibri" pitchFamily="34" charset="0"/>
            </a:endParaRPr>
          </a:p>
        </p:txBody>
      </p:sp>
      <p:sp>
        <p:nvSpPr>
          <p:cNvPr id="48" name="TextBox 47"/>
          <p:cNvSpPr txBox="1"/>
          <p:nvPr/>
        </p:nvSpPr>
        <p:spPr>
          <a:xfrm>
            <a:off x="3491880" y="3645024"/>
            <a:ext cx="3456384" cy="1569660"/>
          </a:xfrm>
          <a:prstGeom prst="rect">
            <a:avLst/>
          </a:prstGeom>
          <a:noFill/>
        </p:spPr>
        <p:txBody>
          <a:bodyPr wrap="square" rtlCol="0">
            <a:spAutoFit/>
          </a:bodyPr>
          <a:lstStyle/>
          <a:p>
            <a:pPr algn="ctr"/>
            <a:r>
              <a:rPr lang="en-CA" sz="2400" b="1" dirty="0" smtClean="0">
                <a:solidFill>
                  <a:srgbClr val="0000FF"/>
                </a:solidFill>
                <a:latin typeface="Calibri" pitchFamily="34" charset="0"/>
                <a:cs typeface="Calibri" pitchFamily="34" charset="0"/>
              </a:rPr>
              <a:t>“I have dreams and visions.  I speak “words” from God.  I’m more spiritual than you.”</a:t>
            </a:r>
            <a:endParaRPr lang="en-CA" sz="2400" b="1" dirty="0">
              <a:solidFill>
                <a:srgbClr val="0000FF"/>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512" y="1493912"/>
            <a:ext cx="6552728" cy="1143000"/>
          </a:xfrm>
        </p:spPr>
        <p:txBody>
          <a:bodyPr/>
          <a:lstStyle/>
          <a:p>
            <a:pPr algn="l"/>
            <a:r>
              <a:rPr lang="en-CA" sz="2600" dirty="0" smtClean="0">
                <a:solidFill>
                  <a:schemeClr val="bg1"/>
                </a:solidFill>
                <a:latin typeface="Calibri" pitchFamily="34" charset="0"/>
                <a:cs typeface="Calibri" pitchFamily="34" charset="0"/>
              </a:rPr>
              <a:t>Those who speak in tongues, please don’t hear me wrong.  I’m a missionary longing  to share the gospel of Christ with people of another language.  I think it would be wonderful if God enabled his people to speak in tongues like in Acts 2, declaring the wonderful works of God in Christ to the lost in their own language that we normally couldn’t speak!  We could finish taking Christ to every people group!</a:t>
            </a:r>
            <a:br>
              <a:rPr lang="en-CA" sz="2600" dirty="0" smtClean="0">
                <a:solidFill>
                  <a:schemeClr val="bg1"/>
                </a:solidFill>
                <a:latin typeface="Calibri" pitchFamily="34" charset="0"/>
                <a:cs typeface="Calibri" pitchFamily="34" charset="0"/>
              </a:rPr>
            </a:br>
            <a:endParaRPr lang="en-CA" sz="2600" dirty="0">
              <a:solidFill>
                <a:schemeClr val="bg1"/>
              </a:solidFill>
              <a:latin typeface="Calibri" pitchFamily="34" charset="0"/>
              <a:cs typeface="Calibri" pitchFamily="34" charset="0"/>
            </a:endParaRPr>
          </a:p>
        </p:txBody>
      </p:sp>
      <p:pic>
        <p:nvPicPr>
          <p:cNvPr id="3" name="Picture 2" descr="mouth bing images.jpg"/>
          <p:cNvPicPr>
            <a:picLocks noChangeAspect="1"/>
          </p:cNvPicPr>
          <p:nvPr/>
        </p:nvPicPr>
        <p:blipFill>
          <a:blip r:embed="rId2" cstate="print"/>
          <a:stretch>
            <a:fillRect/>
          </a:stretch>
        </p:blipFill>
        <p:spPr>
          <a:xfrm>
            <a:off x="6876256" y="116632"/>
            <a:ext cx="2143125" cy="2857500"/>
          </a:xfrm>
          <a:prstGeom prst="rect">
            <a:avLst/>
          </a:prstGeom>
        </p:spPr>
      </p:pic>
      <p:sp>
        <p:nvSpPr>
          <p:cNvPr id="4" name="TextBox 3"/>
          <p:cNvSpPr txBox="1"/>
          <p:nvPr/>
        </p:nvSpPr>
        <p:spPr>
          <a:xfrm>
            <a:off x="7560840" y="2606715"/>
            <a:ext cx="1691680" cy="246221"/>
          </a:xfrm>
          <a:prstGeom prst="rect">
            <a:avLst/>
          </a:prstGeom>
          <a:noFill/>
        </p:spPr>
        <p:txBody>
          <a:bodyPr wrap="square" rtlCol="0">
            <a:spAutoFit/>
          </a:bodyPr>
          <a:lstStyle/>
          <a:p>
            <a:pPr algn="ctr"/>
            <a:r>
              <a:rPr lang="en-CA" sz="1000" dirty="0" err="1" smtClean="0"/>
              <a:t>bing</a:t>
            </a:r>
            <a:r>
              <a:rPr lang="en-CA" sz="1000" dirty="0" smtClean="0"/>
              <a:t> images</a:t>
            </a:r>
            <a:endParaRPr lang="en-CA" sz="1000" dirty="0"/>
          </a:p>
        </p:txBody>
      </p:sp>
      <p:sp>
        <p:nvSpPr>
          <p:cNvPr id="6" name="TextBox 5"/>
          <p:cNvSpPr txBox="1"/>
          <p:nvPr/>
        </p:nvSpPr>
        <p:spPr>
          <a:xfrm>
            <a:off x="179512" y="3663602"/>
            <a:ext cx="8964488" cy="3077766"/>
          </a:xfrm>
          <a:prstGeom prst="rect">
            <a:avLst/>
          </a:prstGeom>
          <a:noFill/>
        </p:spPr>
        <p:txBody>
          <a:bodyPr wrap="square" rtlCol="0">
            <a:spAutoFit/>
          </a:bodyPr>
          <a:lstStyle/>
          <a:p>
            <a:r>
              <a:rPr lang="en-CA" sz="2600" dirty="0" smtClean="0">
                <a:solidFill>
                  <a:srgbClr val="0000FF"/>
                </a:solidFill>
                <a:latin typeface="Calibri" pitchFamily="34" charset="0"/>
                <a:cs typeface="Calibri" pitchFamily="34" charset="0"/>
              </a:rPr>
              <a:t>But hear me right on this.  If we claim, “I speak in tongues.  I have greater “fullness” than you; I’m more “spiritual” than you,” we repeat the Colossian error.  Same for dreams, visions and words.</a:t>
            </a:r>
          </a:p>
          <a:p>
            <a:endParaRPr lang="en-CA" sz="1200" dirty="0" smtClean="0">
              <a:solidFill>
                <a:srgbClr val="0000FF"/>
              </a:solidFill>
              <a:latin typeface="Calibri" pitchFamily="34" charset="0"/>
              <a:cs typeface="Calibri" pitchFamily="34" charset="0"/>
            </a:endParaRPr>
          </a:p>
          <a:p>
            <a:r>
              <a:rPr lang="en-CA" sz="2600" dirty="0" smtClean="0">
                <a:solidFill>
                  <a:schemeClr val="bg1"/>
                </a:solidFill>
                <a:latin typeface="Calibri" pitchFamily="34" charset="0"/>
                <a:cs typeface="Calibri" pitchFamily="34" charset="0"/>
              </a:rPr>
              <a:t>God’s command in Ephesians 6:17-18 is to take the sword of the Spirit, the word of God, to pray in the Spirit.  If we make tongues more “spiritual” than praying in the Spirit as the Spirit focuses our minds on God’s promises, we repeat the Colossian error.</a:t>
            </a:r>
            <a:endParaRPr lang="en-CA" sz="2600"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3" name="Rectangle 42"/>
          <p:cNvSpPr/>
          <p:nvPr/>
        </p:nvSpPr>
        <p:spPr>
          <a:xfrm>
            <a:off x="6372200" y="2852936"/>
            <a:ext cx="182880" cy="10058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0" name="Rectangle 39"/>
          <p:cNvSpPr/>
          <p:nvPr/>
        </p:nvSpPr>
        <p:spPr>
          <a:xfrm>
            <a:off x="6588224" y="2852936"/>
            <a:ext cx="182880" cy="10058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5" name="Rounded Rectangle 24"/>
          <p:cNvSpPr/>
          <p:nvPr/>
        </p:nvSpPr>
        <p:spPr>
          <a:xfrm>
            <a:off x="1475656" y="2132856"/>
            <a:ext cx="784672" cy="92697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6" name="Rectangle 25"/>
          <p:cNvSpPr/>
          <p:nvPr/>
        </p:nvSpPr>
        <p:spPr>
          <a:xfrm>
            <a:off x="1691680" y="2852936"/>
            <a:ext cx="182880"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7" name="Rectangle 26"/>
          <p:cNvSpPr/>
          <p:nvPr/>
        </p:nvSpPr>
        <p:spPr>
          <a:xfrm>
            <a:off x="1907704" y="2852936"/>
            <a:ext cx="182880"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Oval 27"/>
          <p:cNvSpPr/>
          <p:nvPr/>
        </p:nvSpPr>
        <p:spPr>
          <a:xfrm>
            <a:off x="1619672" y="1628800"/>
            <a:ext cx="499492" cy="4989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cxnSp>
        <p:nvCxnSpPr>
          <p:cNvPr id="33" name="Straight Connector 32"/>
          <p:cNvCxnSpPr/>
          <p:nvPr/>
        </p:nvCxnSpPr>
        <p:spPr>
          <a:xfrm flipH="1" flipV="1">
            <a:off x="5724128" y="1700808"/>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5499740" y="2636912"/>
            <a:ext cx="512420" cy="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5724168" y="3140968"/>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7020312" y="1700808"/>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flipV="1">
            <a:off x="7020312" y="3140968"/>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a:off x="7083916" y="2636892"/>
            <a:ext cx="512420" cy="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6300192" y="1628800"/>
            <a:ext cx="499492" cy="49892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1" name="TextBox 30"/>
          <p:cNvSpPr txBox="1"/>
          <p:nvPr/>
        </p:nvSpPr>
        <p:spPr>
          <a:xfrm>
            <a:off x="395536" y="116632"/>
            <a:ext cx="3168352" cy="1200329"/>
          </a:xfrm>
          <a:prstGeom prst="rect">
            <a:avLst/>
          </a:prstGeom>
          <a:noFill/>
        </p:spPr>
        <p:txBody>
          <a:bodyPr wrap="square" rtlCol="0">
            <a:spAutoFit/>
          </a:bodyPr>
          <a:lstStyle/>
          <a:p>
            <a:pPr algn="ctr"/>
            <a:r>
              <a:rPr lang="en-CA" sz="2400" b="1" dirty="0" smtClean="0">
                <a:solidFill>
                  <a:srgbClr val="0000FF"/>
                </a:solidFill>
                <a:latin typeface="Calibri" pitchFamily="34" charset="0"/>
                <a:cs typeface="Calibri" pitchFamily="34" charset="0"/>
              </a:rPr>
              <a:t>“I have greater fullness than you.  I’m more spiritual than you.”</a:t>
            </a:r>
            <a:endParaRPr lang="en-CA" sz="2400" b="1" dirty="0">
              <a:solidFill>
                <a:srgbClr val="0000FF"/>
              </a:solidFill>
              <a:latin typeface="Calibri" pitchFamily="34" charset="0"/>
              <a:cs typeface="Calibri" pitchFamily="34" charset="0"/>
            </a:endParaRPr>
          </a:p>
        </p:txBody>
      </p:sp>
      <p:sp>
        <p:nvSpPr>
          <p:cNvPr id="41" name="Rounded Rectangle 40"/>
          <p:cNvSpPr/>
          <p:nvPr/>
        </p:nvSpPr>
        <p:spPr>
          <a:xfrm>
            <a:off x="6163592" y="2132856"/>
            <a:ext cx="784672" cy="926976"/>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8" name="Rectangle 37"/>
          <p:cNvSpPr/>
          <p:nvPr/>
        </p:nvSpPr>
        <p:spPr>
          <a:xfrm>
            <a:off x="6477352" y="2204864"/>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9" name="Rectangle 38"/>
          <p:cNvSpPr/>
          <p:nvPr/>
        </p:nvSpPr>
        <p:spPr>
          <a:xfrm>
            <a:off x="6319616" y="2348880"/>
            <a:ext cx="484632"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2" name="TextBox 41"/>
          <p:cNvSpPr txBox="1"/>
          <p:nvPr/>
        </p:nvSpPr>
        <p:spPr>
          <a:xfrm>
            <a:off x="72008" y="6453336"/>
            <a:ext cx="467544" cy="369332"/>
          </a:xfrm>
          <a:prstGeom prst="rect">
            <a:avLst/>
          </a:prstGeom>
          <a:noFill/>
        </p:spPr>
        <p:txBody>
          <a:bodyPr wrap="square" rtlCol="0">
            <a:spAutoFit/>
          </a:bodyPr>
          <a:lstStyle/>
          <a:p>
            <a:pPr algn="ctr"/>
            <a:r>
              <a:rPr lang="en-CA" dirty="0" smtClean="0"/>
              <a:t>10</a:t>
            </a:r>
            <a:endParaRPr lang="en-CA" dirty="0"/>
          </a:p>
        </p:txBody>
      </p:sp>
      <p:sp>
        <p:nvSpPr>
          <p:cNvPr id="23" name="TextBox 22"/>
          <p:cNvSpPr txBox="1"/>
          <p:nvPr/>
        </p:nvSpPr>
        <p:spPr>
          <a:xfrm>
            <a:off x="4860032" y="116632"/>
            <a:ext cx="3456384" cy="1200329"/>
          </a:xfrm>
          <a:prstGeom prst="rect">
            <a:avLst/>
          </a:prstGeom>
          <a:noFill/>
        </p:spPr>
        <p:txBody>
          <a:bodyPr wrap="square" rtlCol="0">
            <a:spAutoFit/>
          </a:bodyPr>
          <a:lstStyle/>
          <a:p>
            <a:pPr algn="ctr"/>
            <a:r>
              <a:rPr lang="en-CA" sz="2400" b="1" dirty="0" smtClean="0">
                <a:solidFill>
                  <a:srgbClr val="0000FF"/>
                </a:solidFill>
                <a:latin typeface="Calibri" pitchFamily="34" charset="0"/>
                <a:cs typeface="Calibri" pitchFamily="34" charset="0"/>
              </a:rPr>
              <a:t>“Lord Jesus, you are </a:t>
            </a:r>
          </a:p>
          <a:p>
            <a:pPr algn="ctr"/>
            <a:r>
              <a:rPr lang="en-CA" sz="2400" b="1" dirty="0" smtClean="0">
                <a:solidFill>
                  <a:srgbClr val="0000FF"/>
                </a:solidFill>
                <a:latin typeface="Calibri" pitchFamily="34" charset="0"/>
                <a:cs typeface="Calibri" pitchFamily="34" charset="0"/>
              </a:rPr>
              <a:t>the fullness of God, </a:t>
            </a:r>
          </a:p>
          <a:p>
            <a:pPr algn="ctr"/>
            <a:r>
              <a:rPr lang="en-CA" sz="2400" b="1" dirty="0" smtClean="0">
                <a:solidFill>
                  <a:srgbClr val="0000FF"/>
                </a:solidFill>
                <a:latin typeface="Calibri" pitchFamily="34" charset="0"/>
                <a:cs typeface="Calibri" pitchFamily="34" charset="0"/>
              </a:rPr>
              <a:t>dwelling in me by faith.”</a:t>
            </a:r>
            <a:endParaRPr lang="en-CA" sz="2400" b="1" dirty="0">
              <a:solidFill>
                <a:srgbClr val="0000FF"/>
              </a:solidFill>
              <a:latin typeface="Calibri" pitchFamily="34" charset="0"/>
              <a:cs typeface="Calibri" pitchFamily="34" charset="0"/>
            </a:endParaRPr>
          </a:p>
        </p:txBody>
      </p:sp>
      <p:sp>
        <p:nvSpPr>
          <p:cNvPr id="24" name="TextBox 23"/>
          <p:cNvSpPr txBox="1"/>
          <p:nvPr/>
        </p:nvSpPr>
        <p:spPr>
          <a:xfrm>
            <a:off x="4211960" y="3928988"/>
            <a:ext cx="4716016" cy="2677656"/>
          </a:xfrm>
          <a:prstGeom prst="rect">
            <a:avLst/>
          </a:prstGeom>
          <a:noFill/>
        </p:spPr>
        <p:txBody>
          <a:bodyPr wrap="square" rtlCol="0">
            <a:spAutoFit/>
          </a:bodyPr>
          <a:lstStyle/>
          <a:p>
            <a:pPr algn="ctr"/>
            <a:r>
              <a:rPr lang="en-CA" sz="2400" b="1" dirty="0" smtClean="0">
                <a:solidFill>
                  <a:srgbClr val="0000FF"/>
                </a:solidFill>
                <a:latin typeface="Calibri" pitchFamily="34" charset="0"/>
                <a:cs typeface="Calibri" pitchFamily="34" charset="0"/>
              </a:rPr>
              <a:t>“You are my spiritual fullness.  </a:t>
            </a:r>
          </a:p>
          <a:p>
            <a:pPr algn="ctr"/>
            <a:r>
              <a:rPr lang="en-CA" sz="2400" b="1" dirty="0" smtClean="0">
                <a:solidFill>
                  <a:srgbClr val="0000FF"/>
                </a:solidFill>
                <a:latin typeface="Calibri" pitchFamily="34" charset="0"/>
                <a:cs typeface="Calibri" pitchFamily="34" charset="0"/>
              </a:rPr>
              <a:t>You make me fully ‘spiritual.’   </a:t>
            </a:r>
          </a:p>
          <a:p>
            <a:pPr algn="ctr"/>
            <a:r>
              <a:rPr lang="en-CA" sz="2400" b="1" dirty="0" smtClean="0">
                <a:solidFill>
                  <a:srgbClr val="0000FF"/>
                </a:solidFill>
                <a:latin typeface="Calibri" pitchFamily="34" charset="0"/>
                <a:cs typeface="Calibri" pitchFamily="34" charset="0"/>
              </a:rPr>
              <a:t>Nothing I DO can add to the fullness of God that you are.</a:t>
            </a:r>
          </a:p>
          <a:p>
            <a:pPr algn="ctr"/>
            <a:r>
              <a:rPr lang="en-CA" sz="2400" b="1" dirty="0" smtClean="0">
                <a:solidFill>
                  <a:srgbClr val="0000FF"/>
                </a:solidFill>
                <a:latin typeface="Calibri" pitchFamily="34" charset="0"/>
                <a:cs typeface="Calibri" pitchFamily="34" charset="0"/>
              </a:rPr>
              <a:t>Fullness in you is a gift based on what you have DONE on the cross, like all God’s grace in Christ.”  </a:t>
            </a:r>
            <a:endParaRPr lang="en-CA" sz="2400" b="1" dirty="0">
              <a:solidFill>
                <a:srgbClr val="0000FF"/>
              </a:solidFill>
              <a:latin typeface="Calibri" pitchFamily="34" charset="0"/>
              <a:cs typeface="Calibri" pitchFamily="34" charset="0"/>
            </a:endParaRPr>
          </a:p>
        </p:txBody>
      </p:sp>
      <p:sp>
        <p:nvSpPr>
          <p:cNvPr id="29" name="TextBox 28"/>
          <p:cNvSpPr txBox="1"/>
          <p:nvPr/>
        </p:nvSpPr>
        <p:spPr>
          <a:xfrm>
            <a:off x="251520" y="3866272"/>
            <a:ext cx="3312368" cy="1938992"/>
          </a:xfrm>
          <a:prstGeom prst="rect">
            <a:avLst/>
          </a:prstGeom>
          <a:noFill/>
        </p:spPr>
        <p:txBody>
          <a:bodyPr wrap="square" rtlCol="0">
            <a:spAutoFit/>
          </a:bodyPr>
          <a:lstStyle/>
          <a:p>
            <a:pPr algn="ctr"/>
            <a:r>
              <a:rPr lang="en-CA" sz="2400" b="1" dirty="0" smtClean="0">
                <a:solidFill>
                  <a:srgbClr val="0000FF"/>
                </a:solidFill>
                <a:latin typeface="Calibri" pitchFamily="34" charset="0"/>
                <a:cs typeface="Calibri" pitchFamily="34" charset="0"/>
              </a:rPr>
              <a:t>“You need to DO what </a:t>
            </a:r>
          </a:p>
          <a:p>
            <a:pPr algn="ctr"/>
            <a:r>
              <a:rPr lang="en-CA" sz="2400" b="1" dirty="0" smtClean="0">
                <a:solidFill>
                  <a:srgbClr val="0000FF"/>
                </a:solidFill>
                <a:latin typeface="Calibri" pitchFamily="34" charset="0"/>
                <a:cs typeface="Calibri" pitchFamily="34" charset="0"/>
              </a:rPr>
              <a:t>I DO and experience what I experience </a:t>
            </a:r>
          </a:p>
          <a:p>
            <a:pPr algn="ctr"/>
            <a:r>
              <a:rPr lang="en-CA" sz="2400" b="1" dirty="0" smtClean="0">
                <a:solidFill>
                  <a:srgbClr val="0000FF"/>
                </a:solidFill>
                <a:latin typeface="Calibri" pitchFamily="34" charset="0"/>
                <a:cs typeface="Calibri" pitchFamily="34" charset="0"/>
              </a:rPr>
              <a:t>to be as full as I am </a:t>
            </a:r>
          </a:p>
          <a:p>
            <a:pPr algn="ctr"/>
            <a:r>
              <a:rPr lang="en-CA" sz="2400" b="1" dirty="0" smtClean="0">
                <a:solidFill>
                  <a:srgbClr val="0000FF"/>
                </a:solidFill>
                <a:latin typeface="Calibri" pitchFamily="34" charset="0"/>
                <a:cs typeface="Calibri" pitchFamily="34" charset="0"/>
              </a:rPr>
              <a:t>and as spiritual as I am.”</a:t>
            </a:r>
            <a:endParaRPr lang="en-CA" sz="2400" b="1" dirty="0">
              <a:solidFill>
                <a:srgbClr val="0000FF"/>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72034" name="Title 1"/>
          <p:cNvSpPr>
            <a:spLocks noGrp="1"/>
          </p:cNvSpPr>
          <p:nvPr>
            <p:ph type="title"/>
          </p:nvPr>
        </p:nvSpPr>
        <p:spPr>
          <a:xfrm>
            <a:off x="519113" y="44624"/>
            <a:ext cx="8229600" cy="3529013"/>
          </a:xfrm>
          <a:solidFill>
            <a:srgbClr val="002060"/>
          </a:solidFill>
        </p:spPr>
        <p:txBody>
          <a:bodyPr/>
          <a:lstStyle/>
          <a:p>
            <a:r>
              <a:rPr lang="en-US" sz="3200" b="1" dirty="0" smtClean="0">
                <a:solidFill>
                  <a:schemeClr val="tx1"/>
                </a:solidFill>
                <a:latin typeface="Calibri" pitchFamily="34" charset="0"/>
                <a:cs typeface="Calibri" pitchFamily="34" charset="0"/>
              </a:rPr>
              <a:t>“If we do not rely on Christ for wholeness,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all our relationships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are an attempt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to complete ourselves.”</a:t>
            </a:r>
            <a:br>
              <a:rPr lang="en-US" sz="3200" b="1" dirty="0" smtClean="0">
                <a:solidFill>
                  <a:schemeClr val="tx1"/>
                </a:solidFill>
                <a:latin typeface="Calibri" pitchFamily="34" charset="0"/>
                <a:cs typeface="Calibri" pitchFamily="34" charset="0"/>
              </a:rPr>
            </a:br>
            <a:r>
              <a:rPr lang="en-US" sz="1000" b="1" dirty="0" smtClean="0">
                <a:solidFill>
                  <a:schemeClr val="tx1"/>
                </a:solidFill>
                <a:latin typeface="Calibri" pitchFamily="34" charset="0"/>
                <a:cs typeface="Calibri" pitchFamily="34" charset="0"/>
              </a:rPr>
              <a:t/>
            </a:r>
            <a:br>
              <a:rPr lang="en-US" sz="1000" b="1" dirty="0" smtClean="0">
                <a:solidFill>
                  <a:schemeClr val="tx1"/>
                </a:solidFill>
                <a:latin typeface="Calibri" pitchFamily="34" charset="0"/>
                <a:cs typeface="Calibri" pitchFamily="34" charset="0"/>
              </a:rPr>
            </a:br>
            <a:r>
              <a:rPr lang="en-US" sz="2400" b="1" dirty="0" smtClean="0">
                <a:solidFill>
                  <a:schemeClr val="tx1"/>
                </a:solidFill>
                <a:latin typeface="Calibri" pitchFamily="34" charset="0"/>
                <a:cs typeface="Calibri" pitchFamily="34" charset="0"/>
              </a:rPr>
              <a:t>adapted from Drs. Les and Leslie Parrott</a:t>
            </a:r>
          </a:p>
        </p:txBody>
      </p:sp>
      <p:sp>
        <p:nvSpPr>
          <p:cNvPr id="4" name="TextBox 2"/>
          <p:cNvSpPr txBox="1">
            <a:spLocks noChangeArrowheads="1"/>
          </p:cNvSpPr>
          <p:nvPr/>
        </p:nvSpPr>
        <p:spPr bwMode="auto">
          <a:xfrm>
            <a:off x="251520" y="3717032"/>
            <a:ext cx="8640959" cy="2677656"/>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Lord</a:t>
            </a:r>
            <a:r>
              <a:rPr lang="en-CA" sz="2800" b="1" dirty="0">
                <a:solidFill>
                  <a:schemeClr val="bg1"/>
                </a:solidFill>
                <a:latin typeface="Calibri" pitchFamily="34" charset="0"/>
              </a:rPr>
              <a:t>, I </a:t>
            </a:r>
            <a:r>
              <a:rPr lang="en-CA" sz="2800" b="1" dirty="0" smtClean="0">
                <a:solidFill>
                  <a:schemeClr val="bg1"/>
                </a:solidFill>
                <a:latin typeface="Calibri" pitchFamily="34" charset="0"/>
              </a:rPr>
              <a:t>trust Christ as my spiritual wholeness and fullness, Jesus in whom the whole fullness of God dwells.</a:t>
            </a:r>
          </a:p>
          <a:p>
            <a:pPr algn="ctr"/>
            <a:r>
              <a:rPr lang="en-CA" sz="2800" b="1" dirty="0" smtClean="0">
                <a:solidFill>
                  <a:schemeClr val="bg1"/>
                </a:solidFill>
                <a:latin typeface="Calibri" pitchFamily="34" charset="0"/>
              </a:rPr>
              <a:t>I am filled in him who is the fullness of God.</a:t>
            </a:r>
          </a:p>
          <a:p>
            <a:pPr algn="ctr"/>
            <a:r>
              <a:rPr lang="en-CA" sz="2800" b="1" dirty="0" smtClean="0">
                <a:solidFill>
                  <a:schemeClr val="bg1"/>
                </a:solidFill>
                <a:latin typeface="Calibri" pitchFamily="34" charset="0"/>
              </a:rPr>
              <a:t>I am filled with the riches of the grace of God in Christ.</a:t>
            </a:r>
          </a:p>
          <a:p>
            <a:pPr algn="ctr"/>
            <a:r>
              <a:rPr lang="en-CA" sz="2800" b="1" dirty="0" smtClean="0">
                <a:solidFill>
                  <a:schemeClr val="bg1"/>
                </a:solidFill>
                <a:latin typeface="Calibri" pitchFamily="34" charset="0"/>
              </a:rPr>
              <a:t>It is finished.  I </a:t>
            </a:r>
            <a:r>
              <a:rPr lang="en-CA" sz="2800" b="1" dirty="0">
                <a:solidFill>
                  <a:schemeClr val="bg1"/>
                </a:solidFill>
                <a:latin typeface="Calibri" pitchFamily="34" charset="0"/>
              </a:rPr>
              <a:t>am complete in </a:t>
            </a:r>
            <a:r>
              <a:rPr lang="en-CA" sz="2800" b="1" dirty="0" smtClean="0">
                <a:solidFill>
                  <a:schemeClr val="bg1"/>
                </a:solidFill>
                <a:latin typeface="Calibri" pitchFamily="34" charset="0"/>
              </a:rPr>
              <a:t>Christ by faith apart from tongues, dreams, visions, miracles, or “words.”</a:t>
            </a:r>
            <a:endParaRPr lang="en-CA" sz="2800" b="1" dirty="0">
              <a:solidFill>
                <a:schemeClr val="bg1"/>
              </a:solidFill>
              <a:latin typeface="Calibri" pitchFamily="34" charset="0"/>
            </a:endParaRPr>
          </a:p>
        </p:txBody>
      </p:sp>
      <p:sp>
        <p:nvSpPr>
          <p:cNvPr id="5" name="TextBox 4"/>
          <p:cNvSpPr txBox="1"/>
          <p:nvPr/>
        </p:nvSpPr>
        <p:spPr>
          <a:xfrm>
            <a:off x="8532440" y="6372036"/>
            <a:ext cx="504056" cy="369332"/>
          </a:xfrm>
          <a:prstGeom prst="rect">
            <a:avLst/>
          </a:prstGeom>
          <a:noFill/>
        </p:spPr>
        <p:txBody>
          <a:bodyPr wrap="square" rtlCol="0">
            <a:spAutoFit/>
          </a:bodyPr>
          <a:lstStyle/>
          <a:p>
            <a:r>
              <a:rPr lang="en-CA" dirty="0" smtClean="0"/>
              <a:t>10</a:t>
            </a:r>
            <a:endParaRPr lang="en-CA" dirty="0"/>
          </a:p>
        </p:txBody>
      </p:sp>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pic>
        <p:nvPicPr>
          <p:cNvPr id="18" name="Picture 17" descr="lord-jesus-christ-coming-293608.gif"/>
          <p:cNvPicPr>
            <a:picLocks noChangeAspect="1"/>
          </p:cNvPicPr>
          <p:nvPr/>
        </p:nvPicPr>
        <p:blipFill>
          <a:blip r:embed="rId2" cstate="print"/>
          <a:srcRect b="36140"/>
          <a:stretch>
            <a:fillRect/>
          </a:stretch>
        </p:blipFill>
        <p:spPr>
          <a:xfrm>
            <a:off x="2123728" y="1340768"/>
            <a:ext cx="4413406" cy="4104456"/>
          </a:xfrm>
          <a:prstGeom prst="star32">
            <a:avLst/>
          </a:prstGeom>
        </p:spPr>
      </p:pic>
      <p:sp>
        <p:nvSpPr>
          <p:cNvPr id="9" name="Title 1"/>
          <p:cNvSpPr txBox="1">
            <a:spLocks/>
          </p:cNvSpPr>
          <p:nvPr/>
        </p:nvSpPr>
        <p:spPr bwMode="auto">
          <a:xfrm>
            <a:off x="-252536" y="341784"/>
            <a:ext cx="9396536"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in him the whole fullness of deity dwells bodily</a:t>
            </a:r>
          </a:p>
          <a:p>
            <a:pPr lvl="0" algn="ctr" eaLnBrk="0" hangingPunct="0">
              <a:lnSpc>
                <a:spcPts val="3100"/>
              </a:lnSpc>
              <a:defRPr/>
            </a:pPr>
            <a:r>
              <a:rPr lang="en-US" sz="2800" b="1" kern="0" dirty="0" smtClean="0">
                <a:solidFill>
                  <a:schemeClr val="bg1"/>
                </a:solidFill>
                <a:latin typeface="Calibri" pitchFamily="34" charset="0"/>
              </a:rPr>
              <a:t>and you have been filled in him, who is the head </a:t>
            </a:r>
            <a:br>
              <a:rPr lang="en-US" sz="2800" b="1" kern="0" dirty="0" smtClean="0">
                <a:solidFill>
                  <a:schemeClr val="bg1"/>
                </a:solidFill>
                <a:latin typeface="Calibri" pitchFamily="34" charset="0"/>
              </a:rPr>
            </a:br>
            <a:r>
              <a:rPr lang="en-US" sz="2800" b="1" kern="0" dirty="0" smtClean="0">
                <a:solidFill>
                  <a:schemeClr val="bg1"/>
                </a:solidFill>
                <a:latin typeface="Calibri" pitchFamily="34" charset="0"/>
              </a:rPr>
              <a:t>of all rule and authority”  Col 2:9-10</a:t>
            </a:r>
            <a:endParaRPr lang="en-CA" sz="2800" kern="0" dirty="0" smtClean="0">
              <a:solidFill>
                <a:schemeClr val="bg1"/>
              </a:solidFill>
              <a:latin typeface="Calibri" pitchFamily="34" charset="0"/>
            </a:endParaRPr>
          </a:p>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2" name="TextBox 8"/>
          <p:cNvSpPr txBox="1">
            <a:spLocks noChangeArrowheads="1"/>
          </p:cNvSpPr>
          <p:nvPr/>
        </p:nvSpPr>
        <p:spPr bwMode="auto">
          <a:xfrm>
            <a:off x="3275856" y="4581128"/>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a:t>
            </a:r>
          </a:p>
          <a:p>
            <a:pPr algn="ctr">
              <a:defRPr/>
            </a:pPr>
            <a:r>
              <a:rPr lang="en-CA" sz="1000" dirty="0" smtClean="0">
                <a:solidFill>
                  <a:schemeClr val="tx1">
                    <a:lumMod val="85000"/>
                  </a:schemeClr>
                </a:solidFill>
              </a:rPr>
              <a:t>with permission</a:t>
            </a:r>
            <a:endParaRPr lang="en-CA" sz="1000" dirty="0">
              <a:solidFill>
                <a:schemeClr val="tx1">
                  <a:lumMod val="85000"/>
                </a:schemeClr>
              </a:solidFill>
            </a:endParaRPr>
          </a:p>
        </p:txBody>
      </p:sp>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8" name="TextBox 7"/>
          <p:cNvSpPr txBox="1"/>
          <p:nvPr/>
        </p:nvSpPr>
        <p:spPr>
          <a:xfrm>
            <a:off x="35496" y="5589240"/>
            <a:ext cx="8999984" cy="1200329"/>
          </a:xfrm>
          <a:prstGeom prst="rect">
            <a:avLst/>
          </a:prstGeom>
          <a:noFill/>
        </p:spPr>
        <p:txBody>
          <a:bodyPr wrap="square" rtlCol="0">
            <a:spAutoFit/>
          </a:bodyPr>
          <a:lstStyle/>
          <a:p>
            <a:pPr algn="ctr"/>
            <a:r>
              <a:rPr lang="en-CA" sz="2400" b="1" spc="-10" dirty="0" smtClean="0">
                <a:solidFill>
                  <a:srgbClr val="002060"/>
                </a:solidFill>
                <a:latin typeface="Arial Narrow" pitchFamily="34" charset="0"/>
              </a:rPr>
              <a:t>If we are in Christ in whom God’s fullness dwells, the head of all rule and authority, </a:t>
            </a:r>
            <a:r>
              <a:rPr lang="en-CA" sz="2400" b="1" kern="0" spc="-10" dirty="0" smtClean="0">
                <a:solidFill>
                  <a:srgbClr val="002060"/>
                </a:solidFill>
                <a:latin typeface="Arial Narrow" pitchFamily="34" charset="0"/>
              </a:rPr>
              <a:t>we are spiritually filled and complete in God by faith. </a:t>
            </a:r>
          </a:p>
          <a:p>
            <a:pPr lvl="0" algn="ctr" eaLnBrk="0" hangingPunct="0">
              <a:defRPr/>
            </a:pPr>
            <a:r>
              <a:rPr lang="en-CA" sz="2400" b="1" kern="0" spc="-10" dirty="0" smtClean="0">
                <a:solidFill>
                  <a:srgbClr val="002060"/>
                </a:solidFill>
                <a:latin typeface="Arial Narrow" pitchFamily="34" charset="0"/>
              </a:rPr>
              <a:t>Nothing else makes us more “spiritual” or more “full” in God’s sight.</a:t>
            </a:r>
            <a:endParaRPr lang="en-CA" sz="2400" b="1" dirty="0">
              <a:solidFill>
                <a:srgbClr val="002060"/>
              </a:solidFill>
              <a:latin typeface="Arial Narrow" pitchFamily="34" charset="0"/>
            </a:endParaRPr>
          </a:p>
        </p:txBody>
      </p:sp>
      <p:sp>
        <p:nvSpPr>
          <p:cNvPr id="16" name="TextBox 15"/>
          <p:cNvSpPr txBox="1"/>
          <p:nvPr/>
        </p:nvSpPr>
        <p:spPr>
          <a:xfrm>
            <a:off x="83096" y="3749938"/>
            <a:ext cx="1752600" cy="759182"/>
          </a:xfrm>
          <a:prstGeom prst="rect">
            <a:avLst/>
          </a:prstGeom>
          <a:noFill/>
        </p:spPr>
        <p:txBody>
          <a:bodyPr wrap="square" rtlCol="0">
            <a:spAutoFit/>
          </a:bodyPr>
          <a:lstStyle/>
          <a:p>
            <a:pPr algn="ctr">
              <a:lnSpc>
                <a:spcPts val="2600"/>
              </a:lnSpc>
            </a:pPr>
            <a:r>
              <a:rPr lang="en-CA" sz="2400" b="1" dirty="0" smtClean="0">
                <a:solidFill>
                  <a:schemeClr val="bg1"/>
                </a:solidFill>
              </a:rPr>
              <a:t>empty</a:t>
            </a:r>
          </a:p>
          <a:p>
            <a:pPr algn="ctr">
              <a:lnSpc>
                <a:spcPts val="2600"/>
              </a:lnSpc>
            </a:pPr>
            <a:r>
              <a:rPr lang="en-CA" sz="2400" b="1" dirty="0" smtClean="0">
                <a:solidFill>
                  <a:schemeClr val="bg1"/>
                </a:solidFill>
              </a:rPr>
              <a:t>in myself</a:t>
            </a:r>
            <a:endParaRPr lang="en-CA" sz="2400" b="1" dirty="0">
              <a:solidFill>
                <a:schemeClr val="bg1"/>
              </a:solidFill>
            </a:endParaRPr>
          </a:p>
        </p:txBody>
      </p:sp>
      <p:sp>
        <p:nvSpPr>
          <p:cNvPr id="13" name="Smiley Face 12"/>
          <p:cNvSpPr/>
          <p:nvPr/>
        </p:nvSpPr>
        <p:spPr>
          <a:xfrm>
            <a:off x="489248" y="2802632"/>
            <a:ext cx="914400" cy="914400"/>
          </a:xfrm>
          <a:prstGeom prst="smileyFace">
            <a:avLst>
              <a:gd name="adj" fmla="val -465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TextBox 10"/>
          <p:cNvSpPr txBox="1"/>
          <p:nvPr/>
        </p:nvSpPr>
        <p:spPr>
          <a:xfrm>
            <a:off x="8604448" y="6021288"/>
            <a:ext cx="504056" cy="369332"/>
          </a:xfrm>
          <a:prstGeom prst="rect">
            <a:avLst/>
          </a:prstGeom>
          <a:noFill/>
        </p:spPr>
        <p:txBody>
          <a:bodyPr wrap="square" rtlCol="0">
            <a:spAutoFit/>
          </a:bodyPr>
          <a:lstStyle/>
          <a:p>
            <a:r>
              <a:rPr lang="en-CA" dirty="0" smtClean="0">
                <a:solidFill>
                  <a:schemeClr val="bg1"/>
                </a:solidFill>
              </a:rPr>
              <a:t>10</a:t>
            </a:r>
            <a:endParaRPr lang="en-CA" dirty="0">
              <a:solidFill>
                <a:schemeClr val="bg1"/>
              </a:solidFill>
            </a:endParaRPr>
          </a:p>
        </p:txBody>
      </p:sp>
      <p:pic>
        <p:nvPicPr>
          <p:cNvPr id="15" name="Picture 14" descr="www.fg-a.com valentine 2-jumping-heart.gif"/>
          <p:cNvPicPr>
            <a:picLocks noChangeAspect="1"/>
          </p:cNvPicPr>
          <p:nvPr/>
        </p:nvPicPr>
        <p:blipFill>
          <a:blip r:embed="rId3" cstate="print"/>
          <a:stretch>
            <a:fillRect/>
          </a:stretch>
        </p:blipFill>
        <p:spPr>
          <a:xfrm>
            <a:off x="3707904" y="3031604"/>
            <a:ext cx="1143000" cy="1333500"/>
          </a:xfrm>
          <a:prstGeom prst="rect">
            <a:avLst/>
          </a:prstGeom>
        </p:spPr>
      </p:pic>
      <p:sp>
        <p:nvSpPr>
          <p:cNvPr id="17" name="TextBox 16"/>
          <p:cNvSpPr txBox="1"/>
          <p:nvPr/>
        </p:nvSpPr>
        <p:spPr>
          <a:xfrm>
            <a:off x="3275856" y="5054987"/>
            <a:ext cx="2088232" cy="246221"/>
          </a:xfrm>
          <a:prstGeom prst="rect">
            <a:avLst/>
          </a:prstGeom>
          <a:noFill/>
        </p:spPr>
        <p:txBody>
          <a:bodyPr wrap="square" rtlCol="0">
            <a:spAutoFit/>
          </a:bodyPr>
          <a:lstStyle/>
          <a:p>
            <a:r>
              <a:rPr lang="en-CA" sz="1000" dirty="0" smtClean="0">
                <a:solidFill>
                  <a:schemeClr val="tx1">
                    <a:lumMod val="75000"/>
                  </a:schemeClr>
                </a:solidFill>
              </a:rPr>
              <a:t>jumping heart © www.fg-a.com</a:t>
            </a:r>
            <a:endParaRPr lang="en-CA" dirty="0">
              <a:solidFill>
                <a:schemeClr val="tx1">
                  <a:lumMod val="75000"/>
                </a:schemeClr>
              </a:solidFill>
            </a:endParaRPr>
          </a:p>
        </p:txBody>
      </p:sp>
      <p:sp>
        <p:nvSpPr>
          <p:cNvPr id="19" name="TextBox 18"/>
          <p:cNvSpPr txBox="1"/>
          <p:nvPr/>
        </p:nvSpPr>
        <p:spPr>
          <a:xfrm>
            <a:off x="6372200" y="2154823"/>
            <a:ext cx="2664296" cy="2800767"/>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filled and </a:t>
            </a:r>
          </a:p>
          <a:p>
            <a:pPr algn="ctr"/>
            <a:r>
              <a:rPr lang="en-CA" sz="2800" b="1" dirty="0" smtClean="0">
                <a:solidFill>
                  <a:srgbClr val="FF0000"/>
                </a:solidFill>
                <a:latin typeface="Calibri" pitchFamily="34" charset="0"/>
              </a:rPr>
              <a:t>complete </a:t>
            </a:r>
          </a:p>
          <a:p>
            <a:pPr algn="ctr"/>
            <a:r>
              <a:rPr lang="en-CA" sz="2800" b="1" dirty="0" smtClean="0">
                <a:solidFill>
                  <a:srgbClr val="FF0000"/>
                </a:solidFill>
                <a:latin typeface="Calibri" pitchFamily="34" charset="0"/>
              </a:rPr>
              <a:t>in Christ</a:t>
            </a:r>
          </a:p>
          <a:p>
            <a:pPr algn="ctr"/>
            <a:r>
              <a:rPr lang="en-CA" sz="2800" b="1" dirty="0" smtClean="0">
                <a:solidFill>
                  <a:srgbClr val="FF0000"/>
                </a:solidFill>
                <a:latin typeface="Calibri" pitchFamily="34" charset="0"/>
              </a:rPr>
              <a:t>in whom God’s fullness dwells</a:t>
            </a:r>
          </a:p>
          <a:p>
            <a:pPr algn="ctr"/>
            <a:endParaRPr lang="en-CA" sz="800" b="1" dirty="0" smtClean="0">
              <a:solidFill>
                <a:srgbClr val="FF0000"/>
              </a:solidFill>
              <a:latin typeface="Calibri" pitchFamily="34" charset="0"/>
            </a:endParaRPr>
          </a:p>
          <a:p>
            <a:pPr algn="ctr"/>
            <a:r>
              <a:rPr lang="en-CA" sz="2800" b="1" dirty="0" smtClean="0">
                <a:solidFill>
                  <a:srgbClr val="FF0000"/>
                </a:solidFill>
                <a:latin typeface="Calibri" pitchFamily="34" charset="0"/>
              </a:rPr>
              <a:t>Thank you, Lord!</a:t>
            </a:r>
            <a:endParaRPr lang="en-CA" sz="2800" dirty="0"/>
          </a:p>
        </p:txBody>
      </p:sp>
    </p:spTree>
  </p:cSld>
  <p:clrMapOvr>
    <a:masterClrMapping/>
  </p:clrMapOvr>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116632"/>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304110"/>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486726"/>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558734"/>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204864"/>
            <a:ext cx="8496944" cy="3539430"/>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give us fullness in God? </a:t>
            </a:r>
          </a:p>
          <a:p>
            <a:pPr algn="ctr"/>
            <a:r>
              <a:rPr lang="en-CA" sz="3200" dirty="0" smtClean="0">
                <a:latin typeface="Calibri" pitchFamily="34" charset="0"/>
                <a:cs typeface="Calibri" pitchFamily="34" charset="0"/>
              </a:rPr>
              <a:t>Is anyone else the one in whom God’s fullness dwells, the head of all rule and authority, </a:t>
            </a:r>
          </a:p>
          <a:p>
            <a:pPr algn="ctr"/>
            <a:r>
              <a:rPr lang="en-CA" sz="3200" dirty="0" smtClean="0">
                <a:latin typeface="Calibri" pitchFamily="34" charset="0"/>
                <a:cs typeface="Calibri" pitchFamily="34" charset="0"/>
              </a:rPr>
              <a:t>who fills all in him with spiritual fullness in God?</a:t>
            </a:r>
          </a:p>
          <a:p>
            <a:pPr algn="ctr"/>
            <a:r>
              <a:rPr lang="en-CA" sz="3200" dirty="0" smtClean="0">
                <a:latin typeface="Calibri" pitchFamily="34" charset="0"/>
                <a:cs typeface="Calibri" pitchFamily="34" charset="0"/>
              </a:rPr>
              <a:t>Has anyone else died for our sins to become </a:t>
            </a:r>
          </a:p>
          <a:p>
            <a:pPr algn="ctr"/>
            <a:r>
              <a:rPr lang="en-CA" sz="3200" dirty="0" smtClean="0">
                <a:latin typeface="Calibri" pitchFamily="34" charset="0"/>
                <a:cs typeface="Calibri" pitchFamily="34" charset="0"/>
              </a:rPr>
              <a:t>for us the fullness of God’s blessing?  </a:t>
            </a:r>
          </a:p>
          <a:p>
            <a:pPr algn="ctr"/>
            <a:endParaRPr lang="en-CA" sz="3200" dirty="0" smtClean="0">
              <a:latin typeface="Calibri" pitchFamily="34" charset="0"/>
              <a:cs typeface="Calibri" pitchFamily="34" charset="0"/>
            </a:endParaRPr>
          </a:p>
        </p:txBody>
      </p:sp>
      <p:sp>
        <p:nvSpPr>
          <p:cNvPr id="17" name="Rectangle 16"/>
          <p:cNvSpPr/>
          <p:nvPr/>
        </p:nvSpPr>
        <p:spPr>
          <a:xfrm>
            <a:off x="4089648" y="119675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TextBox 17"/>
          <p:cNvSpPr txBox="1"/>
          <p:nvPr/>
        </p:nvSpPr>
        <p:spPr>
          <a:xfrm>
            <a:off x="8604448" y="6372036"/>
            <a:ext cx="504056" cy="369332"/>
          </a:xfrm>
          <a:prstGeom prst="rect">
            <a:avLst/>
          </a:prstGeom>
          <a:noFill/>
        </p:spPr>
        <p:txBody>
          <a:bodyPr wrap="square" rtlCol="0">
            <a:spAutoFit/>
          </a:bodyPr>
          <a:lstStyle/>
          <a:p>
            <a:r>
              <a:rPr lang="en-CA" dirty="0" smtClean="0"/>
              <a:t>10</a:t>
            </a:r>
            <a:endParaRPr lang="en-CA" dirty="0"/>
          </a:p>
        </p:txBody>
      </p:sp>
      <p:sp>
        <p:nvSpPr>
          <p:cNvPr id="19" name="Rectangle 18"/>
          <p:cNvSpPr/>
          <p:nvPr/>
        </p:nvSpPr>
        <p:spPr>
          <a:xfrm rot="16200000">
            <a:off x="3912488" y="1457360"/>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027"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Title 3"/>
          <p:cNvSpPr>
            <a:spLocks noGrp="1"/>
          </p:cNvSpPr>
          <p:nvPr>
            <p:ph type="title"/>
          </p:nvPr>
        </p:nvSpPr>
        <p:spPr>
          <a:xfrm>
            <a:off x="7236296" y="0"/>
            <a:ext cx="1944216" cy="6858000"/>
          </a:xfrm>
          <a:solidFill>
            <a:schemeClr val="bg1"/>
          </a:solidFill>
        </p:spPr>
        <p:txBody>
          <a:bodyPr/>
          <a:lstStyle/>
          <a:p>
            <a:r>
              <a:rPr lang="en-CA" sz="2800" b="1" dirty="0" smtClean="0">
                <a:solidFill>
                  <a:srgbClr val="FFFF00"/>
                </a:solidFill>
                <a:latin typeface="Calibri" pitchFamily="34" charset="0"/>
              </a:rPr>
              <a:t>Enjoy opening the gifts of God’s grace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in Christ which God has given us to bring us into fullest joy and satisfaction in God!</a:t>
            </a:r>
            <a:endParaRPr lang="en-CA" sz="2800" b="1" dirty="0">
              <a:latin typeface="Calibri" pitchFamily="34" charset="0"/>
            </a:endParaRPr>
          </a:p>
        </p:txBody>
      </p:sp>
      <p:sp>
        <p:nvSpPr>
          <p:cNvPr id="1026" name="Oval 2"/>
          <p:cNvSpPr>
            <a:spLocks noChangeArrowheads="1"/>
          </p:cNvSpPr>
          <p:nvPr/>
        </p:nvSpPr>
        <p:spPr bwMode="auto">
          <a:xfrm>
            <a:off x="35496" y="412576"/>
            <a:ext cx="7132320" cy="6309360"/>
          </a:xfrm>
          <a:prstGeom prst="ellips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29" name="Text Box 5"/>
          <p:cNvSpPr txBox="1">
            <a:spLocks noChangeArrowheads="1"/>
          </p:cNvSpPr>
          <p:nvPr/>
        </p:nvSpPr>
        <p:spPr bwMode="auto">
          <a:xfrm>
            <a:off x="-36512" y="717079"/>
            <a:ext cx="7200800"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propitiation, sin atoned, wrath turned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ambassadors    eternal life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the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Christ our High Priest intercedes as mediator                     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crucified and buried with Christ                                                                                      raised and alive with Christ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one with Christ                                                                                                                                      seated with Christ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hidden with Christ in God                                                                                                                        old self crucified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new self created                                                                                                                                           set free from sin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instrument for righteousness                                                                                               under Christ, abundant grace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married to Christ                                                                                               under law of the Spirit</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rivers of living water of Spirit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immersed in the Spirit                                                                                                                 given, receive, have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comes on, falls on us                                                                                                             anointed with the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born of the Spirit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of truth helps, teaches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leads us			      	                             Spirit sanctifies 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adopted as sons, Spirit sent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the Spirit fills us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resurrection body like Jesus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                                     every tear wiped away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loved and saved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10" name="Rectangle 9"/>
          <p:cNvSpPr/>
          <p:nvPr/>
        </p:nvSpPr>
        <p:spPr>
          <a:xfrm>
            <a:off x="3525024" y="2993504"/>
            <a:ext cx="182880" cy="1371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246120"/>
            <a:ext cx="914400" cy="182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857520" y="2780928"/>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4067944" y="2780928"/>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857520" y="4149080"/>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081656" y="4162792"/>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2017 </a:t>
            </a:r>
            <a:endParaRPr lang="en-CA" sz="1200" dirty="0">
              <a:solidFill>
                <a:schemeClr val="bg1"/>
              </a:solidFill>
              <a:latin typeface="Arial Narrow" pitchFamily="34" charset="0"/>
            </a:endParaRPr>
          </a:p>
        </p:txBody>
      </p:sp>
      <p:sp>
        <p:nvSpPr>
          <p:cNvPr id="18" name="TextBox 17"/>
          <p:cNvSpPr txBox="1"/>
          <p:nvPr/>
        </p:nvSpPr>
        <p:spPr>
          <a:xfrm>
            <a:off x="2627784" y="375047"/>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Tree>
  </p:cSld>
  <p:clrMapOvr>
    <a:masterClrMapping/>
  </p:clrMapOvr>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051" name="Text Box 3"/>
          <p:cNvSpPr txBox="1">
            <a:spLocks noChangeArrowheads="1"/>
          </p:cNvSpPr>
          <p:nvPr/>
        </p:nvSpPr>
        <p:spPr bwMode="auto">
          <a:xfrm>
            <a:off x="1691680" y="44624"/>
            <a:ext cx="3528392" cy="14033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justified, declared righteous       ransomed, redeemed propitiation,    sin  atoned,    God’s wrath  turned  away</a:t>
            </a:r>
          </a:p>
          <a:p>
            <a:pPr marL="0" marR="0" lvl="0" indent="0" algn="ctr" defTabSz="914400" rtl="0" eaLnBrk="1" fontAlgn="base" latinLnBrk="0" hangingPunct="1">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forgiven   peace with God   reconciled   ambassadors eternal life      welcomed, accepted      filled, complete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blessed         with        every        blessing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Christ is our wisdom from God, our righteousness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and sanctification and redemption</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lang="en-US" sz="1200" b="1" dirty="0" smtClean="0">
                <a:solidFill>
                  <a:schemeClr val="bg1"/>
                </a:solidFill>
                <a:latin typeface="Arial Narrow" pitchFamily="34" charset="0"/>
                <a:ea typeface="Malgun Gothic" pitchFamily="34" charset="-127"/>
                <a:cs typeface="Arial" pitchFamily="34" charset="0"/>
              </a:rPr>
              <a:t>d</a:t>
            </a: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elivered    from    the    domain    of    darkness    into</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lang="en-US" sz="1200" b="1" dirty="0" smtClean="0">
                <a:solidFill>
                  <a:schemeClr val="bg1"/>
                </a:solidFill>
                <a:latin typeface="Arial Narrow" pitchFamily="34" charset="0"/>
                <a:ea typeface="Malgun Gothic" pitchFamily="34" charset="-127"/>
                <a:cs typeface="Arial" pitchFamily="34" charset="0"/>
              </a:rPr>
              <a:t>t</a:t>
            </a: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he   light   of   the   kingdom   of   the   beloved   Son</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p:txBody>
      </p:sp>
      <p:sp>
        <p:nvSpPr>
          <p:cNvPr id="2" name="Title 1"/>
          <p:cNvSpPr>
            <a:spLocks noGrp="1"/>
          </p:cNvSpPr>
          <p:nvPr>
            <p:ph type="title"/>
          </p:nvPr>
        </p:nvSpPr>
        <p:spPr>
          <a:xfrm>
            <a:off x="6732240" y="0"/>
            <a:ext cx="2411760" cy="6858000"/>
          </a:xfrm>
          <a:solidFill>
            <a:schemeClr val="bg1"/>
          </a:solidFill>
        </p:spPr>
        <p:txBody>
          <a:bodyPr/>
          <a:lstStyle/>
          <a:p>
            <a:pPr lvl="0">
              <a:defRPr/>
            </a:pPr>
            <a:r>
              <a:rPr lang="en-CA" sz="2800" b="1" dirty="0" smtClean="0">
                <a:solidFill>
                  <a:srgbClr val="FFFF00"/>
                </a:solidFill>
                <a:latin typeface="Calibri" pitchFamily="34" charset="0"/>
              </a:rPr>
              <a:t>Lord, thank you that all these gifts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in Christ are provided for us by Christ’s death and resurrection!</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It is finished.</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You give all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in  Christ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the moment we  open our hearts to receive Christ.</a:t>
            </a:r>
            <a:endParaRPr lang="en-CA" sz="2800" b="1" dirty="0">
              <a:latin typeface="Calibri" pitchFamily="34" charset="0"/>
            </a:endParaRPr>
          </a:p>
        </p:txBody>
      </p:sp>
      <p:sp>
        <p:nvSpPr>
          <p:cNvPr id="2053" name="Text Box 5"/>
          <p:cNvSpPr txBox="1">
            <a:spLocks noChangeArrowheads="1"/>
          </p:cNvSpPr>
          <p:nvPr/>
        </p:nvSpPr>
        <p:spPr bwMode="auto">
          <a:xfrm>
            <a:off x="880864" y="3120107"/>
            <a:ext cx="5131296" cy="23971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rivers of living water of the Spirit flow out of us               immersed in the Spirit</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given the Spirit                     receive the Spirit                     have the Spirit</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the Spirit comes on us, falls on us              anointed with the Spirit</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sealed with Spirit, guaranteed inheritance       born of the Spirit</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the      Spirit      of      truth      helps      and     teaches      us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the         Spirit        leads         and         sanctifies         us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adopted  as  sons  with  the  Spirit  of  the Son  in us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the Spirit gifts for service              the Spirit fills us</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circumcised,    set  apart  to  God   in   the   Spirit</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immeasurably great power    God’s workmanship</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led   in   triumphal   procession   and   </a:t>
            </a:r>
            <a:r>
              <a:rPr kumimoji="0" lang="en-US" sz="1200" b="1" i="0" u="none" strike="noStrike" cap="none" normalizeH="0" baseline="0" dirty="0" err="1" smtClean="0">
                <a:ln>
                  <a:noFill/>
                </a:ln>
                <a:solidFill>
                  <a:schemeClr val="bg1"/>
                </a:solidFill>
                <a:effectLst/>
                <a:latin typeface="Arial Narrow" pitchFamily="34" charset="0"/>
                <a:ea typeface="Malgun Gothic" pitchFamily="34" charset="-127"/>
                <a:cs typeface="Arial" pitchFamily="34" charset="0"/>
              </a:rPr>
              <a:t>nike</a:t>
            </a: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   victory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members of Christ’s body            brothers and sisters</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branches                  in                    Christ’s                  vine</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Chosen    race,         royal    priesthood,          holy    nation,</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God’s              possession,                        God’s              people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fellow citizens with the saints       members of God’s household</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p:txBody>
      </p:sp>
      <p:sp>
        <p:nvSpPr>
          <p:cNvPr id="2050" name="Text Box 2"/>
          <p:cNvSpPr txBox="1">
            <a:spLocks noChangeArrowheads="1"/>
          </p:cNvSpPr>
          <p:nvPr/>
        </p:nvSpPr>
        <p:spPr bwMode="auto">
          <a:xfrm>
            <a:off x="899592" y="5593606"/>
            <a:ext cx="5112568" cy="11477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citizenship in heaven                                                       hope of glory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inheritance, heir, fellow heir                                    with Christ at death</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made perfect in his presence                             glorified to be like Jesus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into heavenly kingdom                                          enter the joy of the Lord</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delivered from wrath to come                             God’s good work completed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resurrection body like Jesus     married to the Lamb     every tear wiped away</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see God’s face            reign forever             loved  and saved </a:t>
            </a: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Times New Roman" pitchFamily="18" charset="0"/>
              </a:rPr>
              <a:t>in the New Covenant</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l" defTabSz="914400" rtl="0" eaLnBrk="0" fontAlgn="base" latinLnBrk="0" hangingPunct="0">
              <a:lnSpc>
                <a:spcPts val="1200"/>
              </a:lnSpc>
              <a:spcBef>
                <a:spcPct val="0"/>
              </a:spcBef>
              <a:spcAft>
                <a:spcPct val="0"/>
              </a:spcAft>
              <a:buClrTx/>
              <a:buSzTx/>
              <a:buFontTx/>
              <a:buNone/>
              <a:tabLst/>
            </a:pP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p:txBody>
      </p:sp>
      <p:sp>
        <p:nvSpPr>
          <p:cNvPr id="2052" name="Text Box 4"/>
          <p:cNvSpPr txBox="1">
            <a:spLocks noChangeArrowheads="1"/>
          </p:cNvSpPr>
          <p:nvPr/>
        </p:nvSpPr>
        <p:spPr bwMode="auto">
          <a:xfrm>
            <a:off x="35496" y="1426468"/>
            <a:ext cx="6768752" cy="17145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in Christ and Christ in us    in the Spirit and the Spirit in us, God’s temple    in God the Father and Father in us       immersed in the Father, Son and Holy Spirit                                  Father, Son and Holy Spirit fellowship with us                 access to God and his grace                               answered prayer                               grace at the throne of grace</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every need supplied                                                                                          the Spirit prays for us, helps us pray</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Christ intercedes for us as our one mediator                             Christ advocates his propitiation in our defense            immersed into Christ and his death and resurrection                 united with Christ in his death and resurrection</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crucified and buried with Christ                raised and alive with Christ                                            one with Christ</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seated with Christ                                         hidden with Christ in God                                          old self crucified</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new self created                                                   set free from sin                              instrument for righteousness</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under Christ and his abundant grace                                                released from the law to be married to Christ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under the law of the Spirit of life in Christ Jesus    the Spirit and God’s love poured out</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p:txBody>
      </p:sp>
      <p:sp>
        <p:nvSpPr>
          <p:cNvPr id="2049" name="Text Box 1"/>
          <p:cNvSpPr txBox="1">
            <a:spLocks noChangeArrowheads="1"/>
          </p:cNvSpPr>
          <p:nvPr/>
        </p:nvSpPr>
        <p:spPr bwMode="auto">
          <a:xfrm>
            <a:off x="-324544" y="5943054"/>
            <a:ext cx="1771650" cy="222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err="1" smtClean="0">
                <a:ln>
                  <a:noFill/>
                </a:ln>
                <a:solidFill>
                  <a:schemeClr val="bg1"/>
                </a:solidFill>
                <a:effectLst/>
                <a:latin typeface="Arial" pitchFamily="34" charset="0"/>
                <a:ea typeface="Malgun Gothic" pitchFamily="34" charset="-127"/>
                <a:cs typeface="Arial" pitchFamily="34" charset="0"/>
              </a:rPr>
              <a:t>johncrozieris</a:t>
            </a:r>
            <a:endParaRPr kumimoji="0" lang="en-US" sz="1000" b="0" i="0" u="none" strike="noStrike" cap="none" normalizeH="0" baseline="0" dirty="0" smtClean="0">
              <a:ln>
                <a:noFill/>
              </a:ln>
              <a:solidFill>
                <a:schemeClr val="bg1"/>
              </a:solidFill>
              <a:effectLst/>
              <a:latin typeface="Arial" pitchFamily="34" charset="0"/>
              <a:ea typeface="Malgun Gothic" pitchFamily="34" charset="-127"/>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bg1"/>
                </a:solidFill>
                <a:effectLst/>
                <a:latin typeface="Arial" pitchFamily="34" charset="0"/>
                <a:ea typeface="Malgun Gothic" pitchFamily="34" charset="-127"/>
                <a:cs typeface="Arial" pitchFamily="34" charset="0"/>
              </a:rPr>
              <a:t>@</a:t>
            </a:r>
            <a:r>
              <a:rPr kumimoji="0" lang="en-US" sz="1000" b="0" i="0" u="none" strike="noStrike" cap="none" normalizeH="0" baseline="0" dirty="0" err="1" smtClean="0">
                <a:ln>
                  <a:noFill/>
                </a:ln>
                <a:solidFill>
                  <a:schemeClr val="bg1"/>
                </a:solidFill>
                <a:effectLst/>
                <a:latin typeface="Arial" pitchFamily="34" charset="0"/>
                <a:ea typeface="Malgun Gothic" pitchFamily="34" charset="-127"/>
                <a:cs typeface="Arial" pitchFamily="34" charset="0"/>
              </a:rPr>
              <a:t>gmail.com</a:t>
            </a:r>
            <a:r>
              <a:rPr kumimoji="0" lang="en-US" sz="1000" b="0" i="0" u="none" strike="noStrike" cap="none" normalizeH="0" baseline="0" dirty="0" smtClean="0">
                <a:ln>
                  <a:noFill/>
                </a:ln>
                <a:solidFill>
                  <a:schemeClr val="bg1"/>
                </a:solidFill>
                <a:effectLst/>
                <a:latin typeface="Arial" pitchFamily="34" charset="0"/>
                <a:ea typeface="Malgun Gothic" pitchFamily="34" charset="-127"/>
                <a:cs typeface="Arial" pitchFamily="34" charset="0"/>
              </a:rPr>
              <a: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bg1"/>
                </a:solidFill>
                <a:effectLst/>
                <a:latin typeface="Arial" pitchFamily="34" charset="0"/>
                <a:ea typeface="Malgun Gothic" pitchFamily="34" charset="-127"/>
                <a:cs typeface="Arial" pitchFamily="34" charset="0"/>
              </a:rPr>
              <a:t>© 2017</a:t>
            </a:r>
            <a:endParaRPr kumimoji="0" lang="en-US" sz="10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chemeClr val="bg1"/>
              </a:solidFill>
              <a:effectLst/>
              <a:latin typeface="Arial" pitchFamily="34" charset="0"/>
              <a:cs typeface="Arial" pitchFamily="34" charset="0"/>
            </a:endParaRPr>
          </a:p>
        </p:txBody>
      </p:sp>
      <p:sp>
        <p:nvSpPr>
          <p:cNvPr id="2058" name="Rectangle 10"/>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7200" algn="l" defTabSz="914400" rtl="0" eaLnBrk="1" fontAlgn="base" latinLnBrk="0" hangingPunct="1">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kumimoji="0" lang="en-CA" sz="800" b="0" i="0" u="none" strike="noStrike" cap="none" normalizeH="0" baseline="0" smtClean="0">
                <a:ln>
                  <a:noFill/>
                </a:ln>
                <a:solidFill>
                  <a:schemeClr val="tx1"/>
                </a:solidFill>
                <a:effectLst/>
                <a:latin typeface="Arial" pitchFamily="34" charset="0"/>
                <a:cs typeface="Arial" pitchFamily="34" charset="0"/>
              </a:rPr>
              <a:t/>
            </a:r>
            <a:br>
              <a:rPr kumimoji="0" lang="en-CA" sz="800" b="0" i="0" u="none" strike="noStrike" cap="none" normalizeH="0" baseline="0" smtClean="0">
                <a:ln>
                  <a:noFill/>
                </a:ln>
                <a:solidFill>
                  <a:schemeClr val="tx1"/>
                </a:solidFill>
                <a:effectLst/>
                <a:latin typeface="Arial" pitchFamily="34" charset="0"/>
                <a:cs typeface="Arial" pitchFamily="34" charset="0"/>
              </a:rPr>
            </a:br>
            <a:endParaRPr kumimoji="0" lang="en-CA" sz="1800" b="0" i="0" u="none" strike="noStrike" cap="none" normalizeH="0" baseline="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kumimoji="0" lang="en-US" sz="1200" b="0" i="0" u="none" strike="noStrike" cap="none" normalizeH="0" baseline="0" smtClean="0">
                <a:ln>
                  <a:noFill/>
                </a:ln>
                <a:solidFill>
                  <a:schemeClr val="tx1"/>
                </a:solidFill>
                <a:effectLst/>
                <a:latin typeface="Times New Roman" pitchFamily="18" charset="0"/>
                <a:ea typeface="Malgun Gothic" pitchFamily="34" charset="-127"/>
                <a:cs typeface="Times New Roman" pitchFamily="18" charset="0"/>
              </a:rPr>
              <a:t>		</a:t>
            </a:r>
            <a:endParaRPr kumimoji="0" lang="en-CA" sz="800" b="0" i="0" u="none" strike="noStrike" cap="none" normalizeH="0" baseline="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endParaRPr kumimoji="0" lang="en-CA"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027"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6" name="Oval 2"/>
          <p:cNvSpPr>
            <a:spLocks noChangeArrowheads="1"/>
          </p:cNvSpPr>
          <p:nvPr/>
        </p:nvSpPr>
        <p:spPr bwMode="auto">
          <a:xfrm>
            <a:off x="35496" y="412576"/>
            <a:ext cx="7132320" cy="6309360"/>
          </a:xfrm>
          <a:prstGeom prst="ellips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29" name="Text Box 5"/>
          <p:cNvSpPr txBox="1">
            <a:spLocks noChangeArrowheads="1"/>
          </p:cNvSpPr>
          <p:nvPr/>
        </p:nvSpPr>
        <p:spPr bwMode="auto">
          <a:xfrm>
            <a:off x="-36512" y="717079"/>
            <a:ext cx="7200800"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propitiation, sin atoned, wrath turned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ambassadors    eternal life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the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Christ our High Priest intercedes as mediator                     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crucified and buried with Christ                                                                                      raised and alive with Christ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one with Christ                                                                                                                                      seated with Christ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hidden with Christ in God                                                                                                                        old self crucified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new self created                                                                                                                                           set free from sin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instrument for righteousness                                                                                               under Christ, abundant grace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married to Christ                                                                                               under law of the Spirit</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rivers of living water of Spirit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immersed in the Spirit                                                                                                                 given, receive, have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comes on, falls on us                                                                                                             anointed with the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born of the Spirit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of truth helps, teaches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leads us			      	                             Spirit sanctifies 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adopted as sons, Spirit sent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the Spirit fills us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resurrection body like Jesus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                                     every tear wiped away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loved and saved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10" name="Rectangle 9"/>
          <p:cNvSpPr/>
          <p:nvPr/>
        </p:nvSpPr>
        <p:spPr>
          <a:xfrm>
            <a:off x="3525024" y="2993504"/>
            <a:ext cx="182880" cy="1371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246120"/>
            <a:ext cx="914400" cy="182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857520" y="2780928"/>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4067944" y="2780928"/>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857520" y="4149080"/>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081656" y="4162792"/>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2017 </a:t>
            </a:r>
            <a:endParaRPr lang="en-CA" sz="1200" dirty="0">
              <a:solidFill>
                <a:schemeClr val="bg1"/>
              </a:solidFill>
              <a:latin typeface="Arial Narrow" pitchFamily="34" charset="0"/>
            </a:endParaRPr>
          </a:p>
        </p:txBody>
      </p:sp>
      <p:sp>
        <p:nvSpPr>
          <p:cNvPr id="18" name="TextBox 17"/>
          <p:cNvSpPr txBox="1"/>
          <p:nvPr/>
        </p:nvSpPr>
        <p:spPr>
          <a:xfrm>
            <a:off x="2627784" y="375047"/>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20" name="Title 3"/>
          <p:cNvSpPr txBox="1">
            <a:spLocks/>
          </p:cNvSpPr>
          <p:nvPr/>
        </p:nvSpPr>
        <p:spPr bwMode="auto">
          <a:xfrm>
            <a:off x="7236296" y="0"/>
            <a:ext cx="1944216" cy="6858000"/>
          </a:xfrm>
          <a:prstGeom prst="rect">
            <a:avLst/>
          </a:prstGeom>
          <a:solidFill>
            <a:schemeClr val="bg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smtClean="0">
                <a:ln>
                  <a:noFill/>
                </a:ln>
                <a:solidFill>
                  <a:srgbClr val="FFFF00"/>
                </a:solidFill>
                <a:effectLst/>
                <a:uLnTx/>
                <a:uFillTx/>
                <a:latin typeface="Calibri" pitchFamily="34" charset="0"/>
                <a:ea typeface="+mj-ea"/>
                <a:cs typeface="+mj-cs"/>
              </a:rPr>
              <a:t>Lord, thank you that Jesus died to give us </a:t>
            </a:r>
            <a:br>
              <a:rPr kumimoji="0" lang="en-CA" sz="2800" b="1" i="0" u="none" strike="noStrike" kern="0" cap="none" spc="0" normalizeH="0" baseline="0" noProof="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smtClean="0">
                <a:ln>
                  <a:noFill/>
                </a:ln>
                <a:solidFill>
                  <a:srgbClr val="FFFF00"/>
                </a:solidFill>
                <a:effectLst/>
                <a:uLnTx/>
                <a:uFillTx/>
                <a:latin typeface="Calibri" pitchFamily="34" charset="0"/>
                <a:ea typeface="+mj-ea"/>
                <a:cs typeface="+mj-cs"/>
              </a:rPr>
              <a:t>all your amazing</a:t>
            </a:r>
            <a:br>
              <a:rPr kumimoji="0" lang="en-CA" sz="2800" b="1" i="0" u="none" strike="noStrike" kern="0" cap="none" spc="0" normalizeH="0" baseline="0" noProof="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smtClean="0">
                <a:ln>
                  <a:noFill/>
                </a:ln>
                <a:solidFill>
                  <a:srgbClr val="FFFF00"/>
                </a:solidFill>
                <a:effectLst/>
                <a:uLnTx/>
                <a:uFillTx/>
                <a:latin typeface="Calibri" pitchFamily="34" charset="0"/>
                <a:ea typeface="+mj-ea"/>
                <a:cs typeface="+mj-cs"/>
              </a:rPr>
              <a:t>grace, </a:t>
            </a:r>
            <a:br>
              <a:rPr kumimoji="0" lang="en-CA" sz="2800" b="1" i="0" u="none" strike="noStrike" kern="0" cap="none" spc="0" normalizeH="0" baseline="0" noProof="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smtClean="0">
                <a:ln>
                  <a:noFill/>
                </a:ln>
                <a:solidFill>
                  <a:srgbClr val="FFFF00"/>
                </a:solidFill>
                <a:effectLst/>
                <a:uLnTx/>
                <a:uFillTx/>
                <a:latin typeface="Calibri" pitchFamily="34" charset="0"/>
                <a:ea typeface="+mj-ea"/>
                <a:cs typeface="+mj-cs"/>
              </a:rPr>
              <a:t>the riches of the </a:t>
            </a:r>
            <a:br>
              <a:rPr kumimoji="0" lang="en-CA" sz="2800" b="1" i="0" u="none" strike="noStrike" kern="0" cap="none" spc="0" normalizeH="0" baseline="0" noProof="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smtClean="0">
                <a:ln>
                  <a:noFill/>
                </a:ln>
                <a:solidFill>
                  <a:srgbClr val="FFFF00"/>
                </a:solidFill>
                <a:effectLst/>
                <a:uLnTx/>
                <a:uFillTx/>
                <a:latin typeface="Calibri" pitchFamily="34" charset="0"/>
                <a:ea typeface="+mj-ea"/>
                <a:cs typeface="+mj-cs"/>
              </a:rPr>
              <a:t>grace </a:t>
            </a:r>
            <a:br>
              <a:rPr kumimoji="0" lang="en-CA" sz="2800" b="1" i="0" u="none" strike="noStrike" kern="0" cap="none" spc="0" normalizeH="0" baseline="0" noProof="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smtClean="0">
                <a:ln>
                  <a:noFill/>
                </a:ln>
                <a:solidFill>
                  <a:srgbClr val="FFFF00"/>
                </a:solidFill>
                <a:effectLst/>
                <a:uLnTx/>
                <a:uFillTx/>
                <a:latin typeface="Calibri" pitchFamily="34" charset="0"/>
                <a:ea typeface="+mj-ea"/>
                <a:cs typeface="+mj-cs"/>
              </a:rPr>
              <a:t>of God </a:t>
            </a:r>
            <a:br>
              <a:rPr kumimoji="0" lang="en-CA" sz="2800" b="1" i="0" u="none" strike="noStrike" kern="0" cap="none" spc="0" normalizeH="0" baseline="0" noProof="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smtClean="0">
                <a:ln>
                  <a:noFill/>
                </a:ln>
                <a:solidFill>
                  <a:srgbClr val="FFFF00"/>
                </a:solidFill>
                <a:effectLst/>
                <a:uLnTx/>
                <a:uFillTx/>
                <a:latin typeface="Calibri" pitchFamily="34" charset="0"/>
                <a:ea typeface="+mj-ea"/>
                <a:cs typeface="+mj-cs"/>
              </a:rPr>
              <a:t>in Christ!</a:t>
            </a:r>
            <a:endParaRPr kumimoji="0" lang="en-CA" sz="2800" b="1" i="0" u="none" strike="noStrike" kern="0" cap="none" spc="0" normalizeH="0" baseline="0" noProof="0" dirty="0">
              <a:ln>
                <a:noFill/>
              </a:ln>
              <a:solidFill>
                <a:schemeClr val="tx2"/>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54" name="Flowchart: Process 53"/>
          <p:cNvSpPr/>
          <p:nvPr/>
        </p:nvSpPr>
        <p:spPr>
          <a:xfrm>
            <a:off x="3886200" y="4267200"/>
            <a:ext cx="1371600" cy="205740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Oval 3"/>
          <p:cNvSpPr/>
          <p:nvPr/>
        </p:nvSpPr>
        <p:spPr>
          <a:xfrm>
            <a:off x="1143000" y="990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Oval 4"/>
          <p:cNvSpPr/>
          <p:nvPr/>
        </p:nvSpPr>
        <p:spPr>
          <a:xfrm>
            <a:off x="1295400" y="381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Oval 5"/>
          <p:cNvSpPr/>
          <p:nvPr/>
        </p:nvSpPr>
        <p:spPr>
          <a:xfrm>
            <a:off x="2514600" y="15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Oval 6"/>
          <p:cNvSpPr/>
          <p:nvPr/>
        </p:nvSpPr>
        <p:spPr>
          <a:xfrm>
            <a:off x="3505200" y="609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p:cNvSpPr/>
          <p:nvPr/>
        </p:nvSpPr>
        <p:spPr>
          <a:xfrm>
            <a:off x="1905000" y="1600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Oval 8"/>
          <p:cNvSpPr/>
          <p:nvPr/>
        </p:nvSpPr>
        <p:spPr>
          <a:xfrm>
            <a:off x="2667000" y="1905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Oval 9"/>
          <p:cNvSpPr/>
          <p:nvPr/>
        </p:nvSpPr>
        <p:spPr>
          <a:xfrm>
            <a:off x="2286000" y="838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p:cNvSpPr/>
          <p:nvPr/>
        </p:nvSpPr>
        <p:spPr>
          <a:xfrm>
            <a:off x="4924400" y="198884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Oval 11"/>
          <p:cNvSpPr/>
          <p:nvPr/>
        </p:nvSpPr>
        <p:spPr>
          <a:xfrm>
            <a:off x="3581400" y="1828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Oval 12"/>
          <p:cNvSpPr/>
          <p:nvPr/>
        </p:nvSpPr>
        <p:spPr>
          <a:xfrm>
            <a:off x="609600" y="1600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Oval 14"/>
          <p:cNvSpPr/>
          <p:nvPr/>
        </p:nvSpPr>
        <p:spPr>
          <a:xfrm>
            <a:off x="228600" y="2057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p:cNvSpPr/>
          <p:nvPr/>
        </p:nvSpPr>
        <p:spPr>
          <a:xfrm>
            <a:off x="4267200" y="1295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p:cNvSpPr/>
          <p:nvPr/>
        </p:nvSpPr>
        <p:spPr>
          <a:xfrm>
            <a:off x="5638800" y="1484784"/>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p:cNvSpPr/>
          <p:nvPr/>
        </p:nvSpPr>
        <p:spPr>
          <a:xfrm>
            <a:off x="6400800" y="1981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Oval 18"/>
          <p:cNvSpPr/>
          <p:nvPr/>
        </p:nvSpPr>
        <p:spPr>
          <a:xfrm>
            <a:off x="7467600" y="2133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p:cNvSpPr/>
          <p:nvPr/>
        </p:nvSpPr>
        <p:spPr>
          <a:xfrm>
            <a:off x="7010400" y="1371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Oval 20"/>
          <p:cNvSpPr/>
          <p:nvPr/>
        </p:nvSpPr>
        <p:spPr>
          <a:xfrm>
            <a:off x="5638800" y="228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Oval 21"/>
          <p:cNvSpPr/>
          <p:nvPr/>
        </p:nvSpPr>
        <p:spPr>
          <a:xfrm>
            <a:off x="4876800" y="786408"/>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Oval 22"/>
          <p:cNvSpPr/>
          <p:nvPr/>
        </p:nvSpPr>
        <p:spPr>
          <a:xfrm>
            <a:off x="4343400" y="15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Oval 23"/>
          <p:cNvSpPr/>
          <p:nvPr/>
        </p:nvSpPr>
        <p:spPr>
          <a:xfrm>
            <a:off x="6096000" y="838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Oval 24"/>
          <p:cNvSpPr/>
          <p:nvPr/>
        </p:nvSpPr>
        <p:spPr>
          <a:xfrm>
            <a:off x="19050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Oval 25"/>
          <p:cNvSpPr/>
          <p:nvPr/>
        </p:nvSpPr>
        <p:spPr>
          <a:xfrm>
            <a:off x="3733800" y="3657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Oval 27"/>
          <p:cNvSpPr/>
          <p:nvPr/>
        </p:nvSpPr>
        <p:spPr>
          <a:xfrm>
            <a:off x="685800" y="3810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Oval 28"/>
          <p:cNvSpPr/>
          <p:nvPr/>
        </p:nvSpPr>
        <p:spPr>
          <a:xfrm>
            <a:off x="1981200" y="3886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Oval 30"/>
          <p:cNvSpPr/>
          <p:nvPr/>
        </p:nvSpPr>
        <p:spPr>
          <a:xfrm>
            <a:off x="6477000" y="396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Oval 31"/>
          <p:cNvSpPr/>
          <p:nvPr/>
        </p:nvSpPr>
        <p:spPr>
          <a:xfrm>
            <a:off x="5410200" y="3733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Oval 32"/>
          <p:cNvSpPr/>
          <p:nvPr/>
        </p:nvSpPr>
        <p:spPr>
          <a:xfrm>
            <a:off x="2438400" y="3276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Oval 33"/>
          <p:cNvSpPr/>
          <p:nvPr/>
        </p:nvSpPr>
        <p:spPr>
          <a:xfrm>
            <a:off x="32766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Oval 34"/>
          <p:cNvSpPr/>
          <p:nvPr/>
        </p:nvSpPr>
        <p:spPr>
          <a:xfrm>
            <a:off x="1295400" y="3352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Oval 35"/>
          <p:cNvSpPr/>
          <p:nvPr/>
        </p:nvSpPr>
        <p:spPr>
          <a:xfrm>
            <a:off x="6934200" y="3352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Oval 36"/>
          <p:cNvSpPr/>
          <p:nvPr/>
        </p:nvSpPr>
        <p:spPr>
          <a:xfrm>
            <a:off x="45720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 name="Oval 37"/>
          <p:cNvSpPr/>
          <p:nvPr/>
        </p:nvSpPr>
        <p:spPr>
          <a:xfrm>
            <a:off x="228600" y="2971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Oval 38"/>
          <p:cNvSpPr/>
          <p:nvPr/>
        </p:nvSpPr>
        <p:spPr>
          <a:xfrm>
            <a:off x="1600200" y="2133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Oval 39"/>
          <p:cNvSpPr/>
          <p:nvPr/>
        </p:nvSpPr>
        <p:spPr>
          <a:xfrm>
            <a:off x="762000" y="2590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1" name="Oval 40"/>
          <p:cNvSpPr/>
          <p:nvPr/>
        </p:nvSpPr>
        <p:spPr>
          <a:xfrm>
            <a:off x="3962400" y="2514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Oval 41"/>
          <p:cNvSpPr/>
          <p:nvPr/>
        </p:nvSpPr>
        <p:spPr>
          <a:xfrm>
            <a:off x="58674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Oval 42"/>
          <p:cNvSpPr/>
          <p:nvPr/>
        </p:nvSpPr>
        <p:spPr>
          <a:xfrm>
            <a:off x="48006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Oval 43"/>
          <p:cNvSpPr/>
          <p:nvPr/>
        </p:nvSpPr>
        <p:spPr>
          <a:xfrm>
            <a:off x="5638800" y="2438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Oval 44"/>
          <p:cNvSpPr/>
          <p:nvPr/>
        </p:nvSpPr>
        <p:spPr>
          <a:xfrm>
            <a:off x="68580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3" name="Oval 52"/>
          <p:cNvSpPr/>
          <p:nvPr/>
        </p:nvSpPr>
        <p:spPr>
          <a:xfrm>
            <a:off x="4648200" y="4114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5" name="Freeform 54"/>
          <p:cNvSpPr/>
          <p:nvPr/>
        </p:nvSpPr>
        <p:spPr>
          <a:xfrm>
            <a:off x="1489587" y="6341806"/>
            <a:ext cx="2492478" cy="418794"/>
          </a:xfrm>
          <a:custGeom>
            <a:avLst/>
            <a:gdLst>
              <a:gd name="connsiteX0" fmla="*/ 2492478 w 2492478"/>
              <a:gd name="connsiteY0" fmla="*/ 29497 h 418794"/>
              <a:gd name="connsiteX1" fmla="*/ 2241755 w 2492478"/>
              <a:gd name="connsiteY1" fmla="*/ 14749 h 418794"/>
              <a:gd name="connsiteX2" fmla="*/ 2109019 w 2492478"/>
              <a:gd name="connsiteY2" fmla="*/ 0 h 418794"/>
              <a:gd name="connsiteX3" fmla="*/ 2005781 w 2492478"/>
              <a:gd name="connsiteY3" fmla="*/ 29497 h 418794"/>
              <a:gd name="connsiteX4" fmla="*/ 1961536 w 2492478"/>
              <a:gd name="connsiteY4" fmla="*/ 206478 h 418794"/>
              <a:gd name="connsiteX5" fmla="*/ 1991032 w 2492478"/>
              <a:gd name="connsiteY5" fmla="*/ 265471 h 418794"/>
              <a:gd name="connsiteX6" fmla="*/ 1932039 w 2492478"/>
              <a:gd name="connsiteY6" fmla="*/ 294968 h 418794"/>
              <a:gd name="connsiteX7" fmla="*/ 1902542 w 2492478"/>
              <a:gd name="connsiteY7" fmla="*/ 339213 h 418794"/>
              <a:gd name="connsiteX8" fmla="*/ 1814052 w 2492478"/>
              <a:gd name="connsiteY8" fmla="*/ 383459 h 418794"/>
              <a:gd name="connsiteX9" fmla="*/ 1740310 w 2492478"/>
              <a:gd name="connsiteY9" fmla="*/ 353962 h 418794"/>
              <a:gd name="connsiteX10" fmla="*/ 1312607 w 2492478"/>
              <a:gd name="connsiteY10" fmla="*/ 309717 h 418794"/>
              <a:gd name="connsiteX11" fmla="*/ 1253613 w 2492478"/>
              <a:gd name="connsiteY11" fmla="*/ 294968 h 418794"/>
              <a:gd name="connsiteX12" fmla="*/ 1165123 w 2492478"/>
              <a:gd name="connsiteY12" fmla="*/ 265471 h 418794"/>
              <a:gd name="connsiteX13" fmla="*/ 1135626 w 2492478"/>
              <a:gd name="connsiteY13" fmla="*/ 339213 h 418794"/>
              <a:gd name="connsiteX14" fmla="*/ 1002890 w 2492478"/>
              <a:gd name="connsiteY14" fmla="*/ 353962 h 418794"/>
              <a:gd name="connsiteX15" fmla="*/ 929148 w 2492478"/>
              <a:gd name="connsiteY15" fmla="*/ 368710 h 418794"/>
              <a:gd name="connsiteX16" fmla="*/ 752168 w 2492478"/>
              <a:gd name="connsiteY16" fmla="*/ 353962 h 418794"/>
              <a:gd name="connsiteX17" fmla="*/ 678426 w 2492478"/>
              <a:gd name="connsiteY17" fmla="*/ 368710 h 418794"/>
              <a:gd name="connsiteX18" fmla="*/ 516194 w 2492478"/>
              <a:gd name="connsiteY18" fmla="*/ 383459 h 418794"/>
              <a:gd name="connsiteX19" fmla="*/ 471948 w 2492478"/>
              <a:gd name="connsiteY19" fmla="*/ 412955 h 418794"/>
              <a:gd name="connsiteX20" fmla="*/ 191729 w 2492478"/>
              <a:gd name="connsiteY20" fmla="*/ 383459 h 418794"/>
              <a:gd name="connsiteX21" fmla="*/ 147484 w 2492478"/>
              <a:gd name="connsiteY21" fmla="*/ 368710 h 418794"/>
              <a:gd name="connsiteX22" fmla="*/ 0 w 2492478"/>
              <a:gd name="connsiteY22" fmla="*/ 398207 h 418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92478" h="418794">
                <a:moveTo>
                  <a:pt x="2492478" y="29497"/>
                </a:moveTo>
                <a:lnTo>
                  <a:pt x="2241755" y="14749"/>
                </a:lnTo>
                <a:cubicBezTo>
                  <a:pt x="2197368" y="11335"/>
                  <a:pt x="2153537" y="0"/>
                  <a:pt x="2109019" y="0"/>
                </a:cubicBezTo>
                <a:cubicBezTo>
                  <a:pt x="2090504" y="0"/>
                  <a:pt x="2026643" y="22543"/>
                  <a:pt x="2005781" y="29497"/>
                </a:cubicBezTo>
                <a:cubicBezTo>
                  <a:pt x="1972406" y="96246"/>
                  <a:pt x="1954047" y="116604"/>
                  <a:pt x="1961536" y="206478"/>
                </a:cubicBezTo>
                <a:cubicBezTo>
                  <a:pt x="1963362" y="228387"/>
                  <a:pt x="1981200" y="245807"/>
                  <a:pt x="1991032" y="265471"/>
                </a:cubicBezTo>
                <a:cubicBezTo>
                  <a:pt x="1971368" y="275303"/>
                  <a:pt x="1948929" y="280893"/>
                  <a:pt x="1932039" y="294968"/>
                </a:cubicBezTo>
                <a:cubicBezTo>
                  <a:pt x="1918422" y="306316"/>
                  <a:pt x="1915076" y="326679"/>
                  <a:pt x="1902542" y="339213"/>
                </a:cubicBezTo>
                <a:cubicBezTo>
                  <a:pt x="1873952" y="367803"/>
                  <a:pt x="1850037" y="371463"/>
                  <a:pt x="1814052" y="383459"/>
                </a:cubicBezTo>
                <a:cubicBezTo>
                  <a:pt x="1789471" y="373627"/>
                  <a:pt x="1765190" y="363009"/>
                  <a:pt x="1740310" y="353962"/>
                </a:cubicBezTo>
                <a:cubicBezTo>
                  <a:pt x="1562988" y="289481"/>
                  <a:pt x="1615401" y="322882"/>
                  <a:pt x="1312607" y="309717"/>
                </a:cubicBezTo>
                <a:cubicBezTo>
                  <a:pt x="1292942" y="304801"/>
                  <a:pt x="1273028" y="300793"/>
                  <a:pt x="1253613" y="294968"/>
                </a:cubicBezTo>
                <a:cubicBezTo>
                  <a:pt x="1223832" y="286034"/>
                  <a:pt x="1165123" y="265471"/>
                  <a:pt x="1165123" y="265471"/>
                </a:cubicBezTo>
                <a:cubicBezTo>
                  <a:pt x="1155291" y="290052"/>
                  <a:pt x="1158868" y="326536"/>
                  <a:pt x="1135626" y="339213"/>
                </a:cubicBezTo>
                <a:cubicBezTo>
                  <a:pt x="1096544" y="360530"/>
                  <a:pt x="1046960" y="347666"/>
                  <a:pt x="1002890" y="353962"/>
                </a:cubicBezTo>
                <a:cubicBezTo>
                  <a:pt x="978075" y="357507"/>
                  <a:pt x="953729" y="363794"/>
                  <a:pt x="929148" y="368710"/>
                </a:cubicBezTo>
                <a:cubicBezTo>
                  <a:pt x="870155" y="363794"/>
                  <a:pt x="811366" y="353962"/>
                  <a:pt x="752168" y="353962"/>
                </a:cubicBezTo>
                <a:cubicBezTo>
                  <a:pt x="727101" y="353962"/>
                  <a:pt x="703300" y="365601"/>
                  <a:pt x="678426" y="368710"/>
                </a:cubicBezTo>
                <a:cubicBezTo>
                  <a:pt x="624545" y="375445"/>
                  <a:pt x="570271" y="378543"/>
                  <a:pt x="516194" y="383459"/>
                </a:cubicBezTo>
                <a:cubicBezTo>
                  <a:pt x="501445" y="393291"/>
                  <a:pt x="489646" y="411972"/>
                  <a:pt x="471948" y="412955"/>
                </a:cubicBezTo>
                <a:cubicBezTo>
                  <a:pt x="366850" y="418794"/>
                  <a:pt x="285025" y="410115"/>
                  <a:pt x="191729" y="383459"/>
                </a:cubicBezTo>
                <a:cubicBezTo>
                  <a:pt x="176781" y="379188"/>
                  <a:pt x="162232" y="373626"/>
                  <a:pt x="147484" y="368710"/>
                </a:cubicBezTo>
                <a:cubicBezTo>
                  <a:pt x="74606" y="417296"/>
                  <a:pt x="120964" y="398207"/>
                  <a:pt x="0" y="398207"/>
                </a:cubicBezTo>
              </a:path>
            </a:pathLst>
          </a:custGeom>
          <a:ln w="9525">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6" name="Freeform 55"/>
          <p:cNvSpPr/>
          <p:nvPr/>
        </p:nvSpPr>
        <p:spPr>
          <a:xfrm rot="469795">
            <a:off x="5064234" y="6485785"/>
            <a:ext cx="2093281" cy="220820"/>
          </a:xfrm>
          <a:custGeom>
            <a:avLst/>
            <a:gdLst>
              <a:gd name="connsiteX0" fmla="*/ 0 w 1696064"/>
              <a:gd name="connsiteY0" fmla="*/ 58994 h 417659"/>
              <a:gd name="connsiteX1" fmla="*/ 191729 w 1696064"/>
              <a:gd name="connsiteY1" fmla="*/ 29497 h 417659"/>
              <a:gd name="connsiteX2" fmla="*/ 280219 w 1696064"/>
              <a:gd name="connsiteY2" fmla="*/ 0 h 417659"/>
              <a:gd name="connsiteX3" fmla="*/ 324464 w 1696064"/>
              <a:gd name="connsiteY3" fmla="*/ 14749 h 417659"/>
              <a:gd name="connsiteX4" fmla="*/ 398206 w 1696064"/>
              <a:gd name="connsiteY4" fmla="*/ 103239 h 417659"/>
              <a:gd name="connsiteX5" fmla="*/ 442451 w 1696064"/>
              <a:gd name="connsiteY5" fmla="*/ 132736 h 417659"/>
              <a:gd name="connsiteX6" fmla="*/ 486696 w 1696064"/>
              <a:gd name="connsiteY6" fmla="*/ 176981 h 417659"/>
              <a:gd name="connsiteX7" fmla="*/ 501445 w 1696064"/>
              <a:gd name="connsiteY7" fmla="*/ 221226 h 417659"/>
              <a:gd name="connsiteX8" fmla="*/ 604684 w 1696064"/>
              <a:gd name="connsiteY8" fmla="*/ 280220 h 417659"/>
              <a:gd name="connsiteX9" fmla="*/ 648929 w 1696064"/>
              <a:gd name="connsiteY9" fmla="*/ 309716 h 417659"/>
              <a:gd name="connsiteX10" fmla="*/ 825909 w 1696064"/>
              <a:gd name="connsiteY10" fmla="*/ 324465 h 417659"/>
              <a:gd name="connsiteX11" fmla="*/ 1150374 w 1696064"/>
              <a:gd name="connsiteY11" fmla="*/ 294968 h 417659"/>
              <a:gd name="connsiteX12" fmla="*/ 1224116 w 1696064"/>
              <a:gd name="connsiteY12" fmla="*/ 309716 h 417659"/>
              <a:gd name="connsiteX13" fmla="*/ 1268361 w 1696064"/>
              <a:gd name="connsiteY13" fmla="*/ 339213 h 417659"/>
              <a:gd name="connsiteX14" fmla="*/ 1327355 w 1696064"/>
              <a:gd name="connsiteY14" fmla="*/ 368710 h 417659"/>
              <a:gd name="connsiteX15" fmla="*/ 1696064 w 1696064"/>
              <a:gd name="connsiteY15" fmla="*/ 383458 h 417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96064" h="417659">
                <a:moveTo>
                  <a:pt x="0" y="58994"/>
                </a:moveTo>
                <a:cubicBezTo>
                  <a:pt x="93466" y="48608"/>
                  <a:pt x="116600" y="52036"/>
                  <a:pt x="191729" y="29497"/>
                </a:cubicBezTo>
                <a:cubicBezTo>
                  <a:pt x="221510" y="20563"/>
                  <a:pt x="280219" y="0"/>
                  <a:pt x="280219" y="0"/>
                </a:cubicBezTo>
                <a:cubicBezTo>
                  <a:pt x="294967" y="4916"/>
                  <a:pt x="311529" y="6125"/>
                  <a:pt x="324464" y="14749"/>
                </a:cubicBezTo>
                <a:cubicBezTo>
                  <a:pt x="396947" y="63072"/>
                  <a:pt x="343793" y="48826"/>
                  <a:pt x="398206" y="103239"/>
                </a:cubicBezTo>
                <a:cubicBezTo>
                  <a:pt x="410740" y="115773"/>
                  <a:pt x="428834" y="121388"/>
                  <a:pt x="442451" y="132736"/>
                </a:cubicBezTo>
                <a:cubicBezTo>
                  <a:pt x="458474" y="146089"/>
                  <a:pt x="471948" y="162233"/>
                  <a:pt x="486696" y="176981"/>
                </a:cubicBezTo>
                <a:cubicBezTo>
                  <a:pt x="491612" y="191729"/>
                  <a:pt x="491733" y="209087"/>
                  <a:pt x="501445" y="221226"/>
                </a:cubicBezTo>
                <a:cubicBezTo>
                  <a:pt x="516575" y="240138"/>
                  <a:pt x="588639" y="271052"/>
                  <a:pt x="604684" y="280220"/>
                </a:cubicBezTo>
                <a:cubicBezTo>
                  <a:pt x="620074" y="289014"/>
                  <a:pt x="631548" y="306240"/>
                  <a:pt x="648929" y="309716"/>
                </a:cubicBezTo>
                <a:cubicBezTo>
                  <a:pt x="706977" y="321326"/>
                  <a:pt x="766916" y="319549"/>
                  <a:pt x="825909" y="324465"/>
                </a:cubicBezTo>
                <a:cubicBezTo>
                  <a:pt x="908829" y="315251"/>
                  <a:pt x="1077713" y="294968"/>
                  <a:pt x="1150374" y="294968"/>
                </a:cubicBezTo>
                <a:cubicBezTo>
                  <a:pt x="1175441" y="294968"/>
                  <a:pt x="1199535" y="304800"/>
                  <a:pt x="1224116" y="309716"/>
                </a:cubicBezTo>
                <a:cubicBezTo>
                  <a:pt x="1238864" y="319548"/>
                  <a:pt x="1252971" y="330419"/>
                  <a:pt x="1268361" y="339213"/>
                </a:cubicBezTo>
                <a:cubicBezTo>
                  <a:pt x="1287450" y="350121"/>
                  <a:pt x="1307147" y="360049"/>
                  <a:pt x="1327355" y="368710"/>
                </a:cubicBezTo>
                <a:cubicBezTo>
                  <a:pt x="1441570" y="417659"/>
                  <a:pt x="1583098" y="383458"/>
                  <a:pt x="1696064" y="383458"/>
                </a:cubicBezTo>
              </a:path>
            </a:pathLst>
          </a:custGeom>
          <a:ln w="9525">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7" name="Freeform 56"/>
          <p:cNvSpPr/>
          <p:nvPr/>
        </p:nvSpPr>
        <p:spPr>
          <a:xfrm>
            <a:off x="4444181" y="6356555"/>
            <a:ext cx="1423219" cy="452284"/>
          </a:xfrm>
          <a:custGeom>
            <a:avLst/>
            <a:gdLst>
              <a:gd name="connsiteX0" fmla="*/ 0 w 1423219"/>
              <a:gd name="connsiteY0" fmla="*/ 0 h 452284"/>
              <a:gd name="connsiteX1" fmla="*/ 560439 w 1423219"/>
              <a:gd name="connsiteY1" fmla="*/ 250722 h 452284"/>
              <a:gd name="connsiteX2" fmla="*/ 235974 w 1423219"/>
              <a:gd name="connsiteY2" fmla="*/ 427703 h 452284"/>
              <a:gd name="connsiteX3" fmla="*/ 1253613 w 1423219"/>
              <a:gd name="connsiteY3" fmla="*/ 398206 h 452284"/>
              <a:gd name="connsiteX4" fmla="*/ 1253613 w 1423219"/>
              <a:gd name="connsiteY4" fmla="*/ 339213 h 452284"/>
              <a:gd name="connsiteX5" fmla="*/ 1297858 w 1423219"/>
              <a:gd name="connsiteY5" fmla="*/ 398206 h 452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3219" h="452284">
                <a:moveTo>
                  <a:pt x="0" y="0"/>
                </a:moveTo>
                <a:cubicBezTo>
                  <a:pt x="260555" y="89719"/>
                  <a:pt x="521110" y="179438"/>
                  <a:pt x="560439" y="250722"/>
                </a:cubicBezTo>
                <a:cubicBezTo>
                  <a:pt x="599768" y="322006"/>
                  <a:pt x="120445" y="403122"/>
                  <a:pt x="235974" y="427703"/>
                </a:cubicBezTo>
                <a:cubicBezTo>
                  <a:pt x="351503" y="452284"/>
                  <a:pt x="1084007" y="412954"/>
                  <a:pt x="1253613" y="398206"/>
                </a:cubicBezTo>
                <a:cubicBezTo>
                  <a:pt x="1423219" y="383458"/>
                  <a:pt x="1246239" y="339213"/>
                  <a:pt x="1253613" y="339213"/>
                </a:cubicBezTo>
                <a:cubicBezTo>
                  <a:pt x="1260987" y="339213"/>
                  <a:pt x="1279422" y="368709"/>
                  <a:pt x="1297858" y="398206"/>
                </a:cubicBezTo>
              </a:path>
            </a:pathLst>
          </a:custGeom>
          <a:ln w="9525">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8" name="Freeform 57"/>
          <p:cNvSpPr/>
          <p:nvPr/>
        </p:nvSpPr>
        <p:spPr>
          <a:xfrm>
            <a:off x="1981200" y="6400800"/>
            <a:ext cx="3048000" cy="433436"/>
          </a:xfrm>
          <a:custGeom>
            <a:avLst/>
            <a:gdLst>
              <a:gd name="connsiteX0" fmla="*/ 1032387 w 1032387"/>
              <a:gd name="connsiteY0" fmla="*/ 31305 h 433436"/>
              <a:gd name="connsiteX1" fmla="*/ 825909 w 1032387"/>
              <a:gd name="connsiteY1" fmla="*/ 31305 h 433436"/>
              <a:gd name="connsiteX2" fmla="*/ 766916 w 1032387"/>
              <a:gd name="connsiteY2" fmla="*/ 90299 h 433436"/>
              <a:gd name="connsiteX3" fmla="*/ 530942 w 1032387"/>
              <a:gd name="connsiteY3" fmla="*/ 105047 h 433436"/>
              <a:gd name="connsiteX4" fmla="*/ 486696 w 1032387"/>
              <a:gd name="connsiteY4" fmla="*/ 119796 h 433436"/>
              <a:gd name="connsiteX5" fmla="*/ 398206 w 1032387"/>
              <a:gd name="connsiteY5" fmla="*/ 164041 h 433436"/>
              <a:gd name="connsiteX6" fmla="*/ 353961 w 1032387"/>
              <a:gd name="connsiteY6" fmla="*/ 208286 h 433436"/>
              <a:gd name="connsiteX7" fmla="*/ 324464 w 1032387"/>
              <a:gd name="connsiteY7" fmla="*/ 341021 h 433436"/>
              <a:gd name="connsiteX8" fmla="*/ 280219 w 1032387"/>
              <a:gd name="connsiteY8" fmla="*/ 385267 h 433436"/>
              <a:gd name="connsiteX9" fmla="*/ 176980 w 1032387"/>
              <a:gd name="connsiteY9" fmla="*/ 429512 h 433436"/>
              <a:gd name="connsiteX10" fmla="*/ 0 w 1032387"/>
              <a:gd name="connsiteY10" fmla="*/ 429512 h 433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32387" h="433436">
                <a:moveTo>
                  <a:pt x="1032387" y="31305"/>
                </a:moveTo>
                <a:cubicBezTo>
                  <a:pt x="999829" y="27688"/>
                  <a:pt x="872866" y="0"/>
                  <a:pt x="825909" y="31305"/>
                </a:cubicBezTo>
                <a:cubicBezTo>
                  <a:pt x="748481" y="82924"/>
                  <a:pt x="883674" y="78009"/>
                  <a:pt x="766916" y="90299"/>
                </a:cubicBezTo>
                <a:cubicBezTo>
                  <a:pt x="688538" y="98549"/>
                  <a:pt x="609600" y="100131"/>
                  <a:pt x="530942" y="105047"/>
                </a:cubicBezTo>
                <a:cubicBezTo>
                  <a:pt x="516193" y="109963"/>
                  <a:pt x="500601" y="112843"/>
                  <a:pt x="486696" y="119796"/>
                </a:cubicBezTo>
                <a:cubicBezTo>
                  <a:pt x="372332" y="176978"/>
                  <a:pt x="509421" y="126968"/>
                  <a:pt x="398206" y="164041"/>
                </a:cubicBezTo>
                <a:cubicBezTo>
                  <a:pt x="383458" y="178789"/>
                  <a:pt x="365530" y="190932"/>
                  <a:pt x="353961" y="208286"/>
                </a:cubicBezTo>
                <a:cubicBezTo>
                  <a:pt x="333189" y="239445"/>
                  <a:pt x="335168" y="316938"/>
                  <a:pt x="324464" y="341021"/>
                </a:cubicBezTo>
                <a:cubicBezTo>
                  <a:pt x="315993" y="360081"/>
                  <a:pt x="297191" y="373144"/>
                  <a:pt x="280219" y="385267"/>
                </a:cubicBezTo>
                <a:cubicBezTo>
                  <a:pt x="269353" y="393028"/>
                  <a:pt x="198218" y="428096"/>
                  <a:pt x="176980" y="429512"/>
                </a:cubicBezTo>
                <a:cubicBezTo>
                  <a:pt x="118117" y="433436"/>
                  <a:pt x="58993" y="429512"/>
                  <a:pt x="0" y="429512"/>
                </a:cubicBezTo>
              </a:path>
            </a:pathLst>
          </a:custGeom>
          <a:ln w="9525">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sz="2800" dirty="0">
              <a:solidFill>
                <a:srgbClr val="FF0000"/>
              </a:solidFill>
            </a:endParaRPr>
          </a:p>
        </p:txBody>
      </p:sp>
      <p:sp>
        <p:nvSpPr>
          <p:cNvPr id="59" name="Freeform 58"/>
          <p:cNvSpPr/>
          <p:nvPr/>
        </p:nvSpPr>
        <p:spPr>
          <a:xfrm>
            <a:off x="4188542" y="6400800"/>
            <a:ext cx="2669458" cy="422381"/>
          </a:xfrm>
          <a:custGeom>
            <a:avLst/>
            <a:gdLst>
              <a:gd name="connsiteX0" fmla="*/ 0 w 2669458"/>
              <a:gd name="connsiteY0" fmla="*/ 0 h 422381"/>
              <a:gd name="connsiteX1" fmla="*/ 88490 w 2669458"/>
              <a:gd name="connsiteY1" fmla="*/ 58994 h 422381"/>
              <a:gd name="connsiteX2" fmla="*/ 132735 w 2669458"/>
              <a:gd name="connsiteY2" fmla="*/ 88490 h 422381"/>
              <a:gd name="connsiteX3" fmla="*/ 324464 w 2669458"/>
              <a:gd name="connsiteY3" fmla="*/ 117987 h 422381"/>
              <a:gd name="connsiteX4" fmla="*/ 501445 w 2669458"/>
              <a:gd name="connsiteY4" fmla="*/ 132735 h 422381"/>
              <a:gd name="connsiteX5" fmla="*/ 604683 w 2669458"/>
              <a:gd name="connsiteY5" fmla="*/ 191729 h 422381"/>
              <a:gd name="connsiteX6" fmla="*/ 648929 w 2669458"/>
              <a:gd name="connsiteY6" fmla="*/ 206477 h 422381"/>
              <a:gd name="connsiteX7" fmla="*/ 707922 w 2669458"/>
              <a:gd name="connsiteY7" fmla="*/ 235974 h 422381"/>
              <a:gd name="connsiteX8" fmla="*/ 752167 w 2669458"/>
              <a:gd name="connsiteY8" fmla="*/ 221226 h 422381"/>
              <a:gd name="connsiteX9" fmla="*/ 1032387 w 2669458"/>
              <a:gd name="connsiteY9" fmla="*/ 250723 h 422381"/>
              <a:gd name="connsiteX10" fmla="*/ 1135625 w 2669458"/>
              <a:gd name="connsiteY10" fmla="*/ 294968 h 422381"/>
              <a:gd name="connsiteX11" fmla="*/ 1179870 w 2669458"/>
              <a:gd name="connsiteY11" fmla="*/ 280219 h 422381"/>
              <a:gd name="connsiteX12" fmla="*/ 1519083 w 2669458"/>
              <a:gd name="connsiteY12" fmla="*/ 265471 h 422381"/>
              <a:gd name="connsiteX13" fmla="*/ 1740309 w 2669458"/>
              <a:gd name="connsiteY13" fmla="*/ 250723 h 422381"/>
              <a:gd name="connsiteX14" fmla="*/ 2035277 w 2669458"/>
              <a:gd name="connsiteY14" fmla="*/ 265471 h 422381"/>
              <a:gd name="connsiteX15" fmla="*/ 2123767 w 2669458"/>
              <a:gd name="connsiteY15" fmla="*/ 339213 h 422381"/>
              <a:gd name="connsiteX16" fmla="*/ 2168012 w 2669458"/>
              <a:gd name="connsiteY16" fmla="*/ 353961 h 422381"/>
              <a:gd name="connsiteX17" fmla="*/ 2433483 w 2669458"/>
              <a:gd name="connsiteY17" fmla="*/ 398206 h 422381"/>
              <a:gd name="connsiteX18" fmla="*/ 2669458 w 2669458"/>
              <a:gd name="connsiteY18" fmla="*/ 398206 h 422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69458" h="422381">
                <a:moveTo>
                  <a:pt x="0" y="0"/>
                </a:moveTo>
                <a:lnTo>
                  <a:pt x="88490" y="58994"/>
                </a:lnTo>
                <a:cubicBezTo>
                  <a:pt x="103238" y="68826"/>
                  <a:pt x="115920" y="82885"/>
                  <a:pt x="132735" y="88490"/>
                </a:cubicBezTo>
                <a:cubicBezTo>
                  <a:pt x="221928" y="118222"/>
                  <a:pt x="167621" y="103729"/>
                  <a:pt x="324464" y="117987"/>
                </a:cubicBezTo>
                <a:lnTo>
                  <a:pt x="501445" y="132735"/>
                </a:lnTo>
                <a:cubicBezTo>
                  <a:pt x="626218" y="163930"/>
                  <a:pt x="499239" y="121434"/>
                  <a:pt x="604683" y="191729"/>
                </a:cubicBezTo>
                <a:cubicBezTo>
                  <a:pt x="617618" y="200352"/>
                  <a:pt x="634640" y="200353"/>
                  <a:pt x="648929" y="206477"/>
                </a:cubicBezTo>
                <a:cubicBezTo>
                  <a:pt x="669137" y="215137"/>
                  <a:pt x="688258" y="226142"/>
                  <a:pt x="707922" y="235974"/>
                </a:cubicBezTo>
                <a:cubicBezTo>
                  <a:pt x="722670" y="231058"/>
                  <a:pt x="736621" y="221226"/>
                  <a:pt x="752167" y="221226"/>
                </a:cubicBezTo>
                <a:cubicBezTo>
                  <a:pt x="929235" y="221226"/>
                  <a:pt x="919352" y="222463"/>
                  <a:pt x="1032387" y="250723"/>
                </a:cubicBezTo>
                <a:cubicBezTo>
                  <a:pt x="1068511" y="274805"/>
                  <a:pt x="1088009" y="294968"/>
                  <a:pt x="1135625" y="294968"/>
                </a:cubicBezTo>
                <a:cubicBezTo>
                  <a:pt x="1151171" y="294968"/>
                  <a:pt x="1164370" y="281411"/>
                  <a:pt x="1179870" y="280219"/>
                </a:cubicBezTo>
                <a:cubicBezTo>
                  <a:pt x="1292714" y="271539"/>
                  <a:pt x="1406062" y="271419"/>
                  <a:pt x="1519083" y="265471"/>
                </a:cubicBezTo>
                <a:cubicBezTo>
                  <a:pt x="1592887" y="261587"/>
                  <a:pt x="1666567" y="255639"/>
                  <a:pt x="1740309" y="250723"/>
                </a:cubicBezTo>
                <a:cubicBezTo>
                  <a:pt x="1838632" y="255639"/>
                  <a:pt x="1937658" y="252738"/>
                  <a:pt x="2035277" y="265471"/>
                </a:cubicBezTo>
                <a:cubicBezTo>
                  <a:pt x="2065271" y="269383"/>
                  <a:pt x="2104178" y="326154"/>
                  <a:pt x="2123767" y="339213"/>
                </a:cubicBezTo>
                <a:cubicBezTo>
                  <a:pt x="2136702" y="347836"/>
                  <a:pt x="2153264" y="349045"/>
                  <a:pt x="2168012" y="353961"/>
                </a:cubicBezTo>
                <a:cubicBezTo>
                  <a:pt x="2270643" y="422381"/>
                  <a:pt x="2207529" y="390917"/>
                  <a:pt x="2433483" y="398206"/>
                </a:cubicBezTo>
                <a:cubicBezTo>
                  <a:pt x="2512100" y="400742"/>
                  <a:pt x="2590800" y="398206"/>
                  <a:pt x="2669458" y="398206"/>
                </a:cubicBezTo>
              </a:path>
            </a:pathLst>
          </a:custGeom>
          <a:ln w="9525">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0" name="Freeform 59"/>
          <p:cNvSpPr/>
          <p:nvPr/>
        </p:nvSpPr>
        <p:spPr>
          <a:xfrm>
            <a:off x="1224116" y="6386052"/>
            <a:ext cx="3008671" cy="353961"/>
          </a:xfrm>
          <a:custGeom>
            <a:avLst/>
            <a:gdLst>
              <a:gd name="connsiteX0" fmla="*/ 3008671 w 3008671"/>
              <a:gd name="connsiteY0" fmla="*/ 0 h 353961"/>
              <a:gd name="connsiteX1" fmla="*/ 2905432 w 3008671"/>
              <a:gd name="connsiteY1" fmla="*/ 14748 h 353961"/>
              <a:gd name="connsiteX2" fmla="*/ 2802194 w 3008671"/>
              <a:gd name="connsiteY2" fmla="*/ 58993 h 353961"/>
              <a:gd name="connsiteX3" fmla="*/ 2698955 w 3008671"/>
              <a:gd name="connsiteY3" fmla="*/ 88490 h 353961"/>
              <a:gd name="connsiteX4" fmla="*/ 2654710 w 3008671"/>
              <a:gd name="connsiteY4" fmla="*/ 117987 h 353961"/>
              <a:gd name="connsiteX5" fmla="*/ 2507226 w 3008671"/>
              <a:gd name="connsiteY5" fmla="*/ 132735 h 353961"/>
              <a:gd name="connsiteX6" fmla="*/ 2492478 w 3008671"/>
              <a:gd name="connsiteY6" fmla="*/ 191729 h 353961"/>
              <a:gd name="connsiteX7" fmla="*/ 2521974 w 3008671"/>
              <a:gd name="connsiteY7" fmla="*/ 235974 h 353961"/>
              <a:gd name="connsiteX8" fmla="*/ 2344994 w 3008671"/>
              <a:gd name="connsiteY8" fmla="*/ 206477 h 353961"/>
              <a:gd name="connsiteX9" fmla="*/ 2256503 w 3008671"/>
              <a:gd name="connsiteY9" fmla="*/ 176980 h 353961"/>
              <a:gd name="connsiteX10" fmla="*/ 2212258 w 3008671"/>
              <a:gd name="connsiteY10" fmla="*/ 147483 h 353961"/>
              <a:gd name="connsiteX11" fmla="*/ 2138516 w 3008671"/>
              <a:gd name="connsiteY11" fmla="*/ 132735 h 353961"/>
              <a:gd name="connsiteX12" fmla="*/ 2079523 w 3008671"/>
              <a:gd name="connsiteY12" fmla="*/ 117987 h 353961"/>
              <a:gd name="connsiteX13" fmla="*/ 1946787 w 3008671"/>
              <a:gd name="connsiteY13" fmla="*/ 73742 h 353961"/>
              <a:gd name="connsiteX14" fmla="*/ 1902542 w 3008671"/>
              <a:gd name="connsiteY14" fmla="*/ 58993 h 353961"/>
              <a:gd name="connsiteX15" fmla="*/ 1858297 w 3008671"/>
              <a:gd name="connsiteY15" fmla="*/ 44245 h 353961"/>
              <a:gd name="connsiteX16" fmla="*/ 1563329 w 3008671"/>
              <a:gd name="connsiteY16" fmla="*/ 73742 h 353961"/>
              <a:gd name="connsiteX17" fmla="*/ 1445342 w 3008671"/>
              <a:gd name="connsiteY17" fmla="*/ 103238 h 353961"/>
              <a:gd name="connsiteX18" fmla="*/ 1253613 w 3008671"/>
              <a:gd name="connsiteY18" fmla="*/ 132735 h 353961"/>
              <a:gd name="connsiteX19" fmla="*/ 796413 w 3008671"/>
              <a:gd name="connsiteY19" fmla="*/ 162232 h 353961"/>
              <a:gd name="connsiteX20" fmla="*/ 781665 w 3008671"/>
              <a:gd name="connsiteY20" fmla="*/ 206477 h 353961"/>
              <a:gd name="connsiteX21" fmla="*/ 560439 w 3008671"/>
              <a:gd name="connsiteY21" fmla="*/ 250722 h 353961"/>
              <a:gd name="connsiteX22" fmla="*/ 427703 w 3008671"/>
              <a:gd name="connsiteY22" fmla="*/ 280219 h 353961"/>
              <a:gd name="connsiteX23" fmla="*/ 58994 w 3008671"/>
              <a:gd name="connsiteY23" fmla="*/ 294967 h 353961"/>
              <a:gd name="connsiteX24" fmla="*/ 0 w 3008671"/>
              <a:gd name="connsiteY24" fmla="*/ 353961 h 353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08671" h="353961">
                <a:moveTo>
                  <a:pt x="3008671" y="0"/>
                </a:moveTo>
                <a:cubicBezTo>
                  <a:pt x="2974258" y="4916"/>
                  <a:pt x="2939519" y="7931"/>
                  <a:pt x="2905432" y="14748"/>
                </a:cubicBezTo>
                <a:cubicBezTo>
                  <a:pt x="2862196" y="23395"/>
                  <a:pt x="2844168" y="41004"/>
                  <a:pt x="2802194" y="58993"/>
                </a:cubicBezTo>
                <a:cubicBezTo>
                  <a:pt x="2772567" y="71690"/>
                  <a:pt x="2728898" y="81004"/>
                  <a:pt x="2698955" y="88490"/>
                </a:cubicBezTo>
                <a:cubicBezTo>
                  <a:pt x="2684207" y="98322"/>
                  <a:pt x="2671981" y="114001"/>
                  <a:pt x="2654710" y="117987"/>
                </a:cubicBezTo>
                <a:cubicBezTo>
                  <a:pt x="2606569" y="129096"/>
                  <a:pt x="2552204" y="112290"/>
                  <a:pt x="2507226" y="132735"/>
                </a:cubicBezTo>
                <a:cubicBezTo>
                  <a:pt x="2488773" y="141123"/>
                  <a:pt x="2497394" y="172064"/>
                  <a:pt x="2492478" y="191729"/>
                </a:cubicBezTo>
                <a:cubicBezTo>
                  <a:pt x="2502310" y="206477"/>
                  <a:pt x="2538790" y="230369"/>
                  <a:pt x="2521974" y="235974"/>
                </a:cubicBezTo>
                <a:cubicBezTo>
                  <a:pt x="2498860" y="243679"/>
                  <a:pt x="2383635" y="218069"/>
                  <a:pt x="2344994" y="206477"/>
                </a:cubicBezTo>
                <a:cubicBezTo>
                  <a:pt x="2315213" y="197543"/>
                  <a:pt x="2282373" y="194227"/>
                  <a:pt x="2256503" y="176980"/>
                </a:cubicBezTo>
                <a:cubicBezTo>
                  <a:pt x="2241755" y="167148"/>
                  <a:pt x="2228855" y="153707"/>
                  <a:pt x="2212258" y="147483"/>
                </a:cubicBezTo>
                <a:cubicBezTo>
                  <a:pt x="2188787" y="138681"/>
                  <a:pt x="2162987" y="138173"/>
                  <a:pt x="2138516" y="132735"/>
                </a:cubicBezTo>
                <a:cubicBezTo>
                  <a:pt x="2118729" y="128338"/>
                  <a:pt x="2098896" y="123948"/>
                  <a:pt x="2079523" y="117987"/>
                </a:cubicBezTo>
                <a:cubicBezTo>
                  <a:pt x="2034947" y="104271"/>
                  <a:pt x="1991032" y="88491"/>
                  <a:pt x="1946787" y="73742"/>
                </a:cubicBezTo>
                <a:lnTo>
                  <a:pt x="1902542" y="58993"/>
                </a:lnTo>
                <a:lnTo>
                  <a:pt x="1858297" y="44245"/>
                </a:lnTo>
                <a:cubicBezTo>
                  <a:pt x="1759974" y="54077"/>
                  <a:pt x="1659192" y="49777"/>
                  <a:pt x="1563329" y="73742"/>
                </a:cubicBezTo>
                <a:cubicBezTo>
                  <a:pt x="1524000" y="83574"/>
                  <a:pt x="1485330" y="96573"/>
                  <a:pt x="1445342" y="103238"/>
                </a:cubicBezTo>
                <a:cubicBezTo>
                  <a:pt x="1322563" y="123702"/>
                  <a:pt x="1386455" y="113758"/>
                  <a:pt x="1253613" y="132735"/>
                </a:cubicBezTo>
                <a:cubicBezTo>
                  <a:pt x="1053397" y="199472"/>
                  <a:pt x="1449061" y="72211"/>
                  <a:pt x="796413" y="162232"/>
                </a:cubicBezTo>
                <a:cubicBezTo>
                  <a:pt x="781013" y="164356"/>
                  <a:pt x="793608" y="196525"/>
                  <a:pt x="781665" y="206477"/>
                </a:cubicBezTo>
                <a:cubicBezTo>
                  <a:pt x="732731" y="247255"/>
                  <a:pt x="602360" y="246530"/>
                  <a:pt x="560439" y="250722"/>
                </a:cubicBezTo>
                <a:cubicBezTo>
                  <a:pt x="532177" y="257788"/>
                  <a:pt x="453241" y="278517"/>
                  <a:pt x="427703" y="280219"/>
                </a:cubicBezTo>
                <a:cubicBezTo>
                  <a:pt x="304974" y="288401"/>
                  <a:pt x="181897" y="290051"/>
                  <a:pt x="58994" y="294967"/>
                </a:cubicBezTo>
                <a:cubicBezTo>
                  <a:pt x="5602" y="330562"/>
                  <a:pt x="22676" y="308610"/>
                  <a:pt x="0" y="353961"/>
                </a:cubicBezTo>
              </a:path>
            </a:pathLst>
          </a:custGeom>
          <a:ln w="9525">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1" name="Freeform 60"/>
          <p:cNvSpPr/>
          <p:nvPr/>
        </p:nvSpPr>
        <p:spPr>
          <a:xfrm>
            <a:off x="5027940" y="6371303"/>
            <a:ext cx="2847699" cy="412955"/>
          </a:xfrm>
          <a:custGeom>
            <a:avLst/>
            <a:gdLst>
              <a:gd name="connsiteX0" fmla="*/ 1260 w 2847699"/>
              <a:gd name="connsiteY0" fmla="*/ 0 h 412955"/>
              <a:gd name="connsiteX1" fmla="*/ 75002 w 2847699"/>
              <a:gd name="connsiteY1" fmla="*/ 88491 h 412955"/>
              <a:gd name="connsiteX2" fmla="*/ 163492 w 2847699"/>
              <a:gd name="connsiteY2" fmla="*/ 147484 h 412955"/>
              <a:gd name="connsiteX3" fmla="*/ 207737 w 2847699"/>
              <a:gd name="connsiteY3" fmla="*/ 176981 h 412955"/>
              <a:gd name="connsiteX4" fmla="*/ 281479 w 2847699"/>
              <a:gd name="connsiteY4" fmla="*/ 191729 h 412955"/>
              <a:gd name="connsiteX5" fmla="*/ 753428 w 2847699"/>
              <a:gd name="connsiteY5" fmla="*/ 206478 h 412955"/>
              <a:gd name="connsiteX6" fmla="*/ 812421 w 2847699"/>
              <a:gd name="connsiteY6" fmla="*/ 221226 h 412955"/>
              <a:gd name="connsiteX7" fmla="*/ 886163 w 2847699"/>
              <a:gd name="connsiteY7" fmla="*/ 235974 h 412955"/>
              <a:gd name="connsiteX8" fmla="*/ 930408 w 2847699"/>
              <a:gd name="connsiteY8" fmla="*/ 250723 h 412955"/>
              <a:gd name="connsiteX9" fmla="*/ 1063144 w 2847699"/>
              <a:gd name="connsiteY9" fmla="*/ 235974 h 412955"/>
              <a:gd name="connsiteX10" fmla="*/ 1195879 w 2847699"/>
              <a:gd name="connsiteY10" fmla="*/ 206478 h 412955"/>
              <a:gd name="connsiteX11" fmla="*/ 1299118 w 2847699"/>
              <a:gd name="connsiteY11" fmla="*/ 191729 h 412955"/>
              <a:gd name="connsiteX12" fmla="*/ 1387608 w 2847699"/>
              <a:gd name="connsiteY12" fmla="*/ 176981 h 412955"/>
              <a:gd name="connsiteX13" fmla="*/ 1431854 w 2847699"/>
              <a:gd name="connsiteY13" fmla="*/ 162232 h 412955"/>
              <a:gd name="connsiteX14" fmla="*/ 2184021 w 2847699"/>
              <a:gd name="connsiteY14" fmla="*/ 162232 h 412955"/>
              <a:gd name="connsiteX15" fmla="*/ 2302008 w 2847699"/>
              <a:gd name="connsiteY15" fmla="*/ 191729 h 412955"/>
              <a:gd name="connsiteX16" fmla="*/ 2390499 w 2847699"/>
              <a:gd name="connsiteY16" fmla="*/ 221226 h 412955"/>
              <a:gd name="connsiteX17" fmla="*/ 2493737 w 2847699"/>
              <a:gd name="connsiteY17" fmla="*/ 265471 h 412955"/>
              <a:gd name="connsiteX18" fmla="*/ 2729712 w 2847699"/>
              <a:gd name="connsiteY18" fmla="*/ 309716 h 412955"/>
              <a:gd name="connsiteX19" fmla="*/ 2788705 w 2847699"/>
              <a:gd name="connsiteY19" fmla="*/ 353962 h 412955"/>
              <a:gd name="connsiteX20" fmla="*/ 2832950 w 2847699"/>
              <a:gd name="connsiteY20" fmla="*/ 383458 h 412955"/>
              <a:gd name="connsiteX21" fmla="*/ 2847699 w 2847699"/>
              <a:gd name="connsiteY21" fmla="*/ 412955 h 41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847699" h="412955">
                <a:moveTo>
                  <a:pt x="1260" y="0"/>
                </a:moveTo>
                <a:cubicBezTo>
                  <a:pt x="26040" y="74341"/>
                  <a:pt x="0" y="24203"/>
                  <a:pt x="75002" y="88491"/>
                </a:cubicBezTo>
                <a:cubicBezTo>
                  <a:pt x="145304" y="148750"/>
                  <a:pt x="88232" y="122398"/>
                  <a:pt x="163492" y="147484"/>
                </a:cubicBezTo>
                <a:cubicBezTo>
                  <a:pt x="178240" y="157316"/>
                  <a:pt x="191140" y="170757"/>
                  <a:pt x="207737" y="176981"/>
                </a:cubicBezTo>
                <a:cubicBezTo>
                  <a:pt x="231208" y="185783"/>
                  <a:pt x="256448" y="190376"/>
                  <a:pt x="281479" y="191729"/>
                </a:cubicBezTo>
                <a:cubicBezTo>
                  <a:pt x="438643" y="200224"/>
                  <a:pt x="596112" y="201562"/>
                  <a:pt x="753428" y="206478"/>
                </a:cubicBezTo>
                <a:cubicBezTo>
                  <a:pt x="773092" y="211394"/>
                  <a:pt x="792634" y="216829"/>
                  <a:pt x="812421" y="221226"/>
                </a:cubicBezTo>
                <a:cubicBezTo>
                  <a:pt x="836892" y="226664"/>
                  <a:pt x="861844" y="229894"/>
                  <a:pt x="886163" y="235974"/>
                </a:cubicBezTo>
                <a:cubicBezTo>
                  <a:pt x="901245" y="239745"/>
                  <a:pt x="915660" y="245807"/>
                  <a:pt x="930408" y="250723"/>
                </a:cubicBezTo>
                <a:cubicBezTo>
                  <a:pt x="974653" y="245807"/>
                  <a:pt x="1019074" y="242270"/>
                  <a:pt x="1063144" y="235974"/>
                </a:cubicBezTo>
                <a:cubicBezTo>
                  <a:pt x="1199760" y="216457"/>
                  <a:pt x="1077798" y="227947"/>
                  <a:pt x="1195879" y="206478"/>
                </a:cubicBezTo>
                <a:cubicBezTo>
                  <a:pt x="1230081" y="200259"/>
                  <a:pt x="1264760" y="197015"/>
                  <a:pt x="1299118" y="191729"/>
                </a:cubicBezTo>
                <a:cubicBezTo>
                  <a:pt x="1328674" y="187182"/>
                  <a:pt x="1358111" y="181897"/>
                  <a:pt x="1387608" y="176981"/>
                </a:cubicBezTo>
                <a:cubicBezTo>
                  <a:pt x="1402357" y="172065"/>
                  <a:pt x="1416393" y="163859"/>
                  <a:pt x="1431854" y="162232"/>
                </a:cubicBezTo>
                <a:cubicBezTo>
                  <a:pt x="1709328" y="133024"/>
                  <a:pt x="1873640" y="153364"/>
                  <a:pt x="2184021" y="162232"/>
                </a:cubicBezTo>
                <a:cubicBezTo>
                  <a:pt x="2223350" y="172064"/>
                  <a:pt x="2263549" y="178909"/>
                  <a:pt x="2302008" y="191729"/>
                </a:cubicBezTo>
                <a:lnTo>
                  <a:pt x="2390499" y="221226"/>
                </a:lnTo>
                <a:cubicBezTo>
                  <a:pt x="2460695" y="268024"/>
                  <a:pt x="2407158" y="239497"/>
                  <a:pt x="2493737" y="265471"/>
                </a:cubicBezTo>
                <a:cubicBezTo>
                  <a:pt x="2651660" y="312848"/>
                  <a:pt x="2515440" y="288289"/>
                  <a:pt x="2729712" y="309716"/>
                </a:cubicBezTo>
                <a:cubicBezTo>
                  <a:pt x="2749376" y="324465"/>
                  <a:pt x="2768703" y="339675"/>
                  <a:pt x="2788705" y="353962"/>
                </a:cubicBezTo>
                <a:cubicBezTo>
                  <a:pt x="2803129" y="364265"/>
                  <a:pt x="2820416" y="370925"/>
                  <a:pt x="2832950" y="383458"/>
                </a:cubicBezTo>
                <a:cubicBezTo>
                  <a:pt x="2840723" y="391231"/>
                  <a:pt x="2842783" y="403123"/>
                  <a:pt x="2847699" y="412955"/>
                </a:cubicBezTo>
              </a:path>
            </a:pathLst>
          </a:custGeom>
          <a:ln w="9525">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4" name="Freeform 63"/>
          <p:cNvSpPr/>
          <p:nvPr/>
        </p:nvSpPr>
        <p:spPr>
          <a:xfrm>
            <a:off x="3352800" y="6324600"/>
            <a:ext cx="1622323" cy="506361"/>
          </a:xfrm>
          <a:custGeom>
            <a:avLst/>
            <a:gdLst>
              <a:gd name="connsiteX0" fmla="*/ 1622323 w 1622323"/>
              <a:gd name="connsiteY0" fmla="*/ 0 h 506361"/>
              <a:gd name="connsiteX1" fmla="*/ 855407 w 1622323"/>
              <a:gd name="connsiteY1" fmla="*/ 353961 h 506361"/>
              <a:gd name="connsiteX2" fmla="*/ 870155 w 1622323"/>
              <a:gd name="connsiteY2" fmla="*/ 486696 h 506361"/>
              <a:gd name="connsiteX3" fmla="*/ 0 w 1622323"/>
              <a:gd name="connsiteY3" fmla="*/ 471948 h 506361"/>
              <a:gd name="connsiteX4" fmla="*/ 0 w 1622323"/>
              <a:gd name="connsiteY4" fmla="*/ 471948 h 5063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2323" h="506361">
                <a:moveTo>
                  <a:pt x="1622323" y="0"/>
                </a:moveTo>
                <a:cubicBezTo>
                  <a:pt x="1301545" y="136422"/>
                  <a:pt x="980768" y="272845"/>
                  <a:pt x="855407" y="353961"/>
                </a:cubicBezTo>
                <a:cubicBezTo>
                  <a:pt x="730046" y="435077"/>
                  <a:pt x="1012723" y="467032"/>
                  <a:pt x="870155" y="486696"/>
                </a:cubicBezTo>
                <a:cubicBezTo>
                  <a:pt x="727587" y="506361"/>
                  <a:pt x="0" y="471948"/>
                  <a:pt x="0" y="471948"/>
                </a:cubicBezTo>
                <a:lnTo>
                  <a:pt x="0" y="471948"/>
                </a:lnTo>
              </a:path>
            </a:pathLst>
          </a:custGeom>
          <a:ln w="9525">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5" name="TextBox 64"/>
          <p:cNvSpPr txBox="1"/>
          <p:nvPr/>
        </p:nvSpPr>
        <p:spPr>
          <a:xfrm>
            <a:off x="778768" y="6290156"/>
            <a:ext cx="7537648" cy="523220"/>
          </a:xfrm>
          <a:prstGeom prst="rect">
            <a:avLst/>
          </a:prstGeom>
          <a:noFill/>
        </p:spPr>
        <p:txBody>
          <a:bodyPr wrap="square" rtlCol="0">
            <a:spAutoFit/>
          </a:bodyPr>
          <a:lstStyle/>
          <a:p>
            <a:pPr algn="ctr"/>
            <a:r>
              <a:rPr lang="en-CA" sz="2800" b="1" dirty="0" smtClean="0">
                <a:solidFill>
                  <a:srgbClr val="FF0000"/>
                </a:solidFill>
              </a:rPr>
              <a:t>the blood of Jesus Christ, the Son of God</a:t>
            </a:r>
            <a:endParaRPr lang="en-CA" sz="2800" b="1" dirty="0">
              <a:solidFill>
                <a:srgbClr val="FF0000"/>
              </a:solidFill>
            </a:endParaRPr>
          </a:p>
        </p:txBody>
      </p:sp>
      <p:sp>
        <p:nvSpPr>
          <p:cNvPr id="14" name="Oval 13"/>
          <p:cNvSpPr/>
          <p:nvPr/>
        </p:nvSpPr>
        <p:spPr>
          <a:xfrm>
            <a:off x="3124200" y="1219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TextBox 65"/>
          <p:cNvSpPr txBox="1"/>
          <p:nvPr/>
        </p:nvSpPr>
        <p:spPr>
          <a:xfrm>
            <a:off x="3048000" y="1295400"/>
            <a:ext cx="1600200" cy="646331"/>
          </a:xfrm>
          <a:prstGeom prst="rect">
            <a:avLst/>
          </a:prstGeom>
          <a:noFill/>
        </p:spPr>
        <p:txBody>
          <a:bodyPr wrap="square" rtlCol="0">
            <a:spAutoFit/>
          </a:bodyPr>
          <a:lstStyle/>
          <a:p>
            <a:pPr algn="ctr"/>
            <a:r>
              <a:rPr lang="en-CA" dirty="0" smtClean="0">
                <a:solidFill>
                  <a:srgbClr val="FF0000"/>
                </a:solidFill>
              </a:rPr>
              <a:t>Christ’s </a:t>
            </a:r>
          </a:p>
          <a:p>
            <a:pPr algn="ctr"/>
            <a:r>
              <a:rPr lang="en-CA" dirty="0" smtClean="0">
                <a:solidFill>
                  <a:srgbClr val="FF0000"/>
                </a:solidFill>
              </a:rPr>
              <a:t>power</a:t>
            </a:r>
            <a:endParaRPr lang="en-CA" dirty="0">
              <a:solidFill>
                <a:srgbClr val="FF0000"/>
              </a:solidFill>
            </a:endParaRPr>
          </a:p>
        </p:txBody>
      </p:sp>
      <p:sp>
        <p:nvSpPr>
          <p:cNvPr id="67" name="Oval 66"/>
          <p:cNvSpPr/>
          <p:nvPr/>
        </p:nvSpPr>
        <p:spPr>
          <a:xfrm>
            <a:off x="3505200" y="76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8" name="TextBox 67"/>
          <p:cNvSpPr txBox="1"/>
          <p:nvPr/>
        </p:nvSpPr>
        <p:spPr>
          <a:xfrm>
            <a:off x="3429000" y="152400"/>
            <a:ext cx="1600200" cy="646331"/>
          </a:xfrm>
          <a:prstGeom prst="rect">
            <a:avLst/>
          </a:prstGeom>
          <a:noFill/>
        </p:spPr>
        <p:txBody>
          <a:bodyPr wrap="square" rtlCol="0">
            <a:spAutoFit/>
          </a:bodyPr>
          <a:lstStyle/>
          <a:p>
            <a:pPr algn="ctr"/>
            <a:r>
              <a:rPr lang="en-CA" dirty="0" smtClean="0">
                <a:solidFill>
                  <a:srgbClr val="FF0000"/>
                </a:solidFill>
              </a:rPr>
              <a:t>glory with Christ</a:t>
            </a:r>
            <a:endParaRPr lang="en-CA" dirty="0">
              <a:solidFill>
                <a:srgbClr val="FF0000"/>
              </a:solidFill>
            </a:endParaRPr>
          </a:p>
        </p:txBody>
      </p:sp>
      <p:sp>
        <p:nvSpPr>
          <p:cNvPr id="27" name="Oval 26"/>
          <p:cNvSpPr/>
          <p:nvPr/>
        </p:nvSpPr>
        <p:spPr>
          <a:xfrm>
            <a:off x="2971800" y="4038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TextBox 69"/>
          <p:cNvSpPr txBox="1"/>
          <p:nvPr/>
        </p:nvSpPr>
        <p:spPr>
          <a:xfrm>
            <a:off x="4572000" y="4154269"/>
            <a:ext cx="1656184" cy="646331"/>
          </a:xfrm>
          <a:prstGeom prst="rect">
            <a:avLst/>
          </a:prstGeom>
          <a:noFill/>
        </p:spPr>
        <p:txBody>
          <a:bodyPr wrap="square" rtlCol="0">
            <a:spAutoFit/>
          </a:bodyPr>
          <a:lstStyle/>
          <a:p>
            <a:pPr algn="ctr"/>
            <a:r>
              <a:rPr lang="en-CA" dirty="0" smtClean="0">
                <a:solidFill>
                  <a:srgbClr val="FF0000"/>
                </a:solidFill>
              </a:rPr>
              <a:t>Christ’s righteousness</a:t>
            </a:r>
            <a:endParaRPr lang="en-CA" dirty="0">
              <a:solidFill>
                <a:srgbClr val="FF0000"/>
              </a:solidFill>
            </a:endParaRPr>
          </a:p>
        </p:txBody>
      </p:sp>
      <p:sp>
        <p:nvSpPr>
          <p:cNvPr id="71" name="TextBox 70"/>
          <p:cNvSpPr txBox="1"/>
          <p:nvPr/>
        </p:nvSpPr>
        <p:spPr>
          <a:xfrm>
            <a:off x="685800" y="2706469"/>
            <a:ext cx="1600200" cy="646331"/>
          </a:xfrm>
          <a:prstGeom prst="rect">
            <a:avLst/>
          </a:prstGeom>
          <a:noFill/>
        </p:spPr>
        <p:txBody>
          <a:bodyPr wrap="square" rtlCol="0">
            <a:spAutoFit/>
          </a:bodyPr>
          <a:lstStyle/>
          <a:p>
            <a:pPr algn="ctr"/>
            <a:r>
              <a:rPr lang="en-CA" dirty="0" smtClean="0">
                <a:solidFill>
                  <a:srgbClr val="FF0000"/>
                </a:solidFill>
              </a:rPr>
              <a:t>alive </a:t>
            </a:r>
          </a:p>
          <a:p>
            <a:pPr algn="ctr"/>
            <a:r>
              <a:rPr lang="en-CA" dirty="0" smtClean="0">
                <a:solidFill>
                  <a:srgbClr val="FF0000"/>
                </a:solidFill>
              </a:rPr>
              <a:t>in Christ</a:t>
            </a:r>
            <a:endParaRPr lang="en-CA" dirty="0">
              <a:solidFill>
                <a:srgbClr val="FF0000"/>
              </a:solidFill>
            </a:endParaRPr>
          </a:p>
        </p:txBody>
      </p:sp>
      <p:sp>
        <p:nvSpPr>
          <p:cNvPr id="72" name="TextBox 71"/>
          <p:cNvSpPr txBox="1"/>
          <p:nvPr/>
        </p:nvSpPr>
        <p:spPr>
          <a:xfrm>
            <a:off x="5562600" y="2514600"/>
            <a:ext cx="1600200" cy="646331"/>
          </a:xfrm>
          <a:prstGeom prst="rect">
            <a:avLst/>
          </a:prstGeom>
          <a:noFill/>
        </p:spPr>
        <p:txBody>
          <a:bodyPr wrap="square" rtlCol="0">
            <a:spAutoFit/>
          </a:bodyPr>
          <a:lstStyle/>
          <a:p>
            <a:pPr algn="ctr"/>
            <a:r>
              <a:rPr lang="en-CA" dirty="0" smtClean="0">
                <a:solidFill>
                  <a:srgbClr val="FF0000"/>
                </a:solidFill>
              </a:rPr>
              <a:t>raised with Christ</a:t>
            </a:r>
            <a:endParaRPr lang="en-CA" dirty="0">
              <a:solidFill>
                <a:srgbClr val="FF0000"/>
              </a:solidFill>
            </a:endParaRPr>
          </a:p>
        </p:txBody>
      </p:sp>
      <p:sp>
        <p:nvSpPr>
          <p:cNvPr id="30" name="Oval 29"/>
          <p:cNvSpPr/>
          <p:nvPr/>
        </p:nvSpPr>
        <p:spPr>
          <a:xfrm>
            <a:off x="2819400" y="2514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3" name="TextBox 72"/>
          <p:cNvSpPr txBox="1"/>
          <p:nvPr/>
        </p:nvSpPr>
        <p:spPr>
          <a:xfrm>
            <a:off x="2743200" y="2667000"/>
            <a:ext cx="1600200" cy="646331"/>
          </a:xfrm>
          <a:prstGeom prst="rect">
            <a:avLst/>
          </a:prstGeom>
          <a:noFill/>
        </p:spPr>
        <p:txBody>
          <a:bodyPr wrap="square" rtlCol="0">
            <a:spAutoFit/>
          </a:bodyPr>
          <a:lstStyle/>
          <a:p>
            <a:pPr algn="ctr"/>
            <a:r>
              <a:rPr lang="en-CA" dirty="0" smtClean="0">
                <a:solidFill>
                  <a:srgbClr val="FF0000"/>
                </a:solidFill>
              </a:rPr>
              <a:t>hidden with  Christ in God</a:t>
            </a:r>
            <a:endParaRPr lang="en-CA" dirty="0">
              <a:solidFill>
                <a:srgbClr val="FF0000"/>
              </a:solidFill>
            </a:endParaRPr>
          </a:p>
        </p:txBody>
      </p:sp>
      <p:sp>
        <p:nvSpPr>
          <p:cNvPr id="74" name="TextBox 73"/>
          <p:cNvSpPr txBox="1"/>
          <p:nvPr/>
        </p:nvSpPr>
        <p:spPr>
          <a:xfrm>
            <a:off x="6019800" y="990600"/>
            <a:ext cx="1600200" cy="646331"/>
          </a:xfrm>
          <a:prstGeom prst="rect">
            <a:avLst/>
          </a:prstGeom>
          <a:noFill/>
        </p:spPr>
        <p:txBody>
          <a:bodyPr wrap="square" rtlCol="0">
            <a:spAutoFit/>
          </a:bodyPr>
          <a:lstStyle/>
          <a:p>
            <a:pPr algn="ctr"/>
            <a:r>
              <a:rPr lang="en-CA" dirty="0" smtClean="0">
                <a:solidFill>
                  <a:srgbClr val="FF0000"/>
                </a:solidFill>
              </a:rPr>
              <a:t>seated with  Christ</a:t>
            </a:r>
            <a:endParaRPr lang="en-CA" dirty="0">
              <a:solidFill>
                <a:srgbClr val="FF0000"/>
              </a:solidFill>
            </a:endParaRPr>
          </a:p>
        </p:txBody>
      </p:sp>
      <p:sp>
        <p:nvSpPr>
          <p:cNvPr id="75" name="TextBox 74"/>
          <p:cNvSpPr txBox="1"/>
          <p:nvPr/>
        </p:nvSpPr>
        <p:spPr>
          <a:xfrm>
            <a:off x="3200400" y="3392269"/>
            <a:ext cx="1600200" cy="646331"/>
          </a:xfrm>
          <a:prstGeom prst="rect">
            <a:avLst/>
          </a:prstGeom>
          <a:noFill/>
        </p:spPr>
        <p:txBody>
          <a:bodyPr wrap="square" rtlCol="0">
            <a:spAutoFit/>
          </a:bodyPr>
          <a:lstStyle/>
          <a:p>
            <a:pPr algn="ctr"/>
            <a:r>
              <a:rPr lang="en-CA" dirty="0" smtClean="0">
                <a:solidFill>
                  <a:srgbClr val="FF0000"/>
                </a:solidFill>
              </a:rPr>
              <a:t>set free</a:t>
            </a:r>
          </a:p>
          <a:p>
            <a:pPr algn="ctr"/>
            <a:r>
              <a:rPr lang="en-CA" dirty="0" smtClean="0">
                <a:solidFill>
                  <a:srgbClr val="FF0000"/>
                </a:solidFill>
              </a:rPr>
              <a:t> from sin</a:t>
            </a:r>
            <a:endParaRPr lang="en-CA" dirty="0">
              <a:solidFill>
                <a:srgbClr val="FF0000"/>
              </a:solidFill>
            </a:endParaRPr>
          </a:p>
        </p:txBody>
      </p:sp>
      <p:sp>
        <p:nvSpPr>
          <p:cNvPr id="76" name="TextBox 75"/>
          <p:cNvSpPr txBox="1"/>
          <p:nvPr/>
        </p:nvSpPr>
        <p:spPr>
          <a:xfrm>
            <a:off x="5791200" y="3392269"/>
            <a:ext cx="1600200" cy="646331"/>
          </a:xfrm>
          <a:prstGeom prst="rect">
            <a:avLst/>
          </a:prstGeom>
          <a:noFill/>
        </p:spPr>
        <p:txBody>
          <a:bodyPr wrap="square" rtlCol="0">
            <a:spAutoFit/>
          </a:bodyPr>
          <a:lstStyle/>
          <a:p>
            <a:pPr algn="ctr"/>
            <a:r>
              <a:rPr lang="en-CA" dirty="0" smtClean="0">
                <a:solidFill>
                  <a:srgbClr val="FF0000"/>
                </a:solidFill>
              </a:rPr>
              <a:t>atonement </a:t>
            </a:r>
          </a:p>
          <a:p>
            <a:pPr algn="ctr"/>
            <a:r>
              <a:rPr lang="en-CA" dirty="0" smtClean="0">
                <a:solidFill>
                  <a:srgbClr val="FF0000"/>
                </a:solidFill>
              </a:rPr>
              <a:t>of Christ</a:t>
            </a:r>
            <a:endParaRPr lang="en-CA" dirty="0">
              <a:solidFill>
                <a:srgbClr val="FF0000"/>
              </a:solidFill>
            </a:endParaRPr>
          </a:p>
        </p:txBody>
      </p:sp>
      <p:sp>
        <p:nvSpPr>
          <p:cNvPr id="77" name="TextBox 76"/>
          <p:cNvSpPr txBox="1"/>
          <p:nvPr/>
        </p:nvSpPr>
        <p:spPr>
          <a:xfrm>
            <a:off x="6477000" y="41542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poured out</a:t>
            </a:r>
            <a:endParaRPr lang="en-CA" dirty="0">
              <a:solidFill>
                <a:srgbClr val="FF0000"/>
              </a:solidFill>
            </a:endParaRPr>
          </a:p>
        </p:txBody>
      </p:sp>
      <p:sp>
        <p:nvSpPr>
          <p:cNvPr id="78" name="TextBox 77"/>
          <p:cNvSpPr txBox="1"/>
          <p:nvPr/>
        </p:nvSpPr>
        <p:spPr>
          <a:xfrm>
            <a:off x="1295400" y="3505200"/>
            <a:ext cx="1600200" cy="646331"/>
          </a:xfrm>
          <a:prstGeom prst="rect">
            <a:avLst/>
          </a:prstGeom>
          <a:noFill/>
        </p:spPr>
        <p:txBody>
          <a:bodyPr wrap="square" rtlCol="0">
            <a:spAutoFit/>
          </a:bodyPr>
          <a:lstStyle/>
          <a:p>
            <a:pPr algn="ctr"/>
            <a:r>
              <a:rPr lang="en-CA" dirty="0" smtClean="0">
                <a:solidFill>
                  <a:srgbClr val="FF0000"/>
                </a:solidFill>
              </a:rPr>
              <a:t>led by </a:t>
            </a:r>
          </a:p>
          <a:p>
            <a:pPr algn="ctr"/>
            <a:r>
              <a:rPr lang="en-CA" dirty="0" smtClean="0">
                <a:solidFill>
                  <a:srgbClr val="FF0000"/>
                </a:solidFill>
              </a:rPr>
              <a:t>the Spirit </a:t>
            </a:r>
          </a:p>
        </p:txBody>
      </p:sp>
      <p:sp>
        <p:nvSpPr>
          <p:cNvPr id="79" name="TextBox 78"/>
          <p:cNvSpPr txBox="1"/>
          <p:nvPr/>
        </p:nvSpPr>
        <p:spPr>
          <a:xfrm>
            <a:off x="2133600" y="9538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fills</a:t>
            </a:r>
            <a:endParaRPr lang="en-CA" dirty="0">
              <a:solidFill>
                <a:srgbClr val="FF0000"/>
              </a:solidFill>
            </a:endParaRPr>
          </a:p>
        </p:txBody>
      </p:sp>
      <p:sp>
        <p:nvSpPr>
          <p:cNvPr id="80" name="TextBox 79"/>
          <p:cNvSpPr txBox="1"/>
          <p:nvPr/>
        </p:nvSpPr>
        <p:spPr>
          <a:xfrm>
            <a:off x="4419600" y="3602480"/>
            <a:ext cx="1600200" cy="512320"/>
          </a:xfrm>
          <a:prstGeom prst="rect">
            <a:avLst/>
          </a:prstGeom>
          <a:noFill/>
        </p:spPr>
        <p:txBody>
          <a:bodyPr wrap="square" rtlCol="0">
            <a:spAutoFit/>
          </a:bodyPr>
          <a:lstStyle/>
          <a:p>
            <a:pPr algn="ctr">
              <a:lnSpc>
                <a:spcPts val="1600"/>
              </a:lnSpc>
            </a:pPr>
            <a:r>
              <a:rPr lang="en-CA" dirty="0" smtClean="0">
                <a:solidFill>
                  <a:srgbClr val="FF0000"/>
                </a:solidFill>
              </a:rPr>
              <a:t>born of the Spirit </a:t>
            </a:r>
          </a:p>
        </p:txBody>
      </p:sp>
      <p:sp>
        <p:nvSpPr>
          <p:cNvPr id="69" name="TextBox 68"/>
          <p:cNvSpPr txBox="1"/>
          <p:nvPr/>
        </p:nvSpPr>
        <p:spPr>
          <a:xfrm>
            <a:off x="2895600" y="4114800"/>
            <a:ext cx="1600200" cy="646331"/>
          </a:xfrm>
          <a:prstGeom prst="rect">
            <a:avLst/>
          </a:prstGeom>
          <a:noFill/>
        </p:spPr>
        <p:txBody>
          <a:bodyPr wrap="square" rtlCol="0">
            <a:spAutoFit/>
          </a:bodyPr>
          <a:lstStyle/>
          <a:p>
            <a:pPr algn="ctr"/>
            <a:r>
              <a:rPr lang="en-CA" dirty="0" smtClean="0">
                <a:solidFill>
                  <a:srgbClr val="FF0000"/>
                </a:solidFill>
              </a:rPr>
              <a:t>Christ’s ransom</a:t>
            </a:r>
            <a:endParaRPr lang="en-CA" dirty="0">
              <a:solidFill>
                <a:srgbClr val="FF0000"/>
              </a:solidFill>
            </a:endParaRPr>
          </a:p>
        </p:txBody>
      </p:sp>
      <p:sp>
        <p:nvSpPr>
          <p:cNvPr id="81" name="TextBox 80"/>
          <p:cNvSpPr txBox="1"/>
          <p:nvPr/>
        </p:nvSpPr>
        <p:spPr>
          <a:xfrm>
            <a:off x="4572000" y="1630898"/>
            <a:ext cx="1295400" cy="502702"/>
          </a:xfrm>
          <a:prstGeom prst="rect">
            <a:avLst/>
          </a:prstGeom>
          <a:noFill/>
        </p:spPr>
        <p:txBody>
          <a:bodyPr wrap="square" rtlCol="0">
            <a:spAutoFit/>
          </a:bodyPr>
          <a:lstStyle/>
          <a:p>
            <a:pPr>
              <a:lnSpc>
                <a:spcPts val="1600"/>
              </a:lnSpc>
            </a:pPr>
            <a:r>
              <a:rPr lang="en-CA" dirty="0" smtClean="0">
                <a:solidFill>
                  <a:srgbClr val="FF0000"/>
                </a:solidFill>
              </a:rPr>
              <a:t>Spirit </a:t>
            </a:r>
          </a:p>
          <a:p>
            <a:pPr>
              <a:lnSpc>
                <a:spcPts val="1600"/>
              </a:lnSpc>
            </a:pPr>
            <a:r>
              <a:rPr lang="en-CA" dirty="0" smtClean="0">
                <a:solidFill>
                  <a:srgbClr val="FF0000"/>
                </a:solidFill>
              </a:rPr>
              <a:t>anoints</a:t>
            </a:r>
            <a:endParaRPr lang="en-CA" dirty="0">
              <a:solidFill>
                <a:srgbClr val="FF0000"/>
              </a:solidFill>
            </a:endParaRPr>
          </a:p>
        </p:txBody>
      </p:sp>
      <p:sp>
        <p:nvSpPr>
          <p:cNvPr id="82" name="TextBox 81"/>
          <p:cNvSpPr txBox="1"/>
          <p:nvPr/>
        </p:nvSpPr>
        <p:spPr>
          <a:xfrm>
            <a:off x="3505200" y="2145268"/>
            <a:ext cx="1600200" cy="369332"/>
          </a:xfrm>
          <a:prstGeom prst="rect">
            <a:avLst/>
          </a:prstGeom>
          <a:noFill/>
        </p:spPr>
        <p:txBody>
          <a:bodyPr wrap="square" rtlCol="0">
            <a:spAutoFit/>
          </a:bodyPr>
          <a:lstStyle/>
          <a:p>
            <a:pPr algn="ctr"/>
            <a:r>
              <a:rPr lang="en-CA" dirty="0" smtClean="0">
                <a:solidFill>
                  <a:srgbClr val="FF0000"/>
                </a:solidFill>
              </a:rPr>
              <a:t>Spirit seals</a:t>
            </a:r>
            <a:endParaRPr lang="en-CA" dirty="0">
              <a:solidFill>
                <a:srgbClr val="FF0000"/>
              </a:solidFill>
            </a:endParaRPr>
          </a:p>
        </p:txBody>
      </p:sp>
      <p:sp>
        <p:nvSpPr>
          <p:cNvPr id="83" name="TextBox 82"/>
          <p:cNvSpPr txBox="1"/>
          <p:nvPr/>
        </p:nvSpPr>
        <p:spPr>
          <a:xfrm>
            <a:off x="152400" y="2096869"/>
            <a:ext cx="1600200" cy="646331"/>
          </a:xfrm>
          <a:prstGeom prst="rect">
            <a:avLst/>
          </a:prstGeom>
          <a:noFill/>
        </p:spPr>
        <p:txBody>
          <a:bodyPr wrap="square" rtlCol="0">
            <a:spAutoFit/>
          </a:bodyPr>
          <a:lstStyle/>
          <a:p>
            <a:r>
              <a:rPr lang="en-CA" dirty="0" smtClean="0">
                <a:solidFill>
                  <a:srgbClr val="FF0000"/>
                </a:solidFill>
              </a:rPr>
              <a:t>      Christ’s </a:t>
            </a:r>
          </a:p>
          <a:p>
            <a:r>
              <a:rPr lang="en-CA" dirty="0" smtClean="0">
                <a:solidFill>
                  <a:srgbClr val="FF0000"/>
                </a:solidFill>
              </a:rPr>
              <a:t>    body</a:t>
            </a:r>
            <a:endParaRPr lang="en-CA" dirty="0">
              <a:solidFill>
                <a:srgbClr val="FF0000"/>
              </a:solidFill>
            </a:endParaRPr>
          </a:p>
        </p:txBody>
      </p:sp>
      <p:sp>
        <p:nvSpPr>
          <p:cNvPr id="84" name="TextBox 83"/>
          <p:cNvSpPr txBox="1"/>
          <p:nvPr/>
        </p:nvSpPr>
        <p:spPr>
          <a:xfrm>
            <a:off x="6781800" y="2782669"/>
            <a:ext cx="1600200" cy="646331"/>
          </a:xfrm>
          <a:prstGeom prst="rect">
            <a:avLst/>
          </a:prstGeom>
          <a:noFill/>
        </p:spPr>
        <p:txBody>
          <a:bodyPr wrap="square" rtlCol="0">
            <a:spAutoFit/>
          </a:bodyPr>
          <a:lstStyle/>
          <a:p>
            <a:pPr algn="ctr"/>
            <a:r>
              <a:rPr lang="en-CA" dirty="0" smtClean="0">
                <a:solidFill>
                  <a:srgbClr val="FF0000"/>
                </a:solidFill>
              </a:rPr>
              <a:t>immersed</a:t>
            </a:r>
          </a:p>
          <a:p>
            <a:pPr algn="ctr"/>
            <a:r>
              <a:rPr lang="en-CA" dirty="0" smtClean="0">
                <a:solidFill>
                  <a:srgbClr val="FF0000"/>
                </a:solidFill>
              </a:rPr>
              <a:t>into Christ</a:t>
            </a:r>
            <a:endParaRPr lang="en-CA" dirty="0">
              <a:solidFill>
                <a:srgbClr val="FF0000"/>
              </a:solidFill>
            </a:endParaRPr>
          </a:p>
        </p:txBody>
      </p:sp>
      <p:sp>
        <p:nvSpPr>
          <p:cNvPr id="85" name="TextBox 84"/>
          <p:cNvSpPr txBox="1"/>
          <p:nvPr/>
        </p:nvSpPr>
        <p:spPr>
          <a:xfrm>
            <a:off x="1600200" y="2249269"/>
            <a:ext cx="1600200" cy="646331"/>
          </a:xfrm>
          <a:prstGeom prst="rect">
            <a:avLst/>
          </a:prstGeom>
          <a:noFill/>
        </p:spPr>
        <p:txBody>
          <a:bodyPr wrap="square" rtlCol="0">
            <a:spAutoFit/>
          </a:bodyPr>
          <a:lstStyle/>
          <a:p>
            <a:pPr algn="ctr"/>
            <a:r>
              <a:rPr lang="en-CA" dirty="0" smtClean="0">
                <a:solidFill>
                  <a:srgbClr val="FF0000"/>
                </a:solidFill>
              </a:rPr>
              <a:t>eternal </a:t>
            </a:r>
          </a:p>
          <a:p>
            <a:pPr algn="ctr"/>
            <a:r>
              <a:rPr lang="en-CA" dirty="0" smtClean="0">
                <a:solidFill>
                  <a:srgbClr val="FF0000"/>
                </a:solidFill>
              </a:rPr>
              <a:t>life</a:t>
            </a:r>
            <a:endParaRPr lang="en-CA" dirty="0">
              <a:solidFill>
                <a:srgbClr val="FF0000"/>
              </a:solidFill>
            </a:endParaRPr>
          </a:p>
        </p:txBody>
      </p:sp>
      <p:sp>
        <p:nvSpPr>
          <p:cNvPr id="86" name="TextBox 85"/>
          <p:cNvSpPr txBox="1"/>
          <p:nvPr/>
        </p:nvSpPr>
        <p:spPr>
          <a:xfrm>
            <a:off x="533400" y="4202668"/>
            <a:ext cx="1600200" cy="369332"/>
          </a:xfrm>
          <a:prstGeom prst="rect">
            <a:avLst/>
          </a:prstGeom>
          <a:noFill/>
        </p:spPr>
        <p:txBody>
          <a:bodyPr wrap="square" rtlCol="0">
            <a:spAutoFit/>
          </a:bodyPr>
          <a:lstStyle/>
          <a:p>
            <a:pPr algn="ctr"/>
            <a:r>
              <a:rPr lang="en-CA" dirty="0" smtClean="0">
                <a:solidFill>
                  <a:srgbClr val="FF0000"/>
                </a:solidFill>
              </a:rPr>
              <a:t>reconciled</a:t>
            </a:r>
            <a:endParaRPr lang="en-CA" dirty="0">
              <a:solidFill>
                <a:srgbClr val="FF0000"/>
              </a:solidFill>
            </a:endParaRPr>
          </a:p>
        </p:txBody>
      </p:sp>
      <p:sp>
        <p:nvSpPr>
          <p:cNvPr id="87" name="TextBox 86"/>
          <p:cNvSpPr txBox="1"/>
          <p:nvPr/>
        </p:nvSpPr>
        <p:spPr>
          <a:xfrm>
            <a:off x="1143000" y="609600"/>
            <a:ext cx="1600200" cy="369332"/>
          </a:xfrm>
          <a:prstGeom prst="rect">
            <a:avLst/>
          </a:prstGeom>
          <a:noFill/>
        </p:spPr>
        <p:txBody>
          <a:bodyPr wrap="square" rtlCol="0">
            <a:spAutoFit/>
          </a:bodyPr>
          <a:lstStyle/>
          <a:p>
            <a:pPr algn="ctr"/>
            <a:r>
              <a:rPr lang="en-CA" dirty="0" smtClean="0">
                <a:solidFill>
                  <a:srgbClr val="FF0000"/>
                </a:solidFill>
              </a:rPr>
              <a:t>resurrection</a:t>
            </a:r>
            <a:endParaRPr lang="en-CA" dirty="0">
              <a:solidFill>
                <a:srgbClr val="FF0000"/>
              </a:solidFill>
            </a:endParaRPr>
          </a:p>
        </p:txBody>
      </p:sp>
      <p:sp>
        <p:nvSpPr>
          <p:cNvPr id="88" name="TextBox 87"/>
          <p:cNvSpPr txBox="1"/>
          <p:nvPr/>
        </p:nvSpPr>
        <p:spPr>
          <a:xfrm>
            <a:off x="5638800" y="381000"/>
            <a:ext cx="1600200" cy="369332"/>
          </a:xfrm>
          <a:prstGeom prst="rect">
            <a:avLst/>
          </a:prstGeom>
          <a:noFill/>
        </p:spPr>
        <p:txBody>
          <a:bodyPr wrap="square" rtlCol="0">
            <a:spAutoFit/>
          </a:bodyPr>
          <a:lstStyle/>
          <a:p>
            <a:pPr algn="ctr"/>
            <a:r>
              <a:rPr lang="en-CA" dirty="0" smtClean="0">
                <a:solidFill>
                  <a:srgbClr val="FF0000"/>
                </a:solidFill>
              </a:rPr>
              <a:t>see his face</a:t>
            </a:r>
            <a:endParaRPr lang="en-CA" dirty="0">
              <a:solidFill>
                <a:srgbClr val="FF0000"/>
              </a:solidFill>
            </a:endParaRPr>
          </a:p>
        </p:txBody>
      </p:sp>
      <p:sp>
        <p:nvSpPr>
          <p:cNvPr id="89" name="TextBox 88"/>
          <p:cNvSpPr txBox="1"/>
          <p:nvPr/>
        </p:nvSpPr>
        <p:spPr>
          <a:xfrm>
            <a:off x="7010400" y="3505200"/>
            <a:ext cx="1600200" cy="646331"/>
          </a:xfrm>
          <a:prstGeom prst="rect">
            <a:avLst/>
          </a:prstGeom>
          <a:noFill/>
        </p:spPr>
        <p:txBody>
          <a:bodyPr wrap="square" rtlCol="0">
            <a:spAutoFit/>
          </a:bodyPr>
          <a:lstStyle/>
          <a:p>
            <a:pPr algn="ctr"/>
            <a:r>
              <a:rPr lang="en-CA" dirty="0" smtClean="0">
                <a:solidFill>
                  <a:srgbClr val="FF0000"/>
                </a:solidFill>
              </a:rPr>
              <a:t>one with </a:t>
            </a:r>
          </a:p>
          <a:p>
            <a:pPr algn="ctr"/>
            <a:r>
              <a:rPr lang="en-CA" dirty="0" smtClean="0">
                <a:solidFill>
                  <a:srgbClr val="FF0000"/>
                </a:solidFill>
              </a:rPr>
              <a:t>Christ</a:t>
            </a:r>
            <a:endParaRPr lang="en-CA" dirty="0">
              <a:solidFill>
                <a:srgbClr val="FF0000"/>
              </a:solidFill>
            </a:endParaRPr>
          </a:p>
        </p:txBody>
      </p:sp>
      <p:sp>
        <p:nvSpPr>
          <p:cNvPr id="90" name="TextBox 89"/>
          <p:cNvSpPr txBox="1"/>
          <p:nvPr/>
        </p:nvSpPr>
        <p:spPr>
          <a:xfrm>
            <a:off x="5364088" y="1702549"/>
            <a:ext cx="1600200" cy="646331"/>
          </a:xfrm>
          <a:prstGeom prst="rect">
            <a:avLst/>
          </a:prstGeom>
          <a:noFill/>
        </p:spPr>
        <p:txBody>
          <a:bodyPr wrap="square" rtlCol="0">
            <a:spAutoFit/>
          </a:bodyPr>
          <a:lstStyle/>
          <a:p>
            <a:r>
              <a:rPr lang="en-CA" dirty="0" smtClean="0">
                <a:solidFill>
                  <a:srgbClr val="FF0000"/>
                </a:solidFill>
              </a:rPr>
              <a:t>      Bride of </a:t>
            </a:r>
          </a:p>
          <a:p>
            <a:r>
              <a:rPr lang="en-CA" dirty="0" smtClean="0">
                <a:solidFill>
                  <a:srgbClr val="FF0000"/>
                </a:solidFill>
              </a:rPr>
              <a:t>      Christ</a:t>
            </a:r>
            <a:endParaRPr lang="en-CA" dirty="0">
              <a:solidFill>
                <a:srgbClr val="FF0000"/>
              </a:solidFill>
            </a:endParaRPr>
          </a:p>
        </p:txBody>
      </p:sp>
      <p:sp>
        <p:nvSpPr>
          <p:cNvPr id="91" name="TextBox 90"/>
          <p:cNvSpPr txBox="1"/>
          <p:nvPr/>
        </p:nvSpPr>
        <p:spPr>
          <a:xfrm>
            <a:off x="4648200" y="2221468"/>
            <a:ext cx="1600200" cy="369332"/>
          </a:xfrm>
          <a:prstGeom prst="rect">
            <a:avLst/>
          </a:prstGeom>
          <a:noFill/>
        </p:spPr>
        <p:txBody>
          <a:bodyPr wrap="square" rtlCol="0">
            <a:spAutoFit/>
          </a:bodyPr>
          <a:lstStyle/>
          <a:p>
            <a:pPr algn="ctr"/>
            <a:r>
              <a:rPr lang="en-CA" dirty="0" smtClean="0">
                <a:solidFill>
                  <a:srgbClr val="FF0000"/>
                </a:solidFill>
              </a:rPr>
              <a:t>victory</a:t>
            </a:r>
            <a:endParaRPr lang="en-CA" dirty="0">
              <a:solidFill>
                <a:srgbClr val="FF0000"/>
              </a:solidFill>
            </a:endParaRPr>
          </a:p>
        </p:txBody>
      </p:sp>
      <p:sp>
        <p:nvSpPr>
          <p:cNvPr id="92" name="TextBox 91"/>
          <p:cNvSpPr txBox="1"/>
          <p:nvPr/>
        </p:nvSpPr>
        <p:spPr>
          <a:xfrm>
            <a:off x="3810000" y="3962400"/>
            <a:ext cx="1600200" cy="369332"/>
          </a:xfrm>
          <a:prstGeom prst="rect">
            <a:avLst/>
          </a:prstGeom>
          <a:noFill/>
        </p:spPr>
        <p:txBody>
          <a:bodyPr wrap="square" rtlCol="0">
            <a:spAutoFit/>
          </a:bodyPr>
          <a:lstStyle/>
          <a:p>
            <a:pPr algn="ctr"/>
            <a:r>
              <a:rPr lang="en-CA" dirty="0" smtClean="0">
                <a:solidFill>
                  <a:srgbClr val="FF0000"/>
                </a:solidFill>
              </a:rPr>
              <a:t>loved</a:t>
            </a:r>
            <a:endParaRPr lang="en-CA" dirty="0">
              <a:solidFill>
                <a:srgbClr val="FF0000"/>
              </a:solidFill>
            </a:endParaRPr>
          </a:p>
        </p:txBody>
      </p:sp>
      <p:sp>
        <p:nvSpPr>
          <p:cNvPr id="93" name="TextBox 92"/>
          <p:cNvSpPr txBox="1"/>
          <p:nvPr/>
        </p:nvSpPr>
        <p:spPr>
          <a:xfrm>
            <a:off x="1752600" y="4278868"/>
            <a:ext cx="1600200" cy="369332"/>
          </a:xfrm>
          <a:prstGeom prst="rect">
            <a:avLst/>
          </a:prstGeom>
          <a:noFill/>
        </p:spPr>
        <p:txBody>
          <a:bodyPr wrap="square" rtlCol="0">
            <a:spAutoFit/>
          </a:bodyPr>
          <a:lstStyle/>
          <a:p>
            <a:pPr algn="ctr"/>
            <a:r>
              <a:rPr lang="en-CA" dirty="0" smtClean="0">
                <a:solidFill>
                  <a:srgbClr val="FF0000"/>
                </a:solidFill>
              </a:rPr>
              <a:t>saved</a:t>
            </a:r>
            <a:endParaRPr lang="en-CA" dirty="0">
              <a:solidFill>
                <a:srgbClr val="FF0000"/>
              </a:solidFill>
            </a:endParaRPr>
          </a:p>
        </p:txBody>
      </p:sp>
      <p:sp>
        <p:nvSpPr>
          <p:cNvPr id="94" name="TextBox 93"/>
          <p:cNvSpPr txBox="1"/>
          <p:nvPr/>
        </p:nvSpPr>
        <p:spPr>
          <a:xfrm>
            <a:off x="4572000" y="2819400"/>
            <a:ext cx="1600200" cy="646331"/>
          </a:xfrm>
          <a:prstGeom prst="rect">
            <a:avLst/>
          </a:prstGeom>
          <a:noFill/>
        </p:spPr>
        <p:txBody>
          <a:bodyPr wrap="square" rtlCol="0">
            <a:spAutoFit/>
          </a:bodyPr>
          <a:lstStyle/>
          <a:p>
            <a:pPr algn="ctr"/>
            <a:r>
              <a:rPr lang="en-CA" dirty="0" smtClean="0">
                <a:solidFill>
                  <a:srgbClr val="FF0000"/>
                </a:solidFill>
              </a:rPr>
              <a:t>every </a:t>
            </a:r>
          </a:p>
          <a:p>
            <a:pPr algn="ctr"/>
            <a:r>
              <a:rPr lang="en-CA" dirty="0" smtClean="0">
                <a:solidFill>
                  <a:srgbClr val="FF0000"/>
                </a:solidFill>
              </a:rPr>
              <a:t>blessing</a:t>
            </a:r>
            <a:endParaRPr lang="en-CA" dirty="0">
              <a:solidFill>
                <a:srgbClr val="FF0000"/>
              </a:solidFill>
            </a:endParaRPr>
          </a:p>
        </p:txBody>
      </p:sp>
      <p:sp>
        <p:nvSpPr>
          <p:cNvPr id="95" name="TextBox 94"/>
          <p:cNvSpPr txBox="1"/>
          <p:nvPr/>
        </p:nvSpPr>
        <p:spPr>
          <a:xfrm>
            <a:off x="4724400" y="1066800"/>
            <a:ext cx="1600200" cy="512320"/>
          </a:xfrm>
          <a:prstGeom prst="rect">
            <a:avLst/>
          </a:prstGeom>
          <a:noFill/>
        </p:spPr>
        <p:txBody>
          <a:bodyPr wrap="square" rtlCol="0">
            <a:spAutoFit/>
          </a:bodyPr>
          <a:lstStyle/>
          <a:p>
            <a:pPr algn="ctr">
              <a:lnSpc>
                <a:spcPts val="1600"/>
              </a:lnSpc>
            </a:pPr>
            <a:r>
              <a:rPr lang="en-CA" dirty="0" smtClean="0">
                <a:solidFill>
                  <a:srgbClr val="FF0000"/>
                </a:solidFill>
              </a:rPr>
              <a:t>Christ</a:t>
            </a:r>
          </a:p>
          <a:p>
            <a:pPr algn="ctr">
              <a:lnSpc>
                <a:spcPts val="1600"/>
              </a:lnSpc>
            </a:pPr>
            <a:r>
              <a:rPr lang="en-CA" spc="-40" dirty="0" smtClean="0">
                <a:solidFill>
                  <a:srgbClr val="FF0000"/>
                </a:solidFill>
              </a:rPr>
              <a:t>intercedes</a:t>
            </a:r>
            <a:endParaRPr lang="en-CA" spc="-40" dirty="0">
              <a:solidFill>
                <a:srgbClr val="FF0000"/>
              </a:solidFill>
            </a:endParaRPr>
          </a:p>
        </p:txBody>
      </p:sp>
      <p:sp>
        <p:nvSpPr>
          <p:cNvPr id="96" name="TextBox 95"/>
          <p:cNvSpPr txBox="1"/>
          <p:nvPr/>
        </p:nvSpPr>
        <p:spPr>
          <a:xfrm>
            <a:off x="4495800" y="228600"/>
            <a:ext cx="1600200" cy="646331"/>
          </a:xfrm>
          <a:prstGeom prst="rect">
            <a:avLst/>
          </a:prstGeom>
          <a:noFill/>
        </p:spPr>
        <p:txBody>
          <a:bodyPr wrap="square" rtlCol="0">
            <a:spAutoFit/>
          </a:bodyPr>
          <a:lstStyle/>
          <a:p>
            <a:pPr algn="ctr"/>
            <a:r>
              <a:rPr lang="en-CA" dirty="0" smtClean="0">
                <a:solidFill>
                  <a:srgbClr val="FF0000"/>
                </a:solidFill>
              </a:rPr>
              <a:t>reign </a:t>
            </a:r>
          </a:p>
          <a:p>
            <a:pPr algn="ctr"/>
            <a:r>
              <a:rPr lang="en-CA" dirty="0" smtClean="0">
                <a:solidFill>
                  <a:srgbClr val="FF0000"/>
                </a:solidFill>
              </a:rPr>
              <a:t>  forever</a:t>
            </a:r>
            <a:endParaRPr lang="en-CA" dirty="0">
              <a:solidFill>
                <a:srgbClr val="FF0000"/>
              </a:solidFill>
            </a:endParaRPr>
          </a:p>
        </p:txBody>
      </p:sp>
      <p:sp>
        <p:nvSpPr>
          <p:cNvPr id="97" name="TextBox 96"/>
          <p:cNvSpPr txBox="1"/>
          <p:nvPr/>
        </p:nvSpPr>
        <p:spPr>
          <a:xfrm>
            <a:off x="7543800" y="2249269"/>
            <a:ext cx="1371600" cy="646331"/>
          </a:xfrm>
          <a:prstGeom prst="rect">
            <a:avLst/>
          </a:prstGeom>
          <a:noFill/>
        </p:spPr>
        <p:txBody>
          <a:bodyPr wrap="square" rtlCol="0">
            <a:spAutoFit/>
          </a:bodyPr>
          <a:lstStyle/>
          <a:p>
            <a:r>
              <a:rPr lang="en-CA" dirty="0" smtClean="0">
                <a:solidFill>
                  <a:srgbClr val="FF0000"/>
                </a:solidFill>
              </a:rPr>
              <a:t>kingdom of</a:t>
            </a:r>
          </a:p>
          <a:p>
            <a:r>
              <a:rPr lang="en-CA" dirty="0" smtClean="0">
                <a:solidFill>
                  <a:srgbClr val="FF0000"/>
                </a:solidFill>
              </a:rPr>
              <a:t>         Christ</a:t>
            </a:r>
            <a:endParaRPr lang="en-CA" dirty="0">
              <a:solidFill>
                <a:srgbClr val="FF0000"/>
              </a:solidFill>
            </a:endParaRPr>
          </a:p>
        </p:txBody>
      </p:sp>
      <p:sp>
        <p:nvSpPr>
          <p:cNvPr id="98" name="TextBox 97"/>
          <p:cNvSpPr txBox="1"/>
          <p:nvPr/>
        </p:nvSpPr>
        <p:spPr>
          <a:xfrm>
            <a:off x="381000" y="3163669"/>
            <a:ext cx="1238672" cy="646331"/>
          </a:xfrm>
          <a:prstGeom prst="rect">
            <a:avLst/>
          </a:prstGeom>
          <a:noFill/>
        </p:spPr>
        <p:txBody>
          <a:bodyPr wrap="square" rtlCol="0">
            <a:spAutoFit/>
          </a:bodyPr>
          <a:lstStyle/>
          <a:p>
            <a:r>
              <a:rPr lang="en-CA" dirty="0" smtClean="0">
                <a:solidFill>
                  <a:srgbClr val="FF0000"/>
                </a:solidFill>
              </a:rPr>
              <a:t>New </a:t>
            </a:r>
          </a:p>
          <a:p>
            <a:r>
              <a:rPr lang="en-CA" dirty="0" smtClean="0">
                <a:solidFill>
                  <a:srgbClr val="FF0000"/>
                </a:solidFill>
              </a:rPr>
              <a:t>Covenant</a:t>
            </a:r>
            <a:endParaRPr lang="en-CA" dirty="0">
              <a:solidFill>
                <a:srgbClr val="FF0000"/>
              </a:solidFill>
            </a:endParaRPr>
          </a:p>
        </p:txBody>
      </p:sp>
      <p:sp>
        <p:nvSpPr>
          <p:cNvPr id="99" name="TextBox 98"/>
          <p:cNvSpPr txBox="1"/>
          <p:nvPr/>
        </p:nvSpPr>
        <p:spPr>
          <a:xfrm>
            <a:off x="1752600" y="2971800"/>
            <a:ext cx="1600200" cy="369332"/>
          </a:xfrm>
          <a:prstGeom prst="rect">
            <a:avLst/>
          </a:prstGeom>
          <a:noFill/>
        </p:spPr>
        <p:txBody>
          <a:bodyPr wrap="square" rtlCol="0">
            <a:spAutoFit/>
          </a:bodyPr>
          <a:lstStyle/>
          <a:p>
            <a:pPr algn="ctr"/>
            <a:r>
              <a:rPr lang="en-CA" dirty="0" smtClean="0">
                <a:solidFill>
                  <a:srgbClr val="FF0000"/>
                </a:solidFill>
              </a:rPr>
              <a:t>peace</a:t>
            </a:r>
            <a:endParaRPr lang="en-CA" dirty="0">
              <a:solidFill>
                <a:srgbClr val="FF0000"/>
              </a:solidFill>
            </a:endParaRPr>
          </a:p>
        </p:txBody>
      </p:sp>
      <p:sp>
        <p:nvSpPr>
          <p:cNvPr id="100" name="TextBox 99"/>
          <p:cNvSpPr txBox="1"/>
          <p:nvPr/>
        </p:nvSpPr>
        <p:spPr>
          <a:xfrm>
            <a:off x="533400" y="1688068"/>
            <a:ext cx="1600200" cy="369332"/>
          </a:xfrm>
          <a:prstGeom prst="rect">
            <a:avLst/>
          </a:prstGeom>
          <a:noFill/>
        </p:spPr>
        <p:txBody>
          <a:bodyPr wrap="square" rtlCol="0">
            <a:spAutoFit/>
          </a:bodyPr>
          <a:lstStyle/>
          <a:p>
            <a:pPr algn="ctr"/>
            <a:r>
              <a:rPr lang="en-CA" dirty="0" smtClean="0">
                <a:solidFill>
                  <a:srgbClr val="FF0000"/>
                </a:solidFill>
              </a:rPr>
              <a:t>accepted</a:t>
            </a:r>
            <a:endParaRPr lang="en-CA" dirty="0">
              <a:solidFill>
                <a:srgbClr val="FF0000"/>
              </a:solidFill>
            </a:endParaRPr>
          </a:p>
        </p:txBody>
      </p:sp>
      <p:sp>
        <p:nvSpPr>
          <p:cNvPr id="101" name="TextBox 100"/>
          <p:cNvSpPr txBox="1"/>
          <p:nvPr/>
        </p:nvSpPr>
        <p:spPr>
          <a:xfrm>
            <a:off x="1752600" y="1688068"/>
            <a:ext cx="1600200" cy="369332"/>
          </a:xfrm>
          <a:prstGeom prst="rect">
            <a:avLst/>
          </a:prstGeom>
          <a:noFill/>
        </p:spPr>
        <p:txBody>
          <a:bodyPr wrap="square" rtlCol="0">
            <a:spAutoFit/>
          </a:bodyPr>
          <a:lstStyle/>
          <a:p>
            <a:pPr algn="ctr"/>
            <a:r>
              <a:rPr lang="en-CA" dirty="0" smtClean="0">
                <a:solidFill>
                  <a:srgbClr val="FF0000"/>
                </a:solidFill>
              </a:rPr>
              <a:t>adopted</a:t>
            </a:r>
            <a:endParaRPr lang="en-CA" dirty="0">
              <a:solidFill>
                <a:srgbClr val="FF0000"/>
              </a:solidFill>
            </a:endParaRPr>
          </a:p>
        </p:txBody>
      </p:sp>
      <p:sp>
        <p:nvSpPr>
          <p:cNvPr id="102" name="TextBox 101"/>
          <p:cNvSpPr txBox="1"/>
          <p:nvPr/>
        </p:nvSpPr>
        <p:spPr>
          <a:xfrm>
            <a:off x="2362200" y="152400"/>
            <a:ext cx="1600200" cy="646331"/>
          </a:xfrm>
          <a:prstGeom prst="rect">
            <a:avLst/>
          </a:prstGeom>
          <a:noFill/>
        </p:spPr>
        <p:txBody>
          <a:bodyPr wrap="square" rtlCol="0">
            <a:spAutoFit/>
          </a:bodyPr>
          <a:lstStyle/>
          <a:p>
            <a:pPr algn="ctr"/>
            <a:r>
              <a:rPr lang="en-CA" dirty="0" smtClean="0">
                <a:solidFill>
                  <a:srgbClr val="FF0000"/>
                </a:solidFill>
              </a:rPr>
              <a:t>Spirit</a:t>
            </a:r>
          </a:p>
          <a:p>
            <a:pPr algn="ctr"/>
            <a:r>
              <a:rPr lang="en-CA" dirty="0" smtClean="0">
                <a:solidFill>
                  <a:srgbClr val="FF0000"/>
                </a:solidFill>
              </a:rPr>
              <a:t>gifted</a:t>
            </a:r>
            <a:endParaRPr lang="en-CA" dirty="0">
              <a:solidFill>
                <a:srgbClr val="FF0000"/>
              </a:solidFill>
            </a:endParaRPr>
          </a:p>
        </p:txBody>
      </p:sp>
      <p:sp>
        <p:nvSpPr>
          <p:cNvPr id="103" name="TextBox 102"/>
          <p:cNvSpPr txBox="1"/>
          <p:nvPr/>
        </p:nvSpPr>
        <p:spPr>
          <a:xfrm>
            <a:off x="5562600" y="4038600"/>
            <a:ext cx="1600200" cy="369332"/>
          </a:xfrm>
          <a:prstGeom prst="rect">
            <a:avLst/>
          </a:prstGeom>
          <a:noFill/>
        </p:spPr>
        <p:txBody>
          <a:bodyPr wrap="square" rtlCol="0">
            <a:spAutoFit/>
          </a:bodyPr>
          <a:lstStyle/>
          <a:p>
            <a:pPr algn="ctr"/>
            <a:r>
              <a:rPr lang="en-CA" dirty="0" smtClean="0">
                <a:solidFill>
                  <a:srgbClr val="FF0000"/>
                </a:solidFill>
              </a:rPr>
              <a:t>forgiven</a:t>
            </a:r>
            <a:endParaRPr lang="en-CA" dirty="0">
              <a:solidFill>
                <a:srgbClr val="FF0000"/>
              </a:solidFill>
            </a:endParaRPr>
          </a:p>
        </p:txBody>
      </p:sp>
      <p:sp>
        <p:nvSpPr>
          <p:cNvPr id="104" name="TextBox 103"/>
          <p:cNvSpPr txBox="1"/>
          <p:nvPr/>
        </p:nvSpPr>
        <p:spPr>
          <a:xfrm>
            <a:off x="2438400" y="1981200"/>
            <a:ext cx="1600200" cy="369332"/>
          </a:xfrm>
          <a:prstGeom prst="rect">
            <a:avLst/>
          </a:prstGeom>
          <a:noFill/>
        </p:spPr>
        <p:txBody>
          <a:bodyPr wrap="square" rtlCol="0">
            <a:spAutoFit/>
          </a:bodyPr>
          <a:lstStyle/>
          <a:p>
            <a:pPr algn="ctr"/>
            <a:r>
              <a:rPr lang="en-CA" dirty="0" smtClean="0">
                <a:solidFill>
                  <a:srgbClr val="FF0000"/>
                </a:solidFill>
              </a:rPr>
              <a:t>access</a:t>
            </a:r>
            <a:endParaRPr lang="en-CA" dirty="0">
              <a:solidFill>
                <a:srgbClr val="FF0000"/>
              </a:solidFill>
            </a:endParaRPr>
          </a:p>
        </p:txBody>
      </p:sp>
      <p:sp>
        <p:nvSpPr>
          <p:cNvPr id="105" name="TextBox 104"/>
          <p:cNvSpPr txBox="1"/>
          <p:nvPr/>
        </p:nvSpPr>
        <p:spPr>
          <a:xfrm>
            <a:off x="7010400" y="1524000"/>
            <a:ext cx="1600200" cy="646331"/>
          </a:xfrm>
          <a:prstGeom prst="rect">
            <a:avLst/>
          </a:prstGeom>
          <a:noFill/>
        </p:spPr>
        <p:txBody>
          <a:bodyPr wrap="square" rtlCol="0">
            <a:spAutoFit/>
          </a:bodyPr>
          <a:lstStyle/>
          <a:p>
            <a:pPr algn="ctr"/>
            <a:r>
              <a:rPr lang="en-CA" dirty="0" smtClean="0">
                <a:solidFill>
                  <a:srgbClr val="FF0000"/>
                </a:solidFill>
              </a:rPr>
              <a:t>crucified </a:t>
            </a:r>
          </a:p>
          <a:p>
            <a:pPr algn="ctr"/>
            <a:r>
              <a:rPr lang="en-CA" dirty="0" smtClean="0">
                <a:solidFill>
                  <a:srgbClr val="FF0000"/>
                </a:solidFill>
              </a:rPr>
              <a:t>with Christ</a:t>
            </a:r>
            <a:endParaRPr lang="en-CA" dirty="0">
              <a:solidFill>
                <a:srgbClr val="FF0000"/>
              </a:solidFill>
            </a:endParaRPr>
          </a:p>
        </p:txBody>
      </p:sp>
      <p:sp>
        <p:nvSpPr>
          <p:cNvPr id="106" name="TextBox 105"/>
          <p:cNvSpPr txBox="1"/>
          <p:nvPr/>
        </p:nvSpPr>
        <p:spPr>
          <a:xfrm>
            <a:off x="350912" y="5020270"/>
            <a:ext cx="3429000" cy="1200329"/>
          </a:xfrm>
          <a:prstGeom prst="rect">
            <a:avLst/>
          </a:prstGeom>
          <a:noFill/>
        </p:spPr>
        <p:txBody>
          <a:bodyPr wrap="square" rtlCol="0">
            <a:spAutoFit/>
          </a:bodyPr>
          <a:lstStyle/>
          <a:p>
            <a:pPr algn="ctr"/>
            <a:r>
              <a:rPr lang="en-CA" sz="2400" b="1" dirty="0" smtClean="0">
                <a:solidFill>
                  <a:schemeClr val="bg1"/>
                </a:solidFill>
              </a:rPr>
              <a:t>When Christ rose,</a:t>
            </a:r>
          </a:p>
          <a:p>
            <a:pPr algn="ctr"/>
            <a:r>
              <a:rPr lang="en-CA" sz="2400" b="1" dirty="0" smtClean="0">
                <a:solidFill>
                  <a:schemeClr val="bg1"/>
                </a:solidFill>
              </a:rPr>
              <a:t>it’s as if his cross became a tree of life</a:t>
            </a:r>
            <a:endParaRPr lang="en-CA" sz="2400" b="1" dirty="0">
              <a:solidFill>
                <a:schemeClr val="bg1"/>
              </a:solidFill>
            </a:endParaRPr>
          </a:p>
        </p:txBody>
      </p:sp>
      <p:sp>
        <p:nvSpPr>
          <p:cNvPr id="107" name="TextBox 106"/>
          <p:cNvSpPr txBox="1"/>
          <p:nvPr/>
        </p:nvSpPr>
        <p:spPr>
          <a:xfrm>
            <a:off x="5274568" y="5020270"/>
            <a:ext cx="3329880" cy="1200329"/>
          </a:xfrm>
          <a:prstGeom prst="rect">
            <a:avLst/>
          </a:prstGeom>
          <a:noFill/>
        </p:spPr>
        <p:txBody>
          <a:bodyPr wrap="square" rtlCol="0">
            <a:spAutoFit/>
          </a:bodyPr>
          <a:lstStyle/>
          <a:p>
            <a:pPr algn="ctr"/>
            <a:r>
              <a:rPr lang="en-CA" sz="2400" b="1" dirty="0" smtClean="0">
                <a:solidFill>
                  <a:schemeClr val="bg1"/>
                </a:solidFill>
              </a:rPr>
              <a:t>with many fruits to joyfully eat by faith.</a:t>
            </a:r>
          </a:p>
          <a:p>
            <a:pPr algn="ctr"/>
            <a:r>
              <a:rPr lang="en-CA" sz="2400" b="1" dirty="0" smtClean="0">
                <a:solidFill>
                  <a:schemeClr val="bg1"/>
                </a:solidFill>
              </a:rPr>
              <a:t>Come to me and eat.</a:t>
            </a:r>
            <a:endParaRPr lang="en-CA" sz="2400" b="1" dirty="0">
              <a:solidFill>
                <a:schemeClr val="bg1"/>
              </a:solidFill>
            </a:endParaRPr>
          </a:p>
        </p:txBody>
      </p:sp>
      <p:sp>
        <p:nvSpPr>
          <p:cNvPr id="108" name="TextBox 107"/>
          <p:cNvSpPr txBox="1"/>
          <p:nvPr/>
        </p:nvSpPr>
        <p:spPr>
          <a:xfrm>
            <a:off x="2209800" y="3397296"/>
            <a:ext cx="1600200" cy="717504"/>
          </a:xfrm>
          <a:prstGeom prst="rect">
            <a:avLst/>
          </a:prstGeom>
          <a:noFill/>
        </p:spPr>
        <p:txBody>
          <a:bodyPr wrap="square" rtlCol="0">
            <a:spAutoFit/>
          </a:bodyPr>
          <a:lstStyle/>
          <a:p>
            <a:pPr algn="ctr">
              <a:lnSpc>
                <a:spcPts val="1600"/>
              </a:lnSpc>
            </a:pPr>
            <a:r>
              <a:rPr lang="en-CA" dirty="0" smtClean="0">
                <a:solidFill>
                  <a:srgbClr val="FF0000"/>
                </a:solidFill>
              </a:rPr>
              <a:t>hope</a:t>
            </a:r>
          </a:p>
          <a:p>
            <a:pPr algn="ctr">
              <a:lnSpc>
                <a:spcPts val="1600"/>
              </a:lnSpc>
            </a:pPr>
            <a:r>
              <a:rPr lang="en-CA" dirty="0" smtClean="0">
                <a:solidFill>
                  <a:srgbClr val="FF0000"/>
                </a:solidFill>
              </a:rPr>
              <a:t>of </a:t>
            </a:r>
          </a:p>
          <a:p>
            <a:pPr algn="ctr">
              <a:lnSpc>
                <a:spcPts val="1600"/>
              </a:lnSpc>
            </a:pPr>
            <a:r>
              <a:rPr lang="en-CA" dirty="0" smtClean="0">
                <a:solidFill>
                  <a:srgbClr val="FF0000"/>
                </a:solidFill>
              </a:rPr>
              <a:t>glory</a:t>
            </a:r>
            <a:endParaRPr lang="en-CA" dirty="0">
              <a:solidFill>
                <a:srgbClr val="FF0000"/>
              </a:solidFill>
            </a:endParaRPr>
          </a:p>
        </p:txBody>
      </p:sp>
      <p:sp>
        <p:nvSpPr>
          <p:cNvPr id="110" name="TextBox 109"/>
          <p:cNvSpPr txBox="1"/>
          <p:nvPr/>
        </p:nvSpPr>
        <p:spPr>
          <a:xfrm>
            <a:off x="1115616" y="1295400"/>
            <a:ext cx="1600200" cy="425758"/>
          </a:xfrm>
          <a:prstGeom prst="rect">
            <a:avLst/>
          </a:prstGeom>
          <a:noFill/>
        </p:spPr>
        <p:txBody>
          <a:bodyPr wrap="square" rtlCol="0">
            <a:spAutoFit/>
          </a:bodyPr>
          <a:lstStyle/>
          <a:p>
            <a:pPr>
              <a:lnSpc>
                <a:spcPts val="1300"/>
              </a:lnSpc>
            </a:pPr>
            <a:r>
              <a:rPr lang="en-CA" dirty="0" smtClean="0">
                <a:solidFill>
                  <a:srgbClr val="FF0000"/>
                </a:solidFill>
              </a:rPr>
              <a:t>in the </a:t>
            </a:r>
          </a:p>
          <a:p>
            <a:pPr>
              <a:lnSpc>
                <a:spcPts val="1300"/>
              </a:lnSpc>
            </a:pPr>
            <a:r>
              <a:rPr lang="en-CA" dirty="0" smtClean="0">
                <a:solidFill>
                  <a:srgbClr val="FF0000"/>
                </a:solidFill>
              </a:rPr>
              <a:t>         Spirit</a:t>
            </a:r>
            <a:endParaRPr lang="en-CA" dirty="0">
              <a:solidFill>
                <a:srgbClr val="FF0000"/>
              </a:solidFill>
            </a:endParaRPr>
          </a:p>
        </p:txBody>
      </p:sp>
      <p:sp>
        <p:nvSpPr>
          <p:cNvPr id="111" name="TextBox 110"/>
          <p:cNvSpPr txBox="1"/>
          <p:nvPr/>
        </p:nvSpPr>
        <p:spPr>
          <a:xfrm>
            <a:off x="3733800" y="2590800"/>
            <a:ext cx="1600200" cy="646331"/>
          </a:xfrm>
          <a:prstGeom prst="rect">
            <a:avLst/>
          </a:prstGeom>
          <a:noFill/>
        </p:spPr>
        <p:txBody>
          <a:bodyPr wrap="square" rtlCol="0">
            <a:spAutoFit/>
          </a:bodyPr>
          <a:lstStyle/>
          <a:p>
            <a:pPr algn="ctr"/>
            <a:r>
              <a:rPr lang="en-CA" dirty="0" smtClean="0">
                <a:solidFill>
                  <a:srgbClr val="FF0000"/>
                </a:solidFill>
              </a:rPr>
              <a:t>Christ</a:t>
            </a:r>
          </a:p>
          <a:p>
            <a:pPr algn="ctr"/>
            <a:r>
              <a:rPr lang="en-CA" dirty="0" smtClean="0">
                <a:solidFill>
                  <a:srgbClr val="FF0000"/>
                </a:solidFill>
              </a:rPr>
              <a:t> in us</a:t>
            </a:r>
            <a:endParaRPr lang="en-CA" dirty="0">
              <a:solidFill>
                <a:srgbClr val="FF0000"/>
              </a:solidFill>
            </a:endParaRPr>
          </a:p>
        </p:txBody>
      </p:sp>
      <p:sp>
        <p:nvSpPr>
          <p:cNvPr id="112" name="TextBox 111"/>
          <p:cNvSpPr txBox="1"/>
          <p:nvPr/>
        </p:nvSpPr>
        <p:spPr>
          <a:xfrm>
            <a:off x="6248400" y="2133600"/>
            <a:ext cx="1600200" cy="369332"/>
          </a:xfrm>
          <a:prstGeom prst="rect">
            <a:avLst/>
          </a:prstGeom>
          <a:noFill/>
        </p:spPr>
        <p:txBody>
          <a:bodyPr wrap="square" rtlCol="0">
            <a:spAutoFit/>
          </a:bodyPr>
          <a:lstStyle/>
          <a:p>
            <a:pPr algn="ctr"/>
            <a:r>
              <a:rPr lang="en-CA" dirty="0" smtClean="0">
                <a:solidFill>
                  <a:srgbClr val="FF0000"/>
                </a:solidFill>
              </a:rPr>
              <a:t>fullness</a:t>
            </a:r>
            <a:endParaRPr lang="en-CA" dirty="0">
              <a:solidFill>
                <a:srgbClr val="FF0000"/>
              </a:solidFill>
            </a:endParaRPr>
          </a:p>
        </p:txBody>
      </p:sp>
      <p:sp>
        <p:nvSpPr>
          <p:cNvPr id="113" name="TextBox 112"/>
          <p:cNvSpPr txBox="1"/>
          <p:nvPr/>
        </p:nvSpPr>
        <p:spPr>
          <a:xfrm>
            <a:off x="3429000" y="914400"/>
            <a:ext cx="1600200" cy="369332"/>
          </a:xfrm>
          <a:prstGeom prst="rect">
            <a:avLst/>
          </a:prstGeom>
          <a:noFill/>
        </p:spPr>
        <p:txBody>
          <a:bodyPr wrap="square" rtlCol="0">
            <a:spAutoFit/>
          </a:bodyPr>
          <a:lstStyle/>
          <a:p>
            <a:pPr algn="ctr"/>
            <a:r>
              <a:rPr lang="en-CA" dirty="0" smtClean="0">
                <a:solidFill>
                  <a:srgbClr val="FF0000"/>
                </a:solidFill>
              </a:rPr>
              <a:t>sanctified</a:t>
            </a:r>
            <a:endParaRPr lang="en-CA" dirty="0">
              <a:solidFill>
                <a:srgbClr val="FF0000"/>
              </a:solidFill>
            </a:endParaRPr>
          </a:p>
        </p:txBody>
      </p:sp>
      <p:sp>
        <p:nvSpPr>
          <p:cNvPr id="114" name="Rectangle 113"/>
          <p:cNvSpPr/>
          <p:nvPr/>
        </p:nvSpPr>
        <p:spPr>
          <a:xfrm>
            <a:off x="4465320" y="5029200"/>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5" name="Rectangle 114"/>
          <p:cNvSpPr/>
          <p:nvPr/>
        </p:nvSpPr>
        <p:spPr>
          <a:xfrm>
            <a:off x="4191000" y="5181600"/>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147" name="Teardrop 146"/>
          <p:cNvSpPr/>
          <p:nvPr/>
        </p:nvSpPr>
        <p:spPr>
          <a:xfrm flipH="1">
            <a:off x="6059016" y="4221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2" name="Teardrop 141"/>
          <p:cNvSpPr/>
          <p:nvPr/>
        </p:nvSpPr>
        <p:spPr>
          <a:xfrm rot="17050765" flipH="1">
            <a:off x="5422294" y="124960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6" name="Teardrop 115"/>
          <p:cNvSpPr/>
          <p:nvPr/>
        </p:nvSpPr>
        <p:spPr>
          <a:xfrm>
            <a:off x="457200" y="1524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4" name="Flowchart: Process 53"/>
          <p:cNvSpPr/>
          <p:nvPr/>
        </p:nvSpPr>
        <p:spPr>
          <a:xfrm>
            <a:off x="4089648" y="2690584"/>
            <a:ext cx="914400" cy="347472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1" name="Flowchart: Process 110"/>
          <p:cNvSpPr/>
          <p:nvPr/>
        </p:nvSpPr>
        <p:spPr>
          <a:xfrm rot="16200000">
            <a:off x="4099560" y="2072641"/>
            <a:ext cx="914400" cy="347472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TextBox 69"/>
          <p:cNvSpPr txBox="1"/>
          <p:nvPr/>
        </p:nvSpPr>
        <p:spPr>
          <a:xfrm>
            <a:off x="4932040" y="4366845"/>
            <a:ext cx="1728192" cy="646331"/>
          </a:xfrm>
          <a:prstGeom prst="rect">
            <a:avLst/>
          </a:prstGeom>
          <a:noFill/>
        </p:spPr>
        <p:txBody>
          <a:bodyPr wrap="square" rtlCol="0">
            <a:spAutoFit/>
          </a:bodyPr>
          <a:lstStyle/>
          <a:p>
            <a:pPr algn="ctr"/>
            <a:r>
              <a:rPr lang="en-CA" dirty="0" smtClean="0">
                <a:solidFill>
                  <a:srgbClr val="FF0000"/>
                </a:solidFill>
              </a:rPr>
              <a:t>Christ’s righteousness</a:t>
            </a:r>
            <a:endParaRPr lang="en-CA" dirty="0">
              <a:solidFill>
                <a:srgbClr val="FF0000"/>
              </a:solidFill>
            </a:endParaRPr>
          </a:p>
        </p:txBody>
      </p:sp>
      <p:sp>
        <p:nvSpPr>
          <p:cNvPr id="71" name="TextBox 70"/>
          <p:cNvSpPr txBox="1"/>
          <p:nvPr/>
        </p:nvSpPr>
        <p:spPr>
          <a:xfrm>
            <a:off x="685800" y="2706469"/>
            <a:ext cx="1600200" cy="646331"/>
          </a:xfrm>
          <a:prstGeom prst="rect">
            <a:avLst/>
          </a:prstGeom>
          <a:noFill/>
        </p:spPr>
        <p:txBody>
          <a:bodyPr wrap="square" rtlCol="0">
            <a:spAutoFit/>
          </a:bodyPr>
          <a:lstStyle/>
          <a:p>
            <a:pPr algn="ctr"/>
            <a:r>
              <a:rPr lang="en-CA" dirty="0" smtClean="0">
                <a:solidFill>
                  <a:srgbClr val="FF0000"/>
                </a:solidFill>
              </a:rPr>
              <a:t>alive </a:t>
            </a:r>
          </a:p>
          <a:p>
            <a:pPr algn="ctr"/>
            <a:r>
              <a:rPr lang="en-CA" dirty="0" smtClean="0">
                <a:solidFill>
                  <a:srgbClr val="FF0000"/>
                </a:solidFill>
              </a:rPr>
              <a:t>in Christ</a:t>
            </a:r>
            <a:endParaRPr lang="en-CA" dirty="0">
              <a:solidFill>
                <a:srgbClr val="FF0000"/>
              </a:solidFill>
            </a:endParaRPr>
          </a:p>
        </p:txBody>
      </p:sp>
      <p:sp>
        <p:nvSpPr>
          <p:cNvPr id="77" name="TextBox 76"/>
          <p:cNvSpPr txBox="1"/>
          <p:nvPr/>
        </p:nvSpPr>
        <p:spPr>
          <a:xfrm>
            <a:off x="6428184" y="422282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poured out</a:t>
            </a:r>
            <a:endParaRPr lang="en-CA" dirty="0">
              <a:solidFill>
                <a:srgbClr val="FF0000"/>
              </a:solidFill>
            </a:endParaRPr>
          </a:p>
        </p:txBody>
      </p:sp>
      <p:sp>
        <p:nvSpPr>
          <p:cNvPr id="78" name="TextBox 77"/>
          <p:cNvSpPr txBox="1"/>
          <p:nvPr/>
        </p:nvSpPr>
        <p:spPr>
          <a:xfrm>
            <a:off x="1459632" y="3505200"/>
            <a:ext cx="1600200" cy="646331"/>
          </a:xfrm>
          <a:prstGeom prst="rect">
            <a:avLst/>
          </a:prstGeom>
          <a:noFill/>
        </p:spPr>
        <p:txBody>
          <a:bodyPr wrap="square" rtlCol="0">
            <a:spAutoFit/>
          </a:bodyPr>
          <a:lstStyle/>
          <a:p>
            <a:pPr algn="ctr"/>
            <a:r>
              <a:rPr lang="en-CA" dirty="0" smtClean="0">
                <a:solidFill>
                  <a:srgbClr val="FF0000"/>
                </a:solidFill>
              </a:rPr>
              <a:t>led by </a:t>
            </a:r>
          </a:p>
          <a:p>
            <a:pPr algn="ctr"/>
            <a:r>
              <a:rPr lang="en-CA" dirty="0" smtClean="0">
                <a:solidFill>
                  <a:srgbClr val="FF0000"/>
                </a:solidFill>
              </a:rPr>
              <a:t>the Spirit </a:t>
            </a:r>
          </a:p>
        </p:txBody>
      </p:sp>
      <p:sp>
        <p:nvSpPr>
          <p:cNvPr id="80" name="TextBox 79"/>
          <p:cNvSpPr txBox="1"/>
          <p:nvPr/>
        </p:nvSpPr>
        <p:spPr>
          <a:xfrm>
            <a:off x="4772000" y="3581400"/>
            <a:ext cx="1600200" cy="512320"/>
          </a:xfrm>
          <a:prstGeom prst="rect">
            <a:avLst/>
          </a:prstGeom>
          <a:noFill/>
        </p:spPr>
        <p:txBody>
          <a:bodyPr wrap="square" rtlCol="0">
            <a:spAutoFit/>
          </a:bodyPr>
          <a:lstStyle/>
          <a:p>
            <a:pPr algn="ctr">
              <a:lnSpc>
                <a:spcPts val="1600"/>
              </a:lnSpc>
            </a:pPr>
            <a:r>
              <a:rPr lang="en-CA" dirty="0" smtClean="0"/>
              <a:t>born of </a:t>
            </a:r>
          </a:p>
          <a:p>
            <a:pPr algn="ctr">
              <a:lnSpc>
                <a:spcPts val="1600"/>
              </a:lnSpc>
            </a:pPr>
            <a:r>
              <a:rPr lang="en-CA" dirty="0" smtClean="0"/>
              <a:t>the Spirit </a:t>
            </a:r>
          </a:p>
        </p:txBody>
      </p:sp>
      <p:sp>
        <p:nvSpPr>
          <p:cNvPr id="83" name="TextBox 82"/>
          <p:cNvSpPr txBox="1"/>
          <p:nvPr/>
        </p:nvSpPr>
        <p:spPr>
          <a:xfrm>
            <a:off x="152400" y="2096869"/>
            <a:ext cx="1600200" cy="646331"/>
          </a:xfrm>
          <a:prstGeom prst="rect">
            <a:avLst/>
          </a:prstGeom>
          <a:noFill/>
        </p:spPr>
        <p:txBody>
          <a:bodyPr wrap="square" rtlCol="0">
            <a:spAutoFit/>
          </a:bodyPr>
          <a:lstStyle/>
          <a:p>
            <a:r>
              <a:rPr lang="en-CA" dirty="0" smtClean="0">
                <a:solidFill>
                  <a:srgbClr val="FF0000"/>
                </a:solidFill>
              </a:rPr>
              <a:t>      Christ’s </a:t>
            </a:r>
          </a:p>
          <a:p>
            <a:r>
              <a:rPr lang="en-CA" dirty="0" smtClean="0">
                <a:solidFill>
                  <a:srgbClr val="FF0000"/>
                </a:solidFill>
              </a:rPr>
              <a:t>    body</a:t>
            </a:r>
            <a:endParaRPr lang="en-CA" dirty="0">
              <a:solidFill>
                <a:srgbClr val="FF0000"/>
              </a:solidFill>
            </a:endParaRPr>
          </a:p>
        </p:txBody>
      </p:sp>
      <p:sp>
        <p:nvSpPr>
          <p:cNvPr id="85" name="TextBox 84"/>
          <p:cNvSpPr txBox="1"/>
          <p:nvPr/>
        </p:nvSpPr>
        <p:spPr>
          <a:xfrm>
            <a:off x="1600200" y="2249269"/>
            <a:ext cx="1600200" cy="646331"/>
          </a:xfrm>
          <a:prstGeom prst="rect">
            <a:avLst/>
          </a:prstGeom>
          <a:noFill/>
        </p:spPr>
        <p:txBody>
          <a:bodyPr wrap="square" rtlCol="0">
            <a:spAutoFit/>
          </a:bodyPr>
          <a:lstStyle/>
          <a:p>
            <a:pPr algn="ctr"/>
            <a:r>
              <a:rPr lang="en-CA" dirty="0" smtClean="0">
                <a:solidFill>
                  <a:srgbClr val="FF0000"/>
                </a:solidFill>
              </a:rPr>
              <a:t>eternal </a:t>
            </a:r>
          </a:p>
          <a:p>
            <a:pPr algn="ctr"/>
            <a:r>
              <a:rPr lang="en-CA" dirty="0" smtClean="0">
                <a:solidFill>
                  <a:srgbClr val="FF0000"/>
                </a:solidFill>
              </a:rPr>
              <a:t>life</a:t>
            </a:r>
            <a:endParaRPr lang="en-CA" dirty="0">
              <a:solidFill>
                <a:srgbClr val="FF0000"/>
              </a:solidFill>
            </a:endParaRPr>
          </a:p>
        </p:txBody>
      </p:sp>
      <p:sp>
        <p:nvSpPr>
          <p:cNvPr id="87" name="TextBox 86"/>
          <p:cNvSpPr txBox="1"/>
          <p:nvPr/>
        </p:nvSpPr>
        <p:spPr>
          <a:xfrm>
            <a:off x="1143000" y="609600"/>
            <a:ext cx="1600200" cy="369332"/>
          </a:xfrm>
          <a:prstGeom prst="rect">
            <a:avLst/>
          </a:prstGeom>
          <a:noFill/>
        </p:spPr>
        <p:txBody>
          <a:bodyPr wrap="square" rtlCol="0">
            <a:spAutoFit/>
          </a:bodyPr>
          <a:lstStyle/>
          <a:p>
            <a:pPr algn="ctr"/>
            <a:r>
              <a:rPr lang="en-CA" dirty="0" smtClean="0">
                <a:solidFill>
                  <a:srgbClr val="FF0000"/>
                </a:solidFill>
              </a:rPr>
              <a:t>resurrection</a:t>
            </a:r>
            <a:endParaRPr lang="en-CA" dirty="0">
              <a:solidFill>
                <a:srgbClr val="FF0000"/>
              </a:solidFill>
            </a:endParaRPr>
          </a:p>
        </p:txBody>
      </p:sp>
      <p:sp>
        <p:nvSpPr>
          <p:cNvPr id="92" name="TextBox 91"/>
          <p:cNvSpPr txBox="1"/>
          <p:nvPr/>
        </p:nvSpPr>
        <p:spPr>
          <a:xfrm>
            <a:off x="3779912" y="4139788"/>
            <a:ext cx="1600200" cy="369332"/>
          </a:xfrm>
          <a:prstGeom prst="rect">
            <a:avLst/>
          </a:prstGeom>
          <a:noFill/>
        </p:spPr>
        <p:txBody>
          <a:bodyPr wrap="square" rtlCol="0">
            <a:spAutoFit/>
          </a:bodyPr>
          <a:lstStyle/>
          <a:p>
            <a:pPr algn="ctr"/>
            <a:r>
              <a:rPr lang="en-CA" dirty="0" smtClean="0"/>
              <a:t>loved</a:t>
            </a:r>
            <a:endParaRPr lang="en-CA" dirty="0"/>
          </a:p>
        </p:txBody>
      </p:sp>
      <p:sp>
        <p:nvSpPr>
          <p:cNvPr id="98" name="TextBox 97"/>
          <p:cNvSpPr txBox="1"/>
          <p:nvPr/>
        </p:nvSpPr>
        <p:spPr>
          <a:xfrm>
            <a:off x="381000" y="3163669"/>
            <a:ext cx="1166664" cy="646331"/>
          </a:xfrm>
          <a:prstGeom prst="rect">
            <a:avLst/>
          </a:prstGeom>
          <a:noFill/>
        </p:spPr>
        <p:txBody>
          <a:bodyPr wrap="square" rtlCol="0">
            <a:spAutoFit/>
          </a:bodyPr>
          <a:lstStyle/>
          <a:p>
            <a:r>
              <a:rPr lang="en-CA" dirty="0" smtClean="0">
                <a:solidFill>
                  <a:srgbClr val="FF0000"/>
                </a:solidFill>
              </a:rPr>
              <a:t>New </a:t>
            </a:r>
          </a:p>
          <a:p>
            <a:r>
              <a:rPr lang="en-CA" dirty="0" smtClean="0">
                <a:solidFill>
                  <a:srgbClr val="FF0000"/>
                </a:solidFill>
              </a:rPr>
              <a:t>Covenant</a:t>
            </a:r>
            <a:endParaRPr lang="en-CA" dirty="0">
              <a:solidFill>
                <a:srgbClr val="FF0000"/>
              </a:solidFill>
            </a:endParaRPr>
          </a:p>
        </p:txBody>
      </p:sp>
      <p:sp>
        <p:nvSpPr>
          <p:cNvPr id="100" name="TextBox 99"/>
          <p:cNvSpPr txBox="1"/>
          <p:nvPr/>
        </p:nvSpPr>
        <p:spPr>
          <a:xfrm>
            <a:off x="533400" y="1688068"/>
            <a:ext cx="1600200" cy="369332"/>
          </a:xfrm>
          <a:prstGeom prst="rect">
            <a:avLst/>
          </a:prstGeom>
          <a:noFill/>
        </p:spPr>
        <p:txBody>
          <a:bodyPr wrap="square" rtlCol="0">
            <a:spAutoFit/>
          </a:bodyPr>
          <a:lstStyle/>
          <a:p>
            <a:pPr algn="ctr"/>
            <a:r>
              <a:rPr lang="en-CA" dirty="0" smtClean="0">
                <a:solidFill>
                  <a:srgbClr val="FF0000"/>
                </a:solidFill>
              </a:rPr>
              <a:t>accepted</a:t>
            </a:r>
            <a:endParaRPr lang="en-CA" dirty="0">
              <a:solidFill>
                <a:srgbClr val="FF0000"/>
              </a:solidFill>
            </a:endParaRPr>
          </a:p>
        </p:txBody>
      </p:sp>
      <p:sp>
        <p:nvSpPr>
          <p:cNvPr id="101" name="TextBox 100"/>
          <p:cNvSpPr txBox="1"/>
          <p:nvPr/>
        </p:nvSpPr>
        <p:spPr>
          <a:xfrm>
            <a:off x="1752600" y="1688068"/>
            <a:ext cx="1600200" cy="369332"/>
          </a:xfrm>
          <a:prstGeom prst="rect">
            <a:avLst/>
          </a:prstGeom>
          <a:noFill/>
        </p:spPr>
        <p:txBody>
          <a:bodyPr wrap="square" rtlCol="0">
            <a:spAutoFit/>
          </a:bodyPr>
          <a:lstStyle/>
          <a:p>
            <a:pPr algn="ctr"/>
            <a:r>
              <a:rPr lang="en-CA" dirty="0" smtClean="0">
                <a:solidFill>
                  <a:srgbClr val="FF0000"/>
                </a:solidFill>
              </a:rPr>
              <a:t>adopted</a:t>
            </a:r>
            <a:endParaRPr lang="en-CA" dirty="0">
              <a:solidFill>
                <a:srgbClr val="FF0000"/>
              </a:solidFill>
            </a:endParaRPr>
          </a:p>
        </p:txBody>
      </p:sp>
      <p:sp>
        <p:nvSpPr>
          <p:cNvPr id="102" name="TextBox 101"/>
          <p:cNvSpPr txBox="1"/>
          <p:nvPr/>
        </p:nvSpPr>
        <p:spPr>
          <a:xfrm>
            <a:off x="2362200" y="152400"/>
            <a:ext cx="1600200" cy="646331"/>
          </a:xfrm>
          <a:prstGeom prst="rect">
            <a:avLst/>
          </a:prstGeom>
          <a:noFill/>
        </p:spPr>
        <p:txBody>
          <a:bodyPr wrap="square" rtlCol="0">
            <a:spAutoFit/>
          </a:bodyPr>
          <a:lstStyle/>
          <a:p>
            <a:pPr algn="ctr"/>
            <a:r>
              <a:rPr lang="en-CA" dirty="0" smtClean="0">
                <a:solidFill>
                  <a:srgbClr val="FF0000"/>
                </a:solidFill>
              </a:rPr>
              <a:t>Spirit</a:t>
            </a:r>
          </a:p>
          <a:p>
            <a:pPr algn="ctr"/>
            <a:r>
              <a:rPr lang="en-CA" dirty="0" smtClean="0">
                <a:solidFill>
                  <a:srgbClr val="FF0000"/>
                </a:solidFill>
              </a:rPr>
              <a:t>gifted</a:t>
            </a:r>
            <a:endParaRPr lang="en-CA" dirty="0">
              <a:solidFill>
                <a:srgbClr val="FF0000"/>
              </a:solidFill>
            </a:endParaRPr>
          </a:p>
        </p:txBody>
      </p:sp>
      <p:sp>
        <p:nvSpPr>
          <p:cNvPr id="104" name="TextBox 103"/>
          <p:cNvSpPr txBox="1"/>
          <p:nvPr/>
        </p:nvSpPr>
        <p:spPr>
          <a:xfrm>
            <a:off x="2438400" y="1981200"/>
            <a:ext cx="1600200" cy="369332"/>
          </a:xfrm>
          <a:prstGeom prst="rect">
            <a:avLst/>
          </a:prstGeom>
          <a:noFill/>
        </p:spPr>
        <p:txBody>
          <a:bodyPr wrap="square" rtlCol="0">
            <a:spAutoFit/>
          </a:bodyPr>
          <a:lstStyle/>
          <a:p>
            <a:pPr algn="ctr"/>
            <a:r>
              <a:rPr lang="en-CA" dirty="0" smtClean="0">
                <a:solidFill>
                  <a:srgbClr val="FF0000"/>
                </a:solidFill>
              </a:rPr>
              <a:t>access</a:t>
            </a:r>
            <a:endParaRPr lang="en-CA" dirty="0">
              <a:solidFill>
                <a:srgbClr val="FF0000"/>
              </a:solidFill>
            </a:endParaRPr>
          </a:p>
        </p:txBody>
      </p:sp>
      <p:sp>
        <p:nvSpPr>
          <p:cNvPr id="106" name="TextBox 105"/>
          <p:cNvSpPr txBox="1"/>
          <p:nvPr/>
        </p:nvSpPr>
        <p:spPr>
          <a:xfrm>
            <a:off x="467544" y="5013176"/>
            <a:ext cx="3505200" cy="1200329"/>
          </a:xfrm>
          <a:prstGeom prst="rect">
            <a:avLst/>
          </a:prstGeom>
          <a:noFill/>
        </p:spPr>
        <p:txBody>
          <a:bodyPr wrap="square" rtlCol="0">
            <a:spAutoFit/>
          </a:bodyPr>
          <a:lstStyle/>
          <a:p>
            <a:pPr algn="ctr"/>
            <a:r>
              <a:rPr lang="en-CA" sz="2400" b="1" dirty="0" smtClean="0">
                <a:solidFill>
                  <a:schemeClr val="bg1"/>
                </a:solidFill>
              </a:rPr>
              <a:t>When Christ rose,</a:t>
            </a:r>
          </a:p>
          <a:p>
            <a:pPr algn="ctr"/>
            <a:r>
              <a:rPr lang="en-CA" sz="2400" b="1" dirty="0" smtClean="0">
                <a:solidFill>
                  <a:schemeClr val="bg1"/>
                </a:solidFill>
              </a:rPr>
              <a:t>it’s as if his cross became a fountain </a:t>
            </a:r>
            <a:endParaRPr lang="en-CA" sz="2400" b="1" dirty="0">
              <a:solidFill>
                <a:schemeClr val="bg1"/>
              </a:solidFill>
            </a:endParaRPr>
          </a:p>
        </p:txBody>
      </p:sp>
      <p:sp>
        <p:nvSpPr>
          <p:cNvPr id="107" name="TextBox 106"/>
          <p:cNvSpPr txBox="1"/>
          <p:nvPr/>
        </p:nvSpPr>
        <p:spPr>
          <a:xfrm>
            <a:off x="5220072" y="5020270"/>
            <a:ext cx="3744416" cy="1200329"/>
          </a:xfrm>
          <a:prstGeom prst="rect">
            <a:avLst/>
          </a:prstGeom>
          <a:noFill/>
        </p:spPr>
        <p:txBody>
          <a:bodyPr wrap="square" rtlCol="0">
            <a:spAutoFit/>
          </a:bodyPr>
          <a:lstStyle/>
          <a:p>
            <a:pPr algn="ctr"/>
            <a:r>
              <a:rPr lang="en-CA" sz="2400" b="1" dirty="0" smtClean="0">
                <a:solidFill>
                  <a:schemeClr val="bg1"/>
                </a:solidFill>
              </a:rPr>
              <a:t>of life-giving water to joyfully drink by faith.</a:t>
            </a:r>
          </a:p>
          <a:p>
            <a:pPr algn="ctr"/>
            <a:r>
              <a:rPr lang="en-CA" sz="2400" b="1" dirty="0" smtClean="0">
                <a:solidFill>
                  <a:schemeClr val="bg1"/>
                </a:solidFill>
              </a:rPr>
              <a:t>Come to me and drink.</a:t>
            </a:r>
            <a:endParaRPr lang="en-CA" sz="2400" b="1" dirty="0">
              <a:solidFill>
                <a:schemeClr val="bg1"/>
              </a:solidFill>
            </a:endParaRPr>
          </a:p>
        </p:txBody>
      </p:sp>
      <p:sp>
        <p:nvSpPr>
          <p:cNvPr id="120" name="TextBox 119"/>
          <p:cNvSpPr txBox="1"/>
          <p:nvPr/>
        </p:nvSpPr>
        <p:spPr>
          <a:xfrm>
            <a:off x="3733800" y="2782669"/>
            <a:ext cx="1600200" cy="646331"/>
          </a:xfrm>
          <a:prstGeom prst="rect">
            <a:avLst/>
          </a:prstGeom>
          <a:noFill/>
        </p:spPr>
        <p:txBody>
          <a:bodyPr wrap="square" rtlCol="0">
            <a:spAutoFit/>
          </a:bodyPr>
          <a:lstStyle/>
          <a:p>
            <a:pPr algn="ctr"/>
            <a:r>
              <a:rPr lang="en-CA" dirty="0" smtClean="0"/>
              <a:t>Christ</a:t>
            </a:r>
          </a:p>
          <a:p>
            <a:pPr algn="ctr"/>
            <a:r>
              <a:rPr lang="en-CA" dirty="0" smtClean="0"/>
              <a:t> in us</a:t>
            </a:r>
            <a:endParaRPr lang="en-CA" dirty="0"/>
          </a:p>
        </p:txBody>
      </p:sp>
      <p:sp>
        <p:nvSpPr>
          <p:cNvPr id="121" name="Teardrop 120"/>
          <p:cNvSpPr/>
          <p:nvPr/>
        </p:nvSpPr>
        <p:spPr>
          <a:xfrm>
            <a:off x="2057400" y="990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2" name="Teardrop 121"/>
          <p:cNvSpPr/>
          <p:nvPr/>
        </p:nvSpPr>
        <p:spPr>
          <a:xfrm>
            <a:off x="3048000" y="2362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4" name="Teardrop 123"/>
          <p:cNvSpPr/>
          <p:nvPr/>
        </p:nvSpPr>
        <p:spPr>
          <a:xfrm>
            <a:off x="2133600" y="1981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5" name="Teardrop 124"/>
          <p:cNvSpPr/>
          <p:nvPr/>
        </p:nvSpPr>
        <p:spPr>
          <a:xfrm>
            <a:off x="3124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6" name="Teardrop 125"/>
          <p:cNvSpPr/>
          <p:nvPr/>
        </p:nvSpPr>
        <p:spPr>
          <a:xfrm>
            <a:off x="457200" y="2743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7" name="Teardrop 126"/>
          <p:cNvSpPr/>
          <p:nvPr/>
        </p:nvSpPr>
        <p:spPr>
          <a:xfrm>
            <a:off x="1066800" y="3810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8" name="Teardrop 127"/>
          <p:cNvSpPr/>
          <p:nvPr/>
        </p:nvSpPr>
        <p:spPr>
          <a:xfrm>
            <a:off x="2627784" y="4221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9" name="Teardrop 128"/>
          <p:cNvSpPr/>
          <p:nvPr/>
        </p:nvSpPr>
        <p:spPr>
          <a:xfrm>
            <a:off x="1828800" y="419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0" name="Teardrop 129"/>
          <p:cNvSpPr/>
          <p:nvPr/>
        </p:nvSpPr>
        <p:spPr>
          <a:xfrm>
            <a:off x="2971800" y="1600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1" name="Teardrop 130"/>
          <p:cNvSpPr/>
          <p:nvPr/>
        </p:nvSpPr>
        <p:spPr>
          <a:xfrm>
            <a:off x="2843808" y="321297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2" name="Teardrop 131"/>
          <p:cNvSpPr/>
          <p:nvPr/>
        </p:nvSpPr>
        <p:spPr>
          <a:xfrm>
            <a:off x="1371600" y="2286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3" name="Teardrop 132"/>
          <p:cNvSpPr/>
          <p:nvPr/>
        </p:nvSpPr>
        <p:spPr>
          <a:xfrm flipH="1">
            <a:off x="7620000" y="1066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4" name="Teardrop 133"/>
          <p:cNvSpPr/>
          <p:nvPr/>
        </p:nvSpPr>
        <p:spPr>
          <a:xfrm>
            <a:off x="1752600" y="3200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7" name="Teardrop 116"/>
          <p:cNvSpPr/>
          <p:nvPr/>
        </p:nvSpPr>
        <p:spPr>
          <a:xfrm flipH="1">
            <a:off x="5791200" y="3200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5" name="Teardrop 134"/>
          <p:cNvSpPr/>
          <p:nvPr/>
        </p:nvSpPr>
        <p:spPr>
          <a:xfrm flipH="1">
            <a:off x="5334000" y="2514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6" name="Teardrop 135"/>
          <p:cNvSpPr/>
          <p:nvPr/>
        </p:nvSpPr>
        <p:spPr>
          <a:xfrm flipH="1">
            <a:off x="7543800" y="4038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7" name="Teardrop 136"/>
          <p:cNvSpPr/>
          <p:nvPr/>
        </p:nvSpPr>
        <p:spPr>
          <a:xfrm flipH="1">
            <a:off x="6858000" y="3733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8" name="Teardrop 137"/>
          <p:cNvSpPr/>
          <p:nvPr/>
        </p:nvSpPr>
        <p:spPr>
          <a:xfrm flipH="1">
            <a:off x="7315200" y="2438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9" name="Teardrop 138"/>
          <p:cNvSpPr/>
          <p:nvPr/>
        </p:nvSpPr>
        <p:spPr>
          <a:xfrm flipH="1">
            <a:off x="7010400" y="1828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0" name="Teardrop 139"/>
          <p:cNvSpPr/>
          <p:nvPr/>
        </p:nvSpPr>
        <p:spPr>
          <a:xfrm flipH="1">
            <a:off x="6172200" y="1600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1" name="Teardrop 140"/>
          <p:cNvSpPr/>
          <p:nvPr/>
        </p:nvSpPr>
        <p:spPr>
          <a:xfrm flipH="1">
            <a:off x="6553200" y="762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3" name="Teardrop 142"/>
          <p:cNvSpPr/>
          <p:nvPr/>
        </p:nvSpPr>
        <p:spPr>
          <a:xfrm flipH="1">
            <a:off x="8305800" y="2057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4" name="Teardrop 143"/>
          <p:cNvSpPr/>
          <p:nvPr/>
        </p:nvSpPr>
        <p:spPr>
          <a:xfrm flipH="1">
            <a:off x="8153400" y="2971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5" name="Teardrop 144"/>
          <p:cNvSpPr/>
          <p:nvPr/>
        </p:nvSpPr>
        <p:spPr>
          <a:xfrm flipH="1">
            <a:off x="6019800" y="2209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6" name="Teardrop 145"/>
          <p:cNvSpPr/>
          <p:nvPr/>
        </p:nvSpPr>
        <p:spPr>
          <a:xfrm flipH="1">
            <a:off x="6553200" y="3048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8" name="Teardrop 147"/>
          <p:cNvSpPr/>
          <p:nvPr/>
        </p:nvSpPr>
        <p:spPr>
          <a:xfrm>
            <a:off x="2286000" y="304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3" name="Teardrop 122"/>
          <p:cNvSpPr/>
          <p:nvPr/>
        </p:nvSpPr>
        <p:spPr>
          <a:xfrm>
            <a:off x="1219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9" name="Teardrop 148"/>
          <p:cNvSpPr/>
          <p:nvPr/>
        </p:nvSpPr>
        <p:spPr>
          <a:xfrm flipH="1">
            <a:off x="7086600" y="457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0" name="Teardrop 149"/>
          <p:cNvSpPr/>
          <p:nvPr/>
        </p:nvSpPr>
        <p:spPr>
          <a:xfrm flipH="1">
            <a:off x="5791200" y="38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1" name="Teardrop 150"/>
          <p:cNvSpPr/>
          <p:nvPr/>
        </p:nvSpPr>
        <p:spPr>
          <a:xfrm rot="5029366">
            <a:off x="3776361" y="6262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2" name="Teardrop 151"/>
          <p:cNvSpPr/>
          <p:nvPr/>
        </p:nvSpPr>
        <p:spPr>
          <a:xfrm rot="6160588">
            <a:off x="3691239" y="12358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3" name="Teardrop 152"/>
          <p:cNvSpPr/>
          <p:nvPr/>
        </p:nvSpPr>
        <p:spPr>
          <a:xfrm rot="6719379">
            <a:off x="4309761" y="928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4" name="Teardrop 153"/>
          <p:cNvSpPr/>
          <p:nvPr/>
        </p:nvSpPr>
        <p:spPr>
          <a:xfrm rot="7706645">
            <a:off x="4300839" y="1812199"/>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5" name="Teardrop 154"/>
          <p:cNvSpPr/>
          <p:nvPr/>
        </p:nvSpPr>
        <p:spPr>
          <a:xfrm rot="6534103">
            <a:off x="3767439" y="21717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6" name="Teardrop 155"/>
          <p:cNvSpPr/>
          <p:nvPr/>
        </p:nvSpPr>
        <p:spPr>
          <a:xfrm rot="10481851">
            <a:off x="5164973" y="70611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7" name="Teardrop 156"/>
          <p:cNvSpPr/>
          <p:nvPr/>
        </p:nvSpPr>
        <p:spPr>
          <a:xfrm rot="7706645">
            <a:off x="4605639" y="2116999"/>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8" name="Teardrop 157"/>
          <p:cNvSpPr/>
          <p:nvPr/>
        </p:nvSpPr>
        <p:spPr>
          <a:xfrm rot="7706645">
            <a:off x="4177535" y="12646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9" name="Teardrop 158"/>
          <p:cNvSpPr/>
          <p:nvPr/>
        </p:nvSpPr>
        <p:spPr>
          <a:xfrm rot="7881477">
            <a:off x="4509265" y="7312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1" name="Teardrop 160"/>
          <p:cNvSpPr/>
          <p:nvPr/>
        </p:nvSpPr>
        <p:spPr>
          <a:xfrm rot="7706645">
            <a:off x="4737865" y="132618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2" name="Teardrop 161"/>
          <p:cNvSpPr/>
          <p:nvPr/>
        </p:nvSpPr>
        <p:spPr>
          <a:xfrm rot="11169300">
            <a:off x="4966465" y="1758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3" name="Teardrop 162"/>
          <p:cNvSpPr/>
          <p:nvPr/>
        </p:nvSpPr>
        <p:spPr>
          <a:xfrm rot="10014342">
            <a:off x="5220585" y="178338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6" name="TextBox 95"/>
          <p:cNvSpPr txBox="1"/>
          <p:nvPr/>
        </p:nvSpPr>
        <p:spPr>
          <a:xfrm>
            <a:off x="4495800" y="152400"/>
            <a:ext cx="1600200" cy="646331"/>
          </a:xfrm>
          <a:prstGeom prst="rect">
            <a:avLst/>
          </a:prstGeom>
          <a:noFill/>
        </p:spPr>
        <p:txBody>
          <a:bodyPr wrap="square" rtlCol="0">
            <a:spAutoFit/>
          </a:bodyPr>
          <a:lstStyle/>
          <a:p>
            <a:pPr algn="ctr"/>
            <a:r>
              <a:rPr lang="en-CA" dirty="0" smtClean="0">
                <a:solidFill>
                  <a:srgbClr val="FF0000"/>
                </a:solidFill>
              </a:rPr>
              <a:t>reign </a:t>
            </a:r>
          </a:p>
          <a:p>
            <a:pPr algn="ctr"/>
            <a:r>
              <a:rPr lang="en-CA" dirty="0" smtClean="0">
                <a:solidFill>
                  <a:srgbClr val="FF0000"/>
                </a:solidFill>
              </a:rPr>
              <a:t>  forever</a:t>
            </a:r>
            <a:endParaRPr lang="en-CA" dirty="0">
              <a:solidFill>
                <a:srgbClr val="FF0000"/>
              </a:solidFill>
            </a:endParaRPr>
          </a:p>
        </p:txBody>
      </p:sp>
      <p:sp>
        <p:nvSpPr>
          <p:cNvPr id="81" name="TextBox 80"/>
          <p:cNvSpPr txBox="1"/>
          <p:nvPr/>
        </p:nvSpPr>
        <p:spPr>
          <a:xfrm>
            <a:off x="4572000" y="1600200"/>
            <a:ext cx="1295400" cy="502702"/>
          </a:xfrm>
          <a:prstGeom prst="rect">
            <a:avLst/>
          </a:prstGeom>
          <a:noFill/>
        </p:spPr>
        <p:txBody>
          <a:bodyPr wrap="square" rtlCol="0">
            <a:spAutoFit/>
          </a:bodyPr>
          <a:lstStyle/>
          <a:p>
            <a:pPr>
              <a:lnSpc>
                <a:spcPts val="1600"/>
              </a:lnSpc>
            </a:pPr>
            <a:r>
              <a:rPr lang="en-CA" dirty="0" smtClean="0">
                <a:solidFill>
                  <a:srgbClr val="FF0000"/>
                </a:solidFill>
              </a:rPr>
              <a:t>Spirit </a:t>
            </a:r>
          </a:p>
          <a:p>
            <a:pPr>
              <a:lnSpc>
                <a:spcPts val="1600"/>
              </a:lnSpc>
            </a:pPr>
            <a:r>
              <a:rPr lang="en-CA" dirty="0" smtClean="0">
                <a:solidFill>
                  <a:srgbClr val="FF0000"/>
                </a:solidFill>
              </a:rPr>
              <a:t>anoints</a:t>
            </a:r>
            <a:endParaRPr lang="en-CA" dirty="0">
              <a:solidFill>
                <a:srgbClr val="FF0000"/>
              </a:solidFill>
            </a:endParaRPr>
          </a:p>
        </p:txBody>
      </p:sp>
      <p:sp>
        <p:nvSpPr>
          <p:cNvPr id="91" name="TextBox 90"/>
          <p:cNvSpPr txBox="1"/>
          <p:nvPr/>
        </p:nvSpPr>
        <p:spPr>
          <a:xfrm>
            <a:off x="4648200" y="2221468"/>
            <a:ext cx="1600200" cy="369332"/>
          </a:xfrm>
          <a:prstGeom prst="rect">
            <a:avLst/>
          </a:prstGeom>
          <a:noFill/>
        </p:spPr>
        <p:txBody>
          <a:bodyPr wrap="square" rtlCol="0">
            <a:spAutoFit/>
          </a:bodyPr>
          <a:lstStyle/>
          <a:p>
            <a:pPr algn="ctr"/>
            <a:r>
              <a:rPr lang="en-CA" dirty="0" smtClean="0">
                <a:solidFill>
                  <a:srgbClr val="FF0000"/>
                </a:solidFill>
              </a:rPr>
              <a:t>victory</a:t>
            </a:r>
            <a:endParaRPr lang="en-CA" dirty="0">
              <a:solidFill>
                <a:srgbClr val="FF0000"/>
              </a:solidFill>
            </a:endParaRPr>
          </a:p>
        </p:txBody>
      </p:sp>
      <p:sp>
        <p:nvSpPr>
          <p:cNvPr id="88" name="TextBox 87"/>
          <p:cNvSpPr txBox="1"/>
          <p:nvPr/>
        </p:nvSpPr>
        <p:spPr>
          <a:xfrm>
            <a:off x="5638800" y="228600"/>
            <a:ext cx="1600200" cy="369332"/>
          </a:xfrm>
          <a:prstGeom prst="rect">
            <a:avLst/>
          </a:prstGeom>
          <a:noFill/>
        </p:spPr>
        <p:txBody>
          <a:bodyPr wrap="square" rtlCol="0">
            <a:spAutoFit/>
          </a:bodyPr>
          <a:lstStyle/>
          <a:p>
            <a:pPr algn="ctr"/>
            <a:r>
              <a:rPr lang="en-CA" dirty="0" smtClean="0">
                <a:solidFill>
                  <a:srgbClr val="FF0000"/>
                </a:solidFill>
              </a:rPr>
              <a:t>see his face</a:t>
            </a:r>
            <a:endParaRPr lang="en-CA" dirty="0">
              <a:solidFill>
                <a:srgbClr val="FF0000"/>
              </a:solidFill>
            </a:endParaRPr>
          </a:p>
        </p:txBody>
      </p:sp>
      <p:sp>
        <p:nvSpPr>
          <p:cNvPr id="105" name="TextBox 104"/>
          <p:cNvSpPr txBox="1"/>
          <p:nvPr/>
        </p:nvSpPr>
        <p:spPr>
          <a:xfrm>
            <a:off x="7010400" y="1524000"/>
            <a:ext cx="1600200" cy="646331"/>
          </a:xfrm>
          <a:prstGeom prst="rect">
            <a:avLst/>
          </a:prstGeom>
          <a:noFill/>
        </p:spPr>
        <p:txBody>
          <a:bodyPr wrap="square" rtlCol="0">
            <a:spAutoFit/>
          </a:bodyPr>
          <a:lstStyle/>
          <a:p>
            <a:pPr algn="ctr"/>
            <a:r>
              <a:rPr lang="en-CA" dirty="0" smtClean="0">
                <a:solidFill>
                  <a:srgbClr val="FF0000"/>
                </a:solidFill>
              </a:rPr>
              <a:t>crucified </a:t>
            </a:r>
          </a:p>
          <a:p>
            <a:pPr algn="ctr"/>
            <a:r>
              <a:rPr lang="en-CA" dirty="0" smtClean="0">
                <a:solidFill>
                  <a:srgbClr val="FF0000"/>
                </a:solidFill>
              </a:rPr>
              <a:t>with Christ</a:t>
            </a:r>
            <a:endParaRPr lang="en-CA" dirty="0">
              <a:solidFill>
                <a:srgbClr val="FF0000"/>
              </a:solidFill>
            </a:endParaRPr>
          </a:p>
        </p:txBody>
      </p:sp>
      <p:sp>
        <p:nvSpPr>
          <p:cNvPr id="112" name="TextBox 111"/>
          <p:cNvSpPr txBox="1"/>
          <p:nvPr/>
        </p:nvSpPr>
        <p:spPr>
          <a:xfrm>
            <a:off x="6248400" y="2133600"/>
            <a:ext cx="1600200" cy="369332"/>
          </a:xfrm>
          <a:prstGeom prst="rect">
            <a:avLst/>
          </a:prstGeom>
          <a:noFill/>
        </p:spPr>
        <p:txBody>
          <a:bodyPr wrap="square" rtlCol="0">
            <a:spAutoFit/>
          </a:bodyPr>
          <a:lstStyle/>
          <a:p>
            <a:pPr algn="ctr"/>
            <a:r>
              <a:rPr lang="en-CA" dirty="0" smtClean="0">
                <a:solidFill>
                  <a:srgbClr val="FF0000"/>
                </a:solidFill>
              </a:rPr>
              <a:t>fullness</a:t>
            </a:r>
            <a:endParaRPr lang="en-CA" dirty="0">
              <a:solidFill>
                <a:srgbClr val="FF0000"/>
              </a:solidFill>
            </a:endParaRPr>
          </a:p>
        </p:txBody>
      </p:sp>
      <p:sp>
        <p:nvSpPr>
          <p:cNvPr id="72" name="TextBox 71"/>
          <p:cNvSpPr txBox="1"/>
          <p:nvPr/>
        </p:nvSpPr>
        <p:spPr>
          <a:xfrm>
            <a:off x="5562600" y="2514600"/>
            <a:ext cx="1600200" cy="646331"/>
          </a:xfrm>
          <a:prstGeom prst="rect">
            <a:avLst/>
          </a:prstGeom>
          <a:noFill/>
        </p:spPr>
        <p:txBody>
          <a:bodyPr wrap="square" rtlCol="0">
            <a:spAutoFit/>
          </a:bodyPr>
          <a:lstStyle/>
          <a:p>
            <a:pPr algn="ctr"/>
            <a:r>
              <a:rPr lang="en-CA" dirty="0" smtClean="0">
                <a:solidFill>
                  <a:srgbClr val="FF0000"/>
                </a:solidFill>
              </a:rPr>
              <a:t>raised with Christ</a:t>
            </a:r>
            <a:endParaRPr lang="en-CA" dirty="0">
              <a:solidFill>
                <a:srgbClr val="FF0000"/>
              </a:solidFill>
            </a:endParaRPr>
          </a:p>
        </p:txBody>
      </p:sp>
      <p:sp>
        <p:nvSpPr>
          <p:cNvPr id="89" name="TextBox 88"/>
          <p:cNvSpPr txBox="1"/>
          <p:nvPr/>
        </p:nvSpPr>
        <p:spPr>
          <a:xfrm>
            <a:off x="7436296" y="3429000"/>
            <a:ext cx="1600200" cy="646331"/>
          </a:xfrm>
          <a:prstGeom prst="rect">
            <a:avLst/>
          </a:prstGeom>
          <a:noFill/>
        </p:spPr>
        <p:txBody>
          <a:bodyPr wrap="square" rtlCol="0">
            <a:spAutoFit/>
          </a:bodyPr>
          <a:lstStyle/>
          <a:p>
            <a:pPr algn="ctr"/>
            <a:r>
              <a:rPr lang="en-CA" dirty="0" smtClean="0">
                <a:solidFill>
                  <a:srgbClr val="FF0000"/>
                </a:solidFill>
              </a:rPr>
              <a:t>one with </a:t>
            </a:r>
          </a:p>
          <a:p>
            <a:pPr algn="ctr"/>
            <a:r>
              <a:rPr lang="en-CA" dirty="0" smtClean="0">
                <a:solidFill>
                  <a:srgbClr val="FF0000"/>
                </a:solidFill>
              </a:rPr>
              <a:t>Christ</a:t>
            </a:r>
            <a:endParaRPr lang="en-CA" dirty="0">
              <a:solidFill>
                <a:srgbClr val="FF0000"/>
              </a:solidFill>
            </a:endParaRPr>
          </a:p>
        </p:txBody>
      </p:sp>
      <p:sp>
        <p:nvSpPr>
          <p:cNvPr id="119" name="TextBox 118"/>
          <p:cNvSpPr txBox="1"/>
          <p:nvPr/>
        </p:nvSpPr>
        <p:spPr>
          <a:xfrm>
            <a:off x="2035696" y="2843644"/>
            <a:ext cx="1600200" cy="369332"/>
          </a:xfrm>
          <a:prstGeom prst="rect">
            <a:avLst/>
          </a:prstGeom>
          <a:noFill/>
        </p:spPr>
        <p:txBody>
          <a:bodyPr wrap="square" rtlCol="0">
            <a:spAutoFit/>
          </a:bodyPr>
          <a:lstStyle/>
          <a:p>
            <a:pPr algn="ctr"/>
            <a:r>
              <a:rPr lang="en-CA" dirty="0" smtClean="0">
                <a:solidFill>
                  <a:srgbClr val="FF0000"/>
                </a:solidFill>
              </a:rPr>
              <a:t>peace</a:t>
            </a:r>
            <a:endParaRPr lang="en-CA" dirty="0">
              <a:solidFill>
                <a:srgbClr val="FF0000"/>
              </a:solidFill>
            </a:endParaRPr>
          </a:p>
        </p:txBody>
      </p:sp>
      <p:sp>
        <p:nvSpPr>
          <p:cNvPr id="95" name="TextBox 94"/>
          <p:cNvSpPr txBox="1"/>
          <p:nvPr/>
        </p:nvSpPr>
        <p:spPr>
          <a:xfrm>
            <a:off x="4724400" y="914400"/>
            <a:ext cx="1600200" cy="512320"/>
          </a:xfrm>
          <a:prstGeom prst="rect">
            <a:avLst/>
          </a:prstGeom>
          <a:noFill/>
        </p:spPr>
        <p:txBody>
          <a:bodyPr wrap="square" rtlCol="0">
            <a:spAutoFit/>
          </a:bodyPr>
          <a:lstStyle/>
          <a:p>
            <a:pPr algn="ctr">
              <a:lnSpc>
                <a:spcPts val="1600"/>
              </a:lnSpc>
            </a:pPr>
            <a:r>
              <a:rPr lang="en-CA" dirty="0" smtClean="0">
                <a:solidFill>
                  <a:srgbClr val="FF0000"/>
                </a:solidFill>
              </a:rPr>
              <a:t>Christ</a:t>
            </a:r>
          </a:p>
          <a:p>
            <a:pPr algn="ctr">
              <a:lnSpc>
                <a:spcPts val="1600"/>
              </a:lnSpc>
            </a:pPr>
            <a:r>
              <a:rPr lang="en-CA" spc="-40" dirty="0" smtClean="0">
                <a:solidFill>
                  <a:srgbClr val="FF0000"/>
                </a:solidFill>
              </a:rPr>
              <a:t>intercedes</a:t>
            </a:r>
            <a:endParaRPr lang="en-CA" spc="-40" dirty="0">
              <a:solidFill>
                <a:srgbClr val="FF0000"/>
              </a:solidFill>
            </a:endParaRPr>
          </a:p>
        </p:txBody>
      </p:sp>
      <p:sp>
        <p:nvSpPr>
          <p:cNvPr id="114" name="Teardrop 113"/>
          <p:cNvSpPr/>
          <p:nvPr/>
        </p:nvSpPr>
        <p:spPr>
          <a:xfrm rot="3386509">
            <a:off x="3409315" y="133472"/>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TextBox 108"/>
          <p:cNvSpPr txBox="1"/>
          <p:nvPr/>
        </p:nvSpPr>
        <p:spPr>
          <a:xfrm>
            <a:off x="3429000" y="152400"/>
            <a:ext cx="1600200" cy="646331"/>
          </a:xfrm>
          <a:prstGeom prst="rect">
            <a:avLst/>
          </a:prstGeom>
          <a:noFill/>
        </p:spPr>
        <p:txBody>
          <a:bodyPr wrap="square" rtlCol="0">
            <a:spAutoFit/>
          </a:bodyPr>
          <a:lstStyle/>
          <a:p>
            <a:pPr algn="ctr"/>
            <a:r>
              <a:rPr lang="en-CA" dirty="0" smtClean="0">
                <a:solidFill>
                  <a:srgbClr val="FF0000"/>
                </a:solidFill>
              </a:rPr>
              <a:t>glory with Christ</a:t>
            </a:r>
            <a:endParaRPr lang="en-CA" dirty="0">
              <a:solidFill>
                <a:srgbClr val="FF0000"/>
              </a:solidFill>
            </a:endParaRPr>
          </a:p>
        </p:txBody>
      </p:sp>
      <p:sp>
        <p:nvSpPr>
          <p:cNvPr id="113" name="TextBox 112"/>
          <p:cNvSpPr txBox="1"/>
          <p:nvPr/>
        </p:nvSpPr>
        <p:spPr>
          <a:xfrm>
            <a:off x="3429000" y="914400"/>
            <a:ext cx="1600200" cy="369332"/>
          </a:xfrm>
          <a:prstGeom prst="rect">
            <a:avLst/>
          </a:prstGeom>
          <a:noFill/>
        </p:spPr>
        <p:txBody>
          <a:bodyPr wrap="square" rtlCol="0">
            <a:spAutoFit/>
          </a:bodyPr>
          <a:lstStyle/>
          <a:p>
            <a:pPr algn="ctr"/>
            <a:r>
              <a:rPr lang="en-CA" dirty="0" smtClean="0">
                <a:solidFill>
                  <a:srgbClr val="FF0000"/>
                </a:solidFill>
              </a:rPr>
              <a:t>sanctified</a:t>
            </a:r>
            <a:endParaRPr lang="en-CA" dirty="0">
              <a:solidFill>
                <a:srgbClr val="FF0000"/>
              </a:solidFill>
            </a:endParaRPr>
          </a:p>
        </p:txBody>
      </p:sp>
      <p:sp>
        <p:nvSpPr>
          <p:cNvPr id="82" name="TextBox 81"/>
          <p:cNvSpPr txBox="1"/>
          <p:nvPr/>
        </p:nvSpPr>
        <p:spPr>
          <a:xfrm>
            <a:off x="3505200" y="2145268"/>
            <a:ext cx="1600200" cy="369332"/>
          </a:xfrm>
          <a:prstGeom prst="rect">
            <a:avLst/>
          </a:prstGeom>
          <a:noFill/>
        </p:spPr>
        <p:txBody>
          <a:bodyPr wrap="square" rtlCol="0">
            <a:spAutoFit/>
          </a:bodyPr>
          <a:lstStyle/>
          <a:p>
            <a:pPr algn="ctr"/>
            <a:r>
              <a:rPr lang="en-CA" dirty="0" smtClean="0">
                <a:solidFill>
                  <a:srgbClr val="FF0000"/>
                </a:solidFill>
              </a:rPr>
              <a:t>Spirit seals</a:t>
            </a:r>
            <a:endParaRPr lang="en-CA" dirty="0">
              <a:solidFill>
                <a:srgbClr val="FF0000"/>
              </a:solidFill>
            </a:endParaRPr>
          </a:p>
        </p:txBody>
      </p:sp>
      <p:sp>
        <p:nvSpPr>
          <p:cNvPr id="90" name="TextBox 89"/>
          <p:cNvSpPr txBox="1"/>
          <p:nvPr/>
        </p:nvSpPr>
        <p:spPr>
          <a:xfrm>
            <a:off x="5410200" y="1676400"/>
            <a:ext cx="1600200" cy="646331"/>
          </a:xfrm>
          <a:prstGeom prst="rect">
            <a:avLst/>
          </a:prstGeom>
          <a:noFill/>
        </p:spPr>
        <p:txBody>
          <a:bodyPr wrap="square" rtlCol="0">
            <a:spAutoFit/>
          </a:bodyPr>
          <a:lstStyle/>
          <a:p>
            <a:pPr algn="ctr"/>
            <a:r>
              <a:rPr lang="en-CA" dirty="0" smtClean="0">
                <a:solidFill>
                  <a:srgbClr val="FF0000"/>
                </a:solidFill>
              </a:rPr>
              <a:t>Bride of </a:t>
            </a:r>
          </a:p>
          <a:p>
            <a:r>
              <a:rPr lang="en-CA" dirty="0" smtClean="0">
                <a:solidFill>
                  <a:srgbClr val="FF0000"/>
                </a:solidFill>
              </a:rPr>
              <a:t>       Christ</a:t>
            </a:r>
            <a:endParaRPr lang="en-CA" dirty="0">
              <a:solidFill>
                <a:srgbClr val="FF0000"/>
              </a:solidFill>
            </a:endParaRPr>
          </a:p>
        </p:txBody>
      </p:sp>
      <p:sp>
        <p:nvSpPr>
          <p:cNvPr id="103" name="TextBox 102"/>
          <p:cNvSpPr txBox="1"/>
          <p:nvPr/>
        </p:nvSpPr>
        <p:spPr>
          <a:xfrm>
            <a:off x="5996136" y="3933056"/>
            <a:ext cx="1600200" cy="369332"/>
          </a:xfrm>
          <a:prstGeom prst="rect">
            <a:avLst/>
          </a:prstGeom>
          <a:noFill/>
        </p:spPr>
        <p:txBody>
          <a:bodyPr wrap="square" rtlCol="0">
            <a:spAutoFit/>
          </a:bodyPr>
          <a:lstStyle/>
          <a:p>
            <a:pPr algn="ctr"/>
            <a:r>
              <a:rPr lang="en-CA" dirty="0" smtClean="0">
                <a:solidFill>
                  <a:srgbClr val="FF0000"/>
                </a:solidFill>
              </a:rPr>
              <a:t>forgiven</a:t>
            </a:r>
            <a:endParaRPr lang="en-CA" dirty="0">
              <a:solidFill>
                <a:srgbClr val="FF0000"/>
              </a:solidFill>
            </a:endParaRPr>
          </a:p>
        </p:txBody>
      </p:sp>
      <p:sp>
        <p:nvSpPr>
          <p:cNvPr id="76" name="TextBox 75"/>
          <p:cNvSpPr txBox="1"/>
          <p:nvPr/>
        </p:nvSpPr>
        <p:spPr>
          <a:xfrm>
            <a:off x="6212160" y="3358733"/>
            <a:ext cx="1600200" cy="646331"/>
          </a:xfrm>
          <a:prstGeom prst="rect">
            <a:avLst/>
          </a:prstGeom>
          <a:noFill/>
        </p:spPr>
        <p:txBody>
          <a:bodyPr wrap="square" rtlCol="0">
            <a:spAutoFit/>
          </a:bodyPr>
          <a:lstStyle/>
          <a:p>
            <a:pPr algn="ctr"/>
            <a:r>
              <a:rPr lang="en-CA" dirty="0" smtClean="0">
                <a:solidFill>
                  <a:srgbClr val="FF0000"/>
                </a:solidFill>
              </a:rPr>
              <a:t>atonement </a:t>
            </a:r>
          </a:p>
          <a:p>
            <a:pPr algn="ctr"/>
            <a:r>
              <a:rPr lang="en-CA" dirty="0" smtClean="0">
                <a:solidFill>
                  <a:srgbClr val="FF0000"/>
                </a:solidFill>
              </a:rPr>
              <a:t>of Christ</a:t>
            </a:r>
            <a:endParaRPr lang="en-CA" dirty="0">
              <a:solidFill>
                <a:srgbClr val="FF0000"/>
              </a:solidFill>
            </a:endParaRPr>
          </a:p>
        </p:txBody>
      </p:sp>
      <p:sp>
        <p:nvSpPr>
          <p:cNvPr id="66" name="TextBox 65"/>
          <p:cNvSpPr txBox="1"/>
          <p:nvPr/>
        </p:nvSpPr>
        <p:spPr>
          <a:xfrm>
            <a:off x="3200400" y="1371600"/>
            <a:ext cx="1600200" cy="646331"/>
          </a:xfrm>
          <a:prstGeom prst="rect">
            <a:avLst/>
          </a:prstGeom>
          <a:noFill/>
        </p:spPr>
        <p:txBody>
          <a:bodyPr wrap="square" rtlCol="0">
            <a:spAutoFit/>
          </a:bodyPr>
          <a:lstStyle/>
          <a:p>
            <a:pPr algn="ctr"/>
            <a:r>
              <a:rPr lang="en-CA" dirty="0" smtClean="0">
                <a:solidFill>
                  <a:srgbClr val="FF0000"/>
                </a:solidFill>
              </a:rPr>
              <a:t>Christ’s </a:t>
            </a:r>
          </a:p>
          <a:p>
            <a:pPr algn="ctr"/>
            <a:r>
              <a:rPr lang="en-CA" dirty="0" smtClean="0">
                <a:solidFill>
                  <a:srgbClr val="FF0000"/>
                </a:solidFill>
              </a:rPr>
              <a:t>power</a:t>
            </a:r>
            <a:endParaRPr lang="en-CA" dirty="0">
              <a:solidFill>
                <a:srgbClr val="FF0000"/>
              </a:solidFill>
            </a:endParaRPr>
          </a:p>
        </p:txBody>
      </p:sp>
      <p:sp>
        <p:nvSpPr>
          <p:cNvPr id="86" name="TextBox 85"/>
          <p:cNvSpPr txBox="1"/>
          <p:nvPr/>
        </p:nvSpPr>
        <p:spPr>
          <a:xfrm>
            <a:off x="1603648" y="4499828"/>
            <a:ext cx="1600200" cy="369332"/>
          </a:xfrm>
          <a:prstGeom prst="rect">
            <a:avLst/>
          </a:prstGeom>
          <a:noFill/>
        </p:spPr>
        <p:txBody>
          <a:bodyPr wrap="square" rtlCol="0">
            <a:spAutoFit/>
          </a:bodyPr>
          <a:lstStyle/>
          <a:p>
            <a:pPr algn="ctr"/>
            <a:r>
              <a:rPr lang="en-CA" dirty="0" smtClean="0">
                <a:solidFill>
                  <a:srgbClr val="FF0000"/>
                </a:solidFill>
              </a:rPr>
              <a:t>reconciled</a:t>
            </a:r>
            <a:endParaRPr lang="en-CA" dirty="0">
              <a:solidFill>
                <a:srgbClr val="FF0000"/>
              </a:solidFill>
            </a:endParaRPr>
          </a:p>
        </p:txBody>
      </p:sp>
      <p:sp>
        <p:nvSpPr>
          <p:cNvPr id="93" name="TextBox 92"/>
          <p:cNvSpPr txBox="1"/>
          <p:nvPr/>
        </p:nvSpPr>
        <p:spPr>
          <a:xfrm>
            <a:off x="3763888" y="3635732"/>
            <a:ext cx="1600200" cy="369332"/>
          </a:xfrm>
          <a:prstGeom prst="rect">
            <a:avLst/>
          </a:prstGeom>
          <a:noFill/>
        </p:spPr>
        <p:txBody>
          <a:bodyPr wrap="square" rtlCol="0">
            <a:spAutoFit/>
          </a:bodyPr>
          <a:lstStyle/>
          <a:p>
            <a:pPr algn="ctr"/>
            <a:r>
              <a:rPr lang="en-CA" dirty="0" smtClean="0"/>
              <a:t>saved</a:t>
            </a:r>
            <a:endParaRPr lang="en-CA" dirty="0"/>
          </a:p>
        </p:txBody>
      </p:sp>
      <p:sp>
        <p:nvSpPr>
          <p:cNvPr id="99" name="TextBox 98"/>
          <p:cNvSpPr txBox="1"/>
          <p:nvPr/>
        </p:nvSpPr>
        <p:spPr>
          <a:xfrm>
            <a:off x="1043608" y="1340768"/>
            <a:ext cx="1600200" cy="369332"/>
          </a:xfrm>
          <a:prstGeom prst="rect">
            <a:avLst/>
          </a:prstGeom>
          <a:noFill/>
        </p:spPr>
        <p:txBody>
          <a:bodyPr wrap="square" rtlCol="0">
            <a:spAutoFit/>
          </a:bodyPr>
          <a:lstStyle/>
          <a:p>
            <a:pPr algn="ctr"/>
            <a:r>
              <a:rPr lang="en-CA" dirty="0" smtClean="0">
                <a:solidFill>
                  <a:srgbClr val="FF0000"/>
                </a:solidFill>
              </a:rPr>
              <a:t>in the Spirit</a:t>
            </a:r>
            <a:endParaRPr lang="en-CA" dirty="0">
              <a:solidFill>
                <a:srgbClr val="FF0000"/>
              </a:solidFill>
            </a:endParaRPr>
          </a:p>
        </p:txBody>
      </p:sp>
      <p:sp>
        <p:nvSpPr>
          <p:cNvPr id="115" name="TextBox 114"/>
          <p:cNvSpPr txBox="1"/>
          <p:nvPr/>
        </p:nvSpPr>
        <p:spPr>
          <a:xfrm>
            <a:off x="7543800" y="2249269"/>
            <a:ext cx="1371600" cy="646331"/>
          </a:xfrm>
          <a:prstGeom prst="rect">
            <a:avLst/>
          </a:prstGeom>
          <a:noFill/>
        </p:spPr>
        <p:txBody>
          <a:bodyPr wrap="square" rtlCol="0">
            <a:spAutoFit/>
          </a:bodyPr>
          <a:lstStyle/>
          <a:p>
            <a:pPr algn="ctr"/>
            <a:r>
              <a:rPr lang="en-CA" dirty="0" smtClean="0">
                <a:solidFill>
                  <a:srgbClr val="FF0000"/>
                </a:solidFill>
              </a:rPr>
              <a:t>kingdom of</a:t>
            </a:r>
          </a:p>
          <a:p>
            <a:pPr algn="ctr"/>
            <a:r>
              <a:rPr lang="en-CA" dirty="0" smtClean="0">
                <a:solidFill>
                  <a:srgbClr val="FF0000"/>
                </a:solidFill>
              </a:rPr>
              <a:t>Christ</a:t>
            </a:r>
            <a:endParaRPr lang="en-CA" dirty="0">
              <a:solidFill>
                <a:srgbClr val="FF0000"/>
              </a:solidFill>
            </a:endParaRPr>
          </a:p>
        </p:txBody>
      </p:sp>
      <p:sp>
        <p:nvSpPr>
          <p:cNvPr id="79" name="TextBox 78"/>
          <p:cNvSpPr txBox="1"/>
          <p:nvPr/>
        </p:nvSpPr>
        <p:spPr>
          <a:xfrm>
            <a:off x="1979712" y="9538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fills</a:t>
            </a:r>
            <a:endParaRPr lang="en-CA" dirty="0">
              <a:solidFill>
                <a:srgbClr val="FF0000"/>
              </a:solidFill>
            </a:endParaRPr>
          </a:p>
        </p:txBody>
      </p:sp>
      <p:sp>
        <p:nvSpPr>
          <p:cNvPr id="118" name="TextBox 117"/>
          <p:cNvSpPr txBox="1"/>
          <p:nvPr/>
        </p:nvSpPr>
        <p:spPr>
          <a:xfrm>
            <a:off x="6019800" y="990600"/>
            <a:ext cx="1600200" cy="646331"/>
          </a:xfrm>
          <a:prstGeom prst="rect">
            <a:avLst/>
          </a:prstGeom>
          <a:noFill/>
        </p:spPr>
        <p:txBody>
          <a:bodyPr wrap="square" rtlCol="0">
            <a:spAutoFit/>
          </a:bodyPr>
          <a:lstStyle/>
          <a:p>
            <a:pPr algn="ctr"/>
            <a:r>
              <a:rPr lang="en-CA" dirty="0" smtClean="0">
                <a:solidFill>
                  <a:srgbClr val="FF0000"/>
                </a:solidFill>
              </a:rPr>
              <a:t>seated with  Christ</a:t>
            </a:r>
            <a:endParaRPr lang="en-CA" dirty="0">
              <a:solidFill>
                <a:srgbClr val="FF0000"/>
              </a:solidFill>
            </a:endParaRPr>
          </a:p>
        </p:txBody>
      </p:sp>
      <p:sp>
        <p:nvSpPr>
          <p:cNvPr id="84" name="TextBox 83"/>
          <p:cNvSpPr txBox="1"/>
          <p:nvPr/>
        </p:nvSpPr>
        <p:spPr>
          <a:xfrm>
            <a:off x="6781800" y="2782669"/>
            <a:ext cx="1600200" cy="646331"/>
          </a:xfrm>
          <a:prstGeom prst="rect">
            <a:avLst/>
          </a:prstGeom>
          <a:noFill/>
        </p:spPr>
        <p:txBody>
          <a:bodyPr wrap="square" rtlCol="0">
            <a:spAutoFit/>
          </a:bodyPr>
          <a:lstStyle/>
          <a:p>
            <a:pPr algn="ctr"/>
            <a:r>
              <a:rPr lang="en-CA" dirty="0" smtClean="0">
                <a:solidFill>
                  <a:srgbClr val="FF0000"/>
                </a:solidFill>
              </a:rPr>
              <a:t>immersed</a:t>
            </a:r>
          </a:p>
          <a:p>
            <a:pPr algn="ctr"/>
            <a:r>
              <a:rPr lang="en-CA" dirty="0" smtClean="0">
                <a:solidFill>
                  <a:srgbClr val="FF0000"/>
                </a:solidFill>
              </a:rPr>
              <a:t>into Christ</a:t>
            </a:r>
            <a:endParaRPr lang="en-CA" dirty="0">
              <a:solidFill>
                <a:srgbClr val="FF0000"/>
              </a:solidFill>
            </a:endParaRPr>
          </a:p>
        </p:txBody>
      </p:sp>
      <p:sp>
        <p:nvSpPr>
          <p:cNvPr id="69" name="TextBox 68"/>
          <p:cNvSpPr txBox="1"/>
          <p:nvPr/>
        </p:nvSpPr>
        <p:spPr>
          <a:xfrm>
            <a:off x="2827784" y="4366845"/>
            <a:ext cx="1600200" cy="646331"/>
          </a:xfrm>
          <a:prstGeom prst="rect">
            <a:avLst/>
          </a:prstGeom>
          <a:noFill/>
        </p:spPr>
        <p:txBody>
          <a:bodyPr wrap="square" rtlCol="0">
            <a:spAutoFit/>
          </a:bodyPr>
          <a:lstStyle/>
          <a:p>
            <a:pPr algn="ctr"/>
            <a:r>
              <a:rPr lang="en-CA" dirty="0" smtClean="0">
                <a:solidFill>
                  <a:srgbClr val="FF0000"/>
                </a:solidFill>
              </a:rPr>
              <a:t>Christ’s ransom</a:t>
            </a:r>
            <a:endParaRPr lang="en-CA" dirty="0">
              <a:solidFill>
                <a:srgbClr val="FF0000"/>
              </a:solidFill>
            </a:endParaRPr>
          </a:p>
        </p:txBody>
      </p:sp>
      <p:sp>
        <p:nvSpPr>
          <p:cNvPr id="108" name="TextBox 107"/>
          <p:cNvSpPr txBox="1"/>
          <p:nvPr/>
        </p:nvSpPr>
        <p:spPr>
          <a:xfrm>
            <a:off x="2827784" y="2564904"/>
            <a:ext cx="1600200" cy="717504"/>
          </a:xfrm>
          <a:prstGeom prst="rect">
            <a:avLst/>
          </a:prstGeom>
          <a:noFill/>
        </p:spPr>
        <p:txBody>
          <a:bodyPr wrap="square" rtlCol="0">
            <a:spAutoFit/>
          </a:bodyPr>
          <a:lstStyle/>
          <a:p>
            <a:pPr algn="ctr">
              <a:lnSpc>
                <a:spcPts val="1600"/>
              </a:lnSpc>
            </a:pPr>
            <a:r>
              <a:rPr lang="en-CA" dirty="0" smtClean="0">
                <a:solidFill>
                  <a:srgbClr val="FF0000"/>
                </a:solidFill>
              </a:rPr>
              <a:t>hope</a:t>
            </a:r>
          </a:p>
          <a:p>
            <a:pPr algn="ctr">
              <a:lnSpc>
                <a:spcPts val="1600"/>
              </a:lnSpc>
            </a:pPr>
            <a:r>
              <a:rPr lang="en-CA" dirty="0" smtClean="0">
                <a:solidFill>
                  <a:srgbClr val="FF0000"/>
                </a:solidFill>
              </a:rPr>
              <a:t>of </a:t>
            </a:r>
          </a:p>
          <a:p>
            <a:pPr algn="ctr">
              <a:lnSpc>
                <a:spcPts val="1600"/>
              </a:lnSpc>
            </a:pPr>
            <a:r>
              <a:rPr lang="en-CA" dirty="0" smtClean="0">
                <a:solidFill>
                  <a:srgbClr val="FF0000"/>
                </a:solidFill>
              </a:rPr>
              <a:t>glory</a:t>
            </a:r>
            <a:endParaRPr lang="en-CA" dirty="0">
              <a:solidFill>
                <a:srgbClr val="FF0000"/>
              </a:solidFill>
            </a:endParaRPr>
          </a:p>
        </p:txBody>
      </p:sp>
      <p:sp>
        <p:nvSpPr>
          <p:cNvPr id="75" name="TextBox 74"/>
          <p:cNvSpPr txBox="1"/>
          <p:nvPr/>
        </p:nvSpPr>
        <p:spPr>
          <a:xfrm>
            <a:off x="2771800" y="3502749"/>
            <a:ext cx="1600200" cy="646331"/>
          </a:xfrm>
          <a:prstGeom prst="rect">
            <a:avLst/>
          </a:prstGeom>
          <a:noFill/>
        </p:spPr>
        <p:txBody>
          <a:bodyPr wrap="square" rtlCol="0">
            <a:spAutoFit/>
          </a:bodyPr>
          <a:lstStyle/>
          <a:p>
            <a:pPr algn="ctr"/>
            <a:r>
              <a:rPr lang="en-CA" dirty="0" smtClean="0"/>
              <a:t>set free</a:t>
            </a:r>
          </a:p>
          <a:p>
            <a:pPr algn="ctr"/>
            <a:r>
              <a:rPr lang="en-CA" dirty="0" smtClean="0"/>
              <a:t> from sin</a:t>
            </a:r>
            <a:endParaRPr lang="en-CA" dirty="0"/>
          </a:p>
        </p:txBody>
      </p:sp>
      <p:sp>
        <p:nvSpPr>
          <p:cNvPr id="73" name="TextBox 72"/>
          <p:cNvSpPr txBox="1"/>
          <p:nvPr/>
        </p:nvSpPr>
        <p:spPr>
          <a:xfrm>
            <a:off x="307504" y="3933056"/>
            <a:ext cx="1600200" cy="646331"/>
          </a:xfrm>
          <a:prstGeom prst="rect">
            <a:avLst/>
          </a:prstGeom>
          <a:noFill/>
        </p:spPr>
        <p:txBody>
          <a:bodyPr wrap="square" rtlCol="0">
            <a:spAutoFit/>
          </a:bodyPr>
          <a:lstStyle/>
          <a:p>
            <a:pPr algn="ctr"/>
            <a:r>
              <a:rPr lang="en-CA" dirty="0" smtClean="0">
                <a:solidFill>
                  <a:srgbClr val="FF0000"/>
                </a:solidFill>
              </a:rPr>
              <a:t>hidden with  Christ in God</a:t>
            </a:r>
            <a:endParaRPr lang="en-CA" dirty="0">
              <a:solidFill>
                <a:srgbClr val="FF0000"/>
              </a:solidFill>
            </a:endParaRPr>
          </a:p>
        </p:txBody>
      </p:sp>
      <p:sp>
        <p:nvSpPr>
          <p:cNvPr id="94" name="TextBox 93"/>
          <p:cNvSpPr txBox="1"/>
          <p:nvPr/>
        </p:nvSpPr>
        <p:spPr>
          <a:xfrm>
            <a:off x="4772000" y="2708920"/>
            <a:ext cx="1600200" cy="646331"/>
          </a:xfrm>
          <a:prstGeom prst="rect">
            <a:avLst/>
          </a:prstGeom>
          <a:noFill/>
        </p:spPr>
        <p:txBody>
          <a:bodyPr wrap="square" rtlCol="0">
            <a:spAutoFit/>
          </a:bodyPr>
          <a:lstStyle/>
          <a:p>
            <a:pPr algn="ctr"/>
            <a:r>
              <a:rPr lang="en-CA" dirty="0" smtClean="0">
                <a:solidFill>
                  <a:srgbClr val="FF0000"/>
                </a:solidFill>
              </a:rPr>
              <a:t>every </a:t>
            </a:r>
          </a:p>
          <a:p>
            <a:pPr algn="ctr"/>
            <a:r>
              <a:rPr lang="en-CA" dirty="0" smtClean="0">
                <a:solidFill>
                  <a:srgbClr val="FF0000"/>
                </a:solidFill>
              </a:rPr>
              <a:t>blessing</a:t>
            </a:r>
            <a:endParaRPr lang="en-CA" dirty="0">
              <a:solidFill>
                <a:srgbClr val="FF0000"/>
              </a:solidFill>
            </a:endParaRPr>
          </a:p>
        </p:txBody>
      </p:sp>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302840" y="2780928"/>
            <a:ext cx="8589640" cy="1143000"/>
          </a:xfrm>
        </p:spPr>
        <p:txBody>
          <a:bodyPr/>
          <a:lstStyle/>
          <a:p>
            <a:r>
              <a:rPr lang="en-US" altLang="ko-KR" sz="2800" dirty="0" smtClean="0">
                <a:solidFill>
                  <a:schemeClr val="tx1"/>
                </a:solidFill>
                <a:latin typeface="Calibri" pitchFamily="34" charset="0"/>
                <a:cs typeface="Calibri" pitchFamily="34" charset="0"/>
              </a:rPr>
              <a:t>The above PPT is based on the book </a:t>
            </a:r>
            <a:br>
              <a:rPr lang="en-US" altLang="ko-KR" sz="2800" dirty="0" smtClean="0">
                <a:solidFill>
                  <a:schemeClr val="tx1"/>
                </a:solidFill>
                <a:latin typeface="Calibri" pitchFamily="34" charset="0"/>
                <a:cs typeface="Calibri" pitchFamily="34" charset="0"/>
              </a:rPr>
            </a:br>
            <a:r>
              <a:rPr lang="en-US" altLang="ko-KR" sz="1000" dirty="0" smtClean="0">
                <a:solidFill>
                  <a:schemeClr val="tx1"/>
                </a:solidFill>
                <a:latin typeface="Calibri" pitchFamily="34" charset="0"/>
                <a:cs typeface="Calibri" pitchFamily="34" charset="0"/>
              </a:rPr>
              <a:t/>
            </a:r>
            <a:br>
              <a:rPr lang="en-US" altLang="ko-KR" sz="1000" dirty="0" smtClean="0">
                <a:solidFill>
                  <a:schemeClr val="tx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“The Grace of God in Christ:</a:t>
            </a:r>
            <a:br>
              <a:rPr lang="en-US" altLang="ko-KR" sz="2800" dirty="0" smtClean="0">
                <a:solidFill>
                  <a:schemeClr val="tx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Sixty days of enjoying Jesus Christ </a:t>
            </a:r>
            <a:br>
              <a:rPr lang="en-US" altLang="ko-KR" sz="2800" dirty="0" smtClean="0">
                <a:solidFill>
                  <a:schemeClr val="tx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and God’s riches of grace in Christ.” </a:t>
            </a:r>
            <a:br>
              <a:rPr lang="en-US" altLang="ko-KR" sz="2800" dirty="0" smtClean="0">
                <a:solidFill>
                  <a:schemeClr val="tx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by John </a:t>
            </a:r>
            <a:r>
              <a:rPr lang="en-US" altLang="ko-KR" sz="2800" dirty="0" err="1" smtClean="0">
                <a:solidFill>
                  <a:schemeClr val="tx1"/>
                </a:solidFill>
                <a:latin typeface="Calibri" pitchFamily="34" charset="0"/>
                <a:cs typeface="Calibri" pitchFamily="34" charset="0"/>
              </a:rPr>
              <a:t>Crozier</a:t>
            </a:r>
            <a:r>
              <a:rPr lang="en-US" altLang="ko-KR" sz="2800" dirty="0" smtClean="0">
                <a:solidFill>
                  <a:schemeClr val="tx1"/>
                </a:solidFill>
                <a:latin typeface="Calibri" pitchFamily="34" charset="0"/>
                <a:cs typeface="Calibri" pitchFamily="34" charset="0"/>
              </a:rPr>
              <a:t/>
            </a:r>
            <a:br>
              <a:rPr lang="en-US" altLang="ko-KR" sz="2800" dirty="0" smtClean="0">
                <a:solidFill>
                  <a:schemeClr val="tx1"/>
                </a:solidFill>
                <a:latin typeface="Calibri" pitchFamily="34" charset="0"/>
                <a:cs typeface="Calibri" pitchFamily="34" charset="0"/>
              </a:rPr>
            </a:br>
            <a:r>
              <a:rPr lang="en-US" altLang="ko-KR" sz="1000" dirty="0" smtClean="0">
                <a:solidFill>
                  <a:schemeClr val="tx1"/>
                </a:solidFill>
                <a:latin typeface="Calibri" pitchFamily="34" charset="0"/>
                <a:cs typeface="Calibri" pitchFamily="34" charset="0"/>
              </a:rPr>
              <a:t/>
            </a:r>
            <a:br>
              <a:rPr lang="en-US" altLang="ko-KR" sz="1000" dirty="0" smtClean="0">
                <a:solidFill>
                  <a:schemeClr val="tx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free </a:t>
            </a:r>
            <a:r>
              <a:rPr lang="en-US" altLang="ko-KR" sz="2800" i="1" dirty="0" smtClean="0">
                <a:solidFill>
                  <a:schemeClr val="tx1"/>
                </a:solidFill>
                <a:latin typeface="Calibri" pitchFamily="34" charset="0"/>
                <a:cs typeface="Calibri" pitchFamily="34" charset="0"/>
              </a:rPr>
              <a:t>e</a:t>
            </a:r>
            <a:r>
              <a:rPr lang="en-US" altLang="ko-KR" sz="2800" dirty="0" smtClean="0">
                <a:solidFill>
                  <a:schemeClr val="tx1"/>
                </a:solidFill>
                <a:latin typeface="Calibri" pitchFamily="34" charset="0"/>
                <a:cs typeface="Calibri" pitchFamily="34" charset="0"/>
              </a:rPr>
              <a:t>Book at</a:t>
            </a:r>
            <a:r>
              <a:rPr lang="en-US" altLang="ko-KR" sz="2800" dirty="0" smtClean="0">
                <a:solidFill>
                  <a:schemeClr val="bg1"/>
                </a:solidFill>
                <a:latin typeface="Calibri" pitchFamily="34" charset="0"/>
                <a:cs typeface="Calibri" pitchFamily="34" charset="0"/>
              </a:rPr>
              <a:t> </a:t>
            </a:r>
            <a:r>
              <a:rPr lang="en-US" altLang="ko-KR" sz="2800" dirty="0" smtClean="0">
                <a:solidFill>
                  <a:schemeClr val="bg1"/>
                </a:solidFill>
                <a:latin typeface="Calibri" pitchFamily="34" charset="0"/>
                <a:cs typeface="Calibri" pitchFamily="34" charset="0"/>
                <a:hlinkClick r:id="rId3"/>
              </a:rPr>
              <a:t>www.GraceGodChrist.com</a:t>
            </a:r>
            <a:r>
              <a:rPr lang="en-US" altLang="ko-KR" sz="2800" dirty="0" smtClean="0">
                <a:solidFill>
                  <a:schemeClr val="bg1"/>
                </a:solidFill>
                <a:latin typeface="Calibri" pitchFamily="34" charset="0"/>
                <a:cs typeface="Calibri" pitchFamily="34" charset="0"/>
              </a:rPr>
              <a:t> </a:t>
            </a:r>
            <a:br>
              <a:rPr lang="en-US" altLang="ko-KR" sz="2800" dirty="0" smtClean="0">
                <a:solidFill>
                  <a:schemeClr val="bg1"/>
                </a:solidFill>
                <a:latin typeface="Calibri" pitchFamily="34" charset="0"/>
                <a:cs typeface="Calibri" pitchFamily="34" charset="0"/>
              </a:rPr>
            </a:br>
            <a:r>
              <a:rPr lang="en-US" altLang="ko-KR" sz="1000" dirty="0" smtClean="0">
                <a:solidFill>
                  <a:schemeClr val="bg1"/>
                </a:solidFill>
                <a:latin typeface="Calibri" pitchFamily="34" charset="0"/>
                <a:cs typeface="Calibri" pitchFamily="34" charset="0"/>
              </a:rPr>
              <a:t/>
            </a:r>
            <a:br>
              <a:rPr lang="en-US" altLang="ko-KR" sz="1000" dirty="0" smtClean="0">
                <a:solidFill>
                  <a:schemeClr val="bg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John was a Pastor in Canada from 1979-2008. From 2009-2016, John was an ESL teacher and Pastor in South Korea, mainly training Korean missionaries at MTI, </a:t>
            </a:r>
            <a:br>
              <a:rPr lang="en-US" altLang="ko-KR" sz="2800" dirty="0" smtClean="0">
                <a:solidFill>
                  <a:schemeClr val="tx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the Missionary Training Institute.   Now retired, he serves with AIM, Advancing Indigenous Missions (www.aimi.ca).</a:t>
            </a:r>
            <a:br>
              <a:rPr lang="en-US" altLang="ko-KR" sz="2800" dirty="0" smtClean="0">
                <a:solidFill>
                  <a:schemeClr val="tx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John’s Doctor of Ministry is from Trinity Evangelical Divinity School in Deerfield, Illinois (Chicago). </a:t>
            </a:r>
            <a:br>
              <a:rPr lang="en-US" altLang="ko-KR" sz="2800" dirty="0" smtClean="0">
                <a:solidFill>
                  <a:schemeClr val="tx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Contact John at: johncrozieris@gmail.com</a:t>
            </a:r>
            <a:endParaRPr lang="ko-KR" altLang="en-US" sz="2800" dirty="0">
              <a:solidFill>
                <a:schemeClr val="tx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502024"/>
            <a:ext cx="8229600" cy="1143000"/>
          </a:xfrm>
        </p:spPr>
        <p:txBody>
          <a:bodyPr/>
          <a:lstStyle/>
          <a:p>
            <a:r>
              <a:rPr lang="en-CA" dirty="0" smtClean="0">
                <a:solidFill>
                  <a:schemeClr val="tx1"/>
                </a:solidFill>
              </a:rPr>
              <a:t/>
            </a:r>
            <a:br>
              <a:rPr lang="en-CA" dirty="0" smtClean="0">
                <a:solidFill>
                  <a:schemeClr val="tx1"/>
                </a:solidFill>
              </a:rPr>
            </a:br>
            <a:r>
              <a:rPr lang="en-US" sz="3600" b="1" dirty="0" smtClean="0">
                <a:solidFill>
                  <a:schemeClr val="tx1"/>
                </a:solidFill>
              </a:rPr>
              <a:t> “John’s carefully calibrated study </a:t>
            </a:r>
            <a:br>
              <a:rPr lang="en-US" sz="3600" b="1" dirty="0" smtClean="0">
                <a:solidFill>
                  <a:schemeClr val="tx1"/>
                </a:solidFill>
              </a:rPr>
            </a:br>
            <a:r>
              <a:rPr lang="en-US" sz="3600" b="1" dirty="0" smtClean="0">
                <a:solidFill>
                  <a:schemeClr val="tx1"/>
                </a:solidFill>
              </a:rPr>
              <a:t>of the believer’s blessings in Christ is superbly done!  It breathes Scripture – exalts Christ – is most practical and adaptable.  </a:t>
            </a:r>
            <a:br>
              <a:rPr lang="en-US" sz="3600" b="1" dirty="0" smtClean="0">
                <a:solidFill>
                  <a:schemeClr val="tx1"/>
                </a:solidFill>
              </a:rPr>
            </a:br>
            <a:r>
              <a:rPr lang="en-US" sz="3600" b="1" dirty="0" smtClean="0">
                <a:solidFill>
                  <a:schemeClr val="tx1"/>
                </a:solidFill>
              </a:rPr>
              <a:t>These truths are much needed in our time.  Highly recommended.”</a:t>
            </a:r>
            <a:r>
              <a:rPr lang="en-CA" sz="3600" dirty="0" smtClean="0">
                <a:solidFill>
                  <a:schemeClr val="tx1"/>
                </a:solidFill>
              </a:rPr>
              <a:t/>
            </a:r>
            <a:br>
              <a:rPr lang="en-CA" sz="3600" dirty="0" smtClean="0">
                <a:solidFill>
                  <a:schemeClr val="tx1"/>
                </a:solidFill>
              </a:rPr>
            </a:br>
            <a:r>
              <a:rPr lang="en-US" sz="3600" dirty="0" smtClean="0">
                <a:solidFill>
                  <a:schemeClr val="tx1"/>
                </a:solidFill>
              </a:rPr>
              <a:t> </a:t>
            </a:r>
            <a:r>
              <a:rPr lang="en-CA" sz="3600" dirty="0" smtClean="0">
                <a:solidFill>
                  <a:schemeClr val="tx1"/>
                </a:solidFill>
              </a:rPr>
              <a:t/>
            </a:r>
            <a:br>
              <a:rPr lang="en-CA" sz="3600" dirty="0" smtClean="0">
                <a:solidFill>
                  <a:schemeClr val="tx1"/>
                </a:solidFill>
              </a:rPr>
            </a:br>
            <a:r>
              <a:rPr lang="en-US" sz="3600" dirty="0" smtClean="0">
                <a:solidFill>
                  <a:schemeClr val="tx1"/>
                </a:solidFill>
              </a:rPr>
              <a:t>Dr. David Larsen </a:t>
            </a:r>
            <a:br>
              <a:rPr lang="en-US" sz="3600" dirty="0" smtClean="0">
                <a:solidFill>
                  <a:schemeClr val="tx1"/>
                </a:solidFill>
              </a:rPr>
            </a:br>
            <a:r>
              <a:rPr lang="en-US" sz="3600" dirty="0" smtClean="0">
                <a:solidFill>
                  <a:schemeClr val="tx1"/>
                </a:solidFill>
              </a:rPr>
              <a:t>Trinity Evangelical Divinity School</a:t>
            </a:r>
            <a:r>
              <a:rPr lang="en-CA" sz="3600" dirty="0" smtClean="0">
                <a:solidFill>
                  <a:schemeClr val="bg1"/>
                </a:solidFill>
              </a:rPr>
              <a:t/>
            </a:r>
            <a:br>
              <a:rPr lang="en-CA" sz="3600" dirty="0" smtClean="0">
                <a:solidFill>
                  <a:schemeClr val="bg1"/>
                </a:solidFill>
              </a:rPr>
            </a:br>
            <a:endParaRPr lang="en-CA" sz="3600" dirty="0">
              <a:solidFill>
                <a:schemeClr val="bg1"/>
              </a:solidFill>
            </a:endParaRPr>
          </a:p>
        </p:txBody>
      </p:sp>
    </p:spTree>
  </p:cSld>
  <p:clrMapOvr>
    <a:masterClrMapping/>
  </p:clrMapOvr>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150096"/>
            <a:ext cx="8229600" cy="1143000"/>
          </a:xfrm>
        </p:spPr>
        <p:txBody>
          <a:bodyPr/>
          <a:lstStyle/>
          <a:p>
            <a:r>
              <a:rPr lang="en-US" sz="3600" b="1" dirty="0" smtClean="0">
                <a:solidFill>
                  <a:schemeClr val="tx1"/>
                </a:solidFill>
              </a:rPr>
              <a:t>“I love being reminded daily </a:t>
            </a:r>
            <a:br>
              <a:rPr lang="en-US" sz="3600" b="1" dirty="0" smtClean="0">
                <a:solidFill>
                  <a:schemeClr val="tx1"/>
                </a:solidFill>
              </a:rPr>
            </a:br>
            <a:r>
              <a:rPr lang="en-US" sz="3600" b="1" dirty="0" smtClean="0">
                <a:solidFill>
                  <a:schemeClr val="tx1"/>
                </a:solidFill>
              </a:rPr>
              <a:t>of who I am in Christ and </a:t>
            </a:r>
            <a:br>
              <a:rPr lang="en-US" sz="3600" b="1" dirty="0" smtClean="0">
                <a:solidFill>
                  <a:schemeClr val="tx1"/>
                </a:solidFill>
              </a:rPr>
            </a:br>
            <a:r>
              <a:rPr lang="en-US" sz="3600" b="1" dirty="0" smtClean="0">
                <a:solidFill>
                  <a:schemeClr val="tx1"/>
                </a:solidFill>
              </a:rPr>
              <a:t>of all that Christ has done for me.  John's study has helped me to live a more joyous and victorious life.  </a:t>
            </a:r>
            <a:r>
              <a:rPr lang="en-CA" sz="3600" dirty="0" smtClean="0">
                <a:solidFill>
                  <a:schemeClr val="tx1"/>
                </a:solidFill>
              </a:rPr>
              <a:t/>
            </a:r>
            <a:br>
              <a:rPr lang="en-CA" sz="3600" dirty="0" smtClean="0">
                <a:solidFill>
                  <a:schemeClr val="tx1"/>
                </a:solidFill>
              </a:rPr>
            </a:br>
            <a:r>
              <a:rPr lang="en-US" sz="3600" b="1" dirty="0" smtClean="0">
                <a:solidFill>
                  <a:schemeClr val="tx1"/>
                </a:solidFill>
              </a:rPr>
              <a:t>We are indeed </a:t>
            </a:r>
            <a:r>
              <a:rPr lang="en-US" sz="3600" b="1" i="1" dirty="0" smtClean="0">
                <a:solidFill>
                  <a:schemeClr val="tx1"/>
                </a:solidFill>
              </a:rPr>
              <a:t>rich</a:t>
            </a:r>
            <a:r>
              <a:rPr lang="en-US" sz="3600" b="1" dirty="0" smtClean="0">
                <a:solidFill>
                  <a:schemeClr val="tx1"/>
                </a:solidFill>
              </a:rPr>
              <a:t> in Christ.”</a:t>
            </a:r>
            <a:r>
              <a:rPr lang="en-CA" sz="3600" dirty="0" smtClean="0">
                <a:solidFill>
                  <a:schemeClr val="tx1"/>
                </a:solidFill>
              </a:rPr>
              <a:t/>
            </a:r>
            <a:br>
              <a:rPr lang="en-CA" sz="3600" dirty="0" smtClean="0">
                <a:solidFill>
                  <a:schemeClr val="tx1"/>
                </a:solidFill>
              </a:rPr>
            </a:br>
            <a:r>
              <a:rPr lang="en-US" sz="3600" dirty="0" smtClean="0">
                <a:solidFill>
                  <a:schemeClr val="tx1"/>
                </a:solidFill>
              </a:rPr>
              <a:t> </a:t>
            </a:r>
            <a:r>
              <a:rPr lang="en-CA" sz="3600" dirty="0" smtClean="0">
                <a:solidFill>
                  <a:schemeClr val="tx1"/>
                </a:solidFill>
              </a:rPr>
              <a:t/>
            </a:r>
            <a:br>
              <a:rPr lang="en-CA" sz="3600" dirty="0" smtClean="0">
                <a:solidFill>
                  <a:schemeClr val="tx1"/>
                </a:solidFill>
              </a:rPr>
            </a:br>
            <a:r>
              <a:rPr lang="en-US" sz="3600" dirty="0" smtClean="0">
                <a:solidFill>
                  <a:schemeClr val="tx1"/>
                </a:solidFill>
              </a:rPr>
              <a:t>Bob Arnold, SIM International, </a:t>
            </a:r>
            <a:br>
              <a:rPr lang="en-US" sz="3600" dirty="0" smtClean="0">
                <a:solidFill>
                  <a:schemeClr val="tx1"/>
                </a:solidFill>
              </a:rPr>
            </a:br>
            <a:r>
              <a:rPr lang="en-US" sz="3600" dirty="0" smtClean="0">
                <a:solidFill>
                  <a:schemeClr val="tx1"/>
                </a:solidFill>
              </a:rPr>
              <a:t>visiting Professor at SIMTI Korea, </a:t>
            </a:r>
            <a:br>
              <a:rPr lang="en-US" sz="3600" dirty="0" smtClean="0">
                <a:solidFill>
                  <a:schemeClr val="tx1"/>
                </a:solidFill>
              </a:rPr>
            </a:br>
            <a:r>
              <a:rPr lang="en-US" sz="3600" dirty="0" smtClean="0">
                <a:solidFill>
                  <a:schemeClr val="tx1"/>
                </a:solidFill>
              </a:rPr>
              <a:t>former Director of SIM Benin </a:t>
            </a:r>
            <a:r>
              <a:rPr lang="en-CA" sz="3600" dirty="0" smtClean="0">
                <a:solidFill>
                  <a:schemeClr val="bg1"/>
                </a:solidFill>
              </a:rPr>
              <a:t/>
            </a:r>
            <a:br>
              <a:rPr lang="en-CA" sz="3600" dirty="0" smtClean="0">
                <a:solidFill>
                  <a:schemeClr val="bg1"/>
                </a:solidFill>
              </a:rPr>
            </a:br>
            <a:r>
              <a:rPr lang="en-US" sz="3600" dirty="0" smtClean="0">
                <a:solidFill>
                  <a:schemeClr val="bg1"/>
                </a:solidFill>
              </a:rPr>
              <a:t> </a:t>
            </a:r>
            <a:r>
              <a:rPr lang="en-CA" sz="3600" dirty="0" smtClean="0">
                <a:solidFill>
                  <a:schemeClr val="bg1"/>
                </a:solidFill>
              </a:rPr>
              <a:t/>
            </a:r>
            <a:br>
              <a:rPr lang="en-CA" sz="3600" dirty="0" smtClean="0">
                <a:solidFill>
                  <a:schemeClr val="bg1"/>
                </a:solidFill>
              </a:rPr>
            </a:br>
            <a:endParaRPr lang="en-CA" sz="3600" dirty="0">
              <a:solidFill>
                <a:schemeClr val="bg1"/>
              </a:solidFill>
            </a:endParaRPr>
          </a:p>
        </p:txBody>
      </p:sp>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80928"/>
            <a:ext cx="8229600" cy="1143000"/>
          </a:xfrm>
        </p:spPr>
        <p:txBody>
          <a:bodyPr/>
          <a:lstStyle/>
          <a:p>
            <a:r>
              <a:rPr lang="en-CA" sz="3600" dirty="0" smtClean="0">
                <a:solidFill>
                  <a:schemeClr val="tx1"/>
                </a:solidFill>
              </a:rPr>
              <a:t/>
            </a:r>
            <a:br>
              <a:rPr lang="en-CA" sz="3600" dirty="0" smtClean="0">
                <a:solidFill>
                  <a:schemeClr val="tx1"/>
                </a:solidFill>
              </a:rPr>
            </a:br>
            <a:r>
              <a:rPr lang="en-US" sz="3600" dirty="0" smtClean="0">
                <a:solidFill>
                  <a:schemeClr val="tx1"/>
                </a:solidFill>
              </a:rPr>
              <a:t> </a:t>
            </a:r>
            <a:r>
              <a:rPr lang="en-CA" sz="3600" dirty="0" smtClean="0">
                <a:solidFill>
                  <a:schemeClr val="tx1"/>
                </a:solidFill>
              </a:rPr>
              <a:t/>
            </a:r>
            <a:br>
              <a:rPr lang="en-CA" sz="3600" dirty="0" smtClean="0">
                <a:solidFill>
                  <a:schemeClr val="tx1"/>
                </a:solidFill>
              </a:rPr>
            </a:br>
            <a:r>
              <a:rPr lang="en-US" sz="3600" dirty="0" smtClean="0">
                <a:solidFill>
                  <a:schemeClr val="tx1"/>
                </a:solidFill>
              </a:rPr>
              <a:t> </a:t>
            </a:r>
            <a:r>
              <a:rPr lang="en-CA" sz="3600" dirty="0" smtClean="0">
                <a:solidFill>
                  <a:schemeClr val="tx1"/>
                </a:solidFill>
              </a:rPr>
              <a:t/>
            </a:r>
            <a:br>
              <a:rPr lang="en-CA" sz="3600" dirty="0" smtClean="0">
                <a:solidFill>
                  <a:schemeClr val="tx1"/>
                </a:solidFill>
              </a:rPr>
            </a:br>
            <a:r>
              <a:rPr lang="en-US" sz="3200" b="1" dirty="0" smtClean="0">
                <a:solidFill>
                  <a:schemeClr val="tx1"/>
                </a:solidFill>
              </a:rPr>
              <a:t>“As we train missionaries at MTI Korea, the skills and experiences our veteran missionaries share are important, but secondary.  Above all, God calls us to give the nations the true Jesus in his saving fullness.  </a:t>
            </a:r>
            <a:r>
              <a:rPr lang="en-US" sz="3200" b="1" i="1" dirty="0" smtClean="0">
                <a:solidFill>
                  <a:schemeClr val="tx1"/>
                </a:solidFill>
              </a:rPr>
              <a:t>The Grace of God in Christ </a:t>
            </a:r>
            <a:r>
              <a:rPr lang="en-US" sz="3200" b="1" dirty="0" smtClean="0">
                <a:solidFill>
                  <a:schemeClr val="tx1"/>
                </a:solidFill>
              </a:rPr>
              <a:t>leads our students to Jesus on a deeper level.  Again and again, my own heart has found new freedom to relax in my Lord and Savior, even though I am busy with many things.  Wonderful!”</a:t>
            </a:r>
            <a:r>
              <a:rPr lang="en-CA" sz="3200" dirty="0" smtClean="0">
                <a:solidFill>
                  <a:schemeClr val="tx1"/>
                </a:solidFill>
              </a:rPr>
              <a:t/>
            </a:r>
            <a:br>
              <a:rPr lang="en-CA" sz="3200" dirty="0" smtClean="0">
                <a:solidFill>
                  <a:schemeClr val="tx1"/>
                </a:solidFill>
              </a:rPr>
            </a:br>
            <a:r>
              <a:rPr lang="en-US" sz="1000" dirty="0" smtClean="0">
                <a:solidFill>
                  <a:schemeClr val="tx1"/>
                </a:solidFill>
              </a:rPr>
              <a:t> </a:t>
            </a:r>
            <a:r>
              <a:rPr lang="en-CA" sz="3200" dirty="0" smtClean="0">
                <a:solidFill>
                  <a:schemeClr val="tx1"/>
                </a:solidFill>
              </a:rPr>
              <a:t/>
            </a:r>
            <a:br>
              <a:rPr lang="en-CA" sz="3200" dirty="0" smtClean="0">
                <a:solidFill>
                  <a:schemeClr val="tx1"/>
                </a:solidFill>
              </a:rPr>
            </a:br>
            <a:r>
              <a:rPr lang="en-US" sz="3200" dirty="0" err="1" smtClean="0">
                <a:solidFill>
                  <a:schemeClr val="tx1"/>
                </a:solidFill>
              </a:rPr>
              <a:t>Mihyang</a:t>
            </a:r>
            <a:r>
              <a:rPr lang="en-US" sz="3200" dirty="0" smtClean="0">
                <a:solidFill>
                  <a:schemeClr val="tx1"/>
                </a:solidFill>
              </a:rPr>
              <a:t> </a:t>
            </a:r>
            <a:r>
              <a:rPr lang="en-US" sz="3200" dirty="0" err="1" smtClean="0">
                <a:solidFill>
                  <a:schemeClr val="tx1"/>
                </a:solidFill>
              </a:rPr>
              <a:t>Choi</a:t>
            </a:r>
            <a:r>
              <a:rPr lang="en-US" sz="3200" dirty="0" smtClean="0">
                <a:solidFill>
                  <a:schemeClr val="tx1"/>
                </a:solidFill>
              </a:rPr>
              <a:t>, Director, Missionary Training Institute, </a:t>
            </a:r>
            <a:r>
              <a:rPr lang="en-US" sz="3200" dirty="0" err="1" smtClean="0">
                <a:solidFill>
                  <a:schemeClr val="tx1"/>
                </a:solidFill>
              </a:rPr>
              <a:t>Yeosu</a:t>
            </a:r>
            <a:r>
              <a:rPr lang="en-US" sz="3200" dirty="0" smtClean="0">
                <a:solidFill>
                  <a:schemeClr val="tx1"/>
                </a:solidFill>
              </a:rPr>
              <a:t>, South Korea</a:t>
            </a:r>
            <a:r>
              <a:rPr lang="en-CA" sz="3200" dirty="0" smtClean="0">
                <a:solidFill>
                  <a:schemeClr val="tx1"/>
                </a:solidFill>
              </a:rPr>
              <a:t/>
            </a:r>
            <a:br>
              <a:rPr lang="en-CA" sz="3200" dirty="0" smtClean="0">
                <a:solidFill>
                  <a:schemeClr val="tx1"/>
                </a:solidFill>
              </a:rPr>
            </a:br>
            <a:r>
              <a:rPr lang="en-US" sz="3200" dirty="0" smtClean="0">
                <a:solidFill>
                  <a:schemeClr val="tx1"/>
                </a:solidFill>
              </a:rPr>
              <a:t> </a:t>
            </a:r>
            <a:r>
              <a:rPr lang="en-CA" sz="3200" dirty="0" smtClean="0">
                <a:solidFill>
                  <a:schemeClr val="tx1"/>
                </a:solidFill>
              </a:rPr>
              <a:t/>
            </a:r>
            <a:br>
              <a:rPr lang="en-CA" sz="3200" dirty="0" smtClean="0">
                <a:solidFill>
                  <a:schemeClr val="tx1"/>
                </a:solidFill>
              </a:rPr>
            </a:br>
            <a:r>
              <a:rPr lang="en-US" sz="3200" dirty="0" smtClean="0">
                <a:solidFill>
                  <a:schemeClr val="tx1"/>
                </a:solidFill>
              </a:rPr>
              <a:t> </a:t>
            </a:r>
            <a:r>
              <a:rPr lang="en-CA" sz="3200" dirty="0" smtClean="0">
                <a:solidFill>
                  <a:schemeClr val="tx1"/>
                </a:solidFill>
              </a:rPr>
              <a:t/>
            </a:r>
            <a:br>
              <a:rPr lang="en-CA" sz="3200" dirty="0" smtClean="0">
                <a:solidFill>
                  <a:schemeClr val="tx1"/>
                </a:solidFill>
              </a:rPr>
            </a:br>
            <a:endParaRPr lang="en-CA" sz="3200" dirty="0">
              <a:solidFill>
                <a:schemeClr val="tx1"/>
              </a:solidFill>
            </a:endParaRPr>
          </a:p>
        </p:txBody>
      </p:sp>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294112"/>
            <a:ext cx="8229600" cy="1143000"/>
          </a:xfrm>
        </p:spPr>
        <p:txBody>
          <a:bodyPr/>
          <a:lstStyle/>
          <a:p>
            <a:r>
              <a:rPr lang="en-US" sz="3200" b="1" dirty="0" smtClean="0">
                <a:solidFill>
                  <a:schemeClr val="tx1"/>
                </a:solidFill>
              </a:rPr>
              <a:t>“As I read John’s study, I found myself being blessed by the truths being presented, and incorporated them into my own devotional life.  </a:t>
            </a:r>
            <a:br>
              <a:rPr lang="en-US" sz="3200" b="1" dirty="0" smtClean="0">
                <a:solidFill>
                  <a:schemeClr val="tx1"/>
                </a:solidFill>
              </a:rPr>
            </a:br>
            <a:r>
              <a:rPr lang="en-US" sz="3200" b="1" dirty="0" smtClean="0">
                <a:solidFill>
                  <a:schemeClr val="tx1"/>
                </a:solidFill>
              </a:rPr>
              <a:t>I shared the list of the riches with my study group and we spent time each week reflecting on each truth.  </a:t>
            </a:r>
            <a:br>
              <a:rPr lang="en-US" sz="3200" b="1" dirty="0" smtClean="0">
                <a:solidFill>
                  <a:schemeClr val="tx1"/>
                </a:solidFill>
              </a:rPr>
            </a:br>
            <a:r>
              <a:rPr lang="en-US" sz="3200" b="1" dirty="0" smtClean="0">
                <a:solidFill>
                  <a:schemeClr val="tx1"/>
                </a:solidFill>
              </a:rPr>
              <a:t>I commend the study of God’s riches of grace by those who desire to move to the next level of their maturing in Christ.”</a:t>
            </a:r>
            <a:r>
              <a:rPr lang="en-US" sz="3200" i="1" dirty="0" smtClean="0">
                <a:solidFill>
                  <a:schemeClr val="tx1"/>
                </a:solidFill>
              </a:rPr>
              <a:t>  </a:t>
            </a:r>
            <a:r>
              <a:rPr lang="en-CA" sz="3200" dirty="0" smtClean="0">
                <a:solidFill>
                  <a:schemeClr val="tx1"/>
                </a:solidFill>
              </a:rPr>
              <a:t/>
            </a:r>
            <a:br>
              <a:rPr lang="en-CA" sz="3200" dirty="0" smtClean="0">
                <a:solidFill>
                  <a:schemeClr val="tx1"/>
                </a:solidFill>
              </a:rPr>
            </a:br>
            <a:r>
              <a:rPr lang="en-US" sz="1000" dirty="0" smtClean="0">
                <a:solidFill>
                  <a:schemeClr val="tx1"/>
                </a:solidFill>
              </a:rPr>
              <a:t> </a:t>
            </a:r>
            <a:r>
              <a:rPr lang="en-CA" sz="1000" dirty="0" smtClean="0">
                <a:solidFill>
                  <a:schemeClr val="tx1"/>
                </a:solidFill>
              </a:rPr>
              <a:t/>
            </a:r>
            <a:br>
              <a:rPr lang="en-CA" sz="1000" dirty="0" smtClean="0">
                <a:solidFill>
                  <a:schemeClr val="tx1"/>
                </a:solidFill>
              </a:rPr>
            </a:br>
            <a:r>
              <a:rPr lang="en-US" sz="3200" dirty="0" smtClean="0">
                <a:solidFill>
                  <a:schemeClr val="tx1"/>
                </a:solidFill>
              </a:rPr>
              <a:t>Dr. Gene </a:t>
            </a:r>
            <a:r>
              <a:rPr lang="en-US" sz="3200" dirty="0" err="1" smtClean="0">
                <a:solidFill>
                  <a:schemeClr val="tx1"/>
                </a:solidFill>
              </a:rPr>
              <a:t>Swanstrom</a:t>
            </a:r>
            <a:r>
              <a:rPr lang="en-US" sz="3200" dirty="0" smtClean="0">
                <a:solidFill>
                  <a:schemeClr val="tx1"/>
                </a:solidFill>
              </a:rPr>
              <a:t/>
            </a:r>
            <a:br>
              <a:rPr lang="en-US" sz="3200" dirty="0" smtClean="0">
                <a:solidFill>
                  <a:schemeClr val="tx1"/>
                </a:solidFill>
              </a:rPr>
            </a:br>
            <a:r>
              <a:rPr lang="en-US" sz="3200" dirty="0" smtClean="0">
                <a:solidFill>
                  <a:schemeClr val="tx1"/>
                </a:solidFill>
              </a:rPr>
              <a:t>Trinity Evangelical Divinity School</a:t>
            </a:r>
            <a:r>
              <a:rPr lang="en-CA" sz="3600" dirty="0" smtClean="0">
                <a:solidFill>
                  <a:schemeClr val="bg1"/>
                </a:solidFill>
              </a:rPr>
              <a:t/>
            </a:r>
            <a:br>
              <a:rPr lang="en-CA" sz="3600" dirty="0" smtClean="0">
                <a:solidFill>
                  <a:schemeClr val="bg1"/>
                </a:solidFill>
              </a:rPr>
            </a:br>
            <a:r>
              <a:rPr lang="en-US" sz="3600" dirty="0" smtClean="0">
                <a:solidFill>
                  <a:schemeClr val="bg1"/>
                </a:solidFill>
              </a:rPr>
              <a:t> </a:t>
            </a:r>
            <a:r>
              <a:rPr lang="en-CA" sz="3600" dirty="0" smtClean="0">
                <a:solidFill>
                  <a:schemeClr val="bg1"/>
                </a:solidFill>
              </a:rPr>
              <a:t/>
            </a:r>
            <a:br>
              <a:rPr lang="en-CA" sz="3600" dirty="0" smtClean="0">
                <a:solidFill>
                  <a:schemeClr val="bg1"/>
                </a:solidFill>
              </a:rPr>
            </a:br>
            <a:endParaRPr lang="en-CA" sz="3600" dirty="0">
              <a:solidFill>
                <a:schemeClr val="bg1"/>
              </a:solidFill>
            </a:endParaRPr>
          </a:p>
        </p:txBody>
      </p:sp>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5192" y="2924944"/>
            <a:ext cx="8363272" cy="1143000"/>
          </a:xfrm>
        </p:spPr>
        <p:txBody>
          <a:bodyPr/>
          <a:lstStyle/>
          <a:p>
            <a:r>
              <a:rPr lang="en-US" sz="3200" b="1" dirty="0" smtClean="0">
                <a:solidFill>
                  <a:schemeClr val="tx1"/>
                </a:solidFill>
              </a:rPr>
              <a:t>“Before John’s class at MTI, I didn’t know about the riches of grace even though I’m a seminary grad and a Pastor for ten years.  Now I’m excited about God’s grace in Christ, and preaching Christ’s riches.  Because the Korean church in general does not preach the riches of grace, it makes church members weak and religious.  Now when I teach, God’s people are surprised by God’s wonderful grace and the amazing love of Jesus.”</a:t>
            </a:r>
            <a:r>
              <a:rPr lang="en-CA" sz="3200" dirty="0" smtClean="0">
                <a:solidFill>
                  <a:schemeClr val="tx1"/>
                </a:solidFill>
              </a:rPr>
              <a:t/>
            </a:r>
            <a:br>
              <a:rPr lang="en-CA" sz="3200" dirty="0" smtClean="0">
                <a:solidFill>
                  <a:schemeClr val="tx1"/>
                </a:solidFill>
              </a:rPr>
            </a:br>
            <a:r>
              <a:rPr lang="en-US" sz="1000" dirty="0" smtClean="0">
                <a:solidFill>
                  <a:schemeClr val="tx1"/>
                </a:solidFill>
              </a:rPr>
              <a:t> </a:t>
            </a:r>
            <a:r>
              <a:rPr lang="en-CA" sz="3200" dirty="0" smtClean="0">
                <a:solidFill>
                  <a:schemeClr val="tx1"/>
                </a:solidFill>
              </a:rPr>
              <a:t/>
            </a:r>
            <a:br>
              <a:rPr lang="en-CA" sz="3200" dirty="0" smtClean="0">
                <a:solidFill>
                  <a:schemeClr val="tx1"/>
                </a:solidFill>
              </a:rPr>
            </a:br>
            <a:r>
              <a:rPr lang="en-US" sz="3200" dirty="0" smtClean="0">
                <a:solidFill>
                  <a:schemeClr val="tx1"/>
                </a:solidFill>
              </a:rPr>
              <a:t>Pastor Jin Woo Lee, MTI, </a:t>
            </a:r>
            <a:br>
              <a:rPr lang="en-US" sz="3200" dirty="0" smtClean="0">
                <a:solidFill>
                  <a:schemeClr val="tx1"/>
                </a:solidFill>
              </a:rPr>
            </a:br>
            <a:r>
              <a:rPr lang="en-US" sz="3200" dirty="0" smtClean="0">
                <a:solidFill>
                  <a:schemeClr val="tx1"/>
                </a:solidFill>
              </a:rPr>
              <a:t>now a missionary with AIM in Africa</a:t>
            </a:r>
            <a:endParaRPr lang="en-CA" sz="3600" dirty="0">
              <a:solidFill>
                <a:schemeClr val="tx1"/>
              </a:solidFill>
            </a:endParaRPr>
          </a:p>
        </p:txBody>
      </p:sp>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5192" y="2924944"/>
            <a:ext cx="8363272" cy="1143000"/>
          </a:xfrm>
        </p:spPr>
        <p:txBody>
          <a:bodyPr/>
          <a:lstStyle/>
          <a:p>
            <a:r>
              <a:rPr lang="en-US" sz="3200" b="1" dirty="0" smtClean="0">
                <a:solidFill>
                  <a:schemeClr val="tx1"/>
                </a:solidFill>
              </a:rPr>
              <a:t>“I love John’s PPT diagrams of the many riches of the Grace of God in Christ.  </a:t>
            </a:r>
            <a:br>
              <a:rPr lang="en-US" sz="3200" b="1" dirty="0" smtClean="0">
                <a:solidFill>
                  <a:schemeClr val="tx1"/>
                </a:solidFill>
              </a:rPr>
            </a:br>
            <a:r>
              <a:rPr lang="en-US" sz="3200" b="1" dirty="0" smtClean="0">
                <a:solidFill>
                  <a:schemeClr val="tx1"/>
                </a:solidFill>
              </a:rPr>
              <a:t>It’s a great way to learn to share the gospel in depth with simple questions, terms and pictures.  I believe this is what mission trainees need.  We can use John’s PPT on our smart-phone to share Christ effectively in any language.”</a:t>
            </a:r>
            <a:r>
              <a:rPr lang="en-CA" sz="3200" b="1" dirty="0" smtClean="0">
                <a:solidFill>
                  <a:schemeClr val="tx1"/>
                </a:solidFill>
              </a:rPr>
              <a:t/>
            </a:r>
            <a:br>
              <a:rPr lang="en-CA" sz="3200" b="1" dirty="0" smtClean="0">
                <a:solidFill>
                  <a:schemeClr val="tx1"/>
                </a:solidFill>
              </a:rPr>
            </a:br>
            <a:r>
              <a:rPr lang="en-US" sz="3200" dirty="0" smtClean="0">
                <a:solidFill>
                  <a:schemeClr val="tx1"/>
                </a:solidFill>
              </a:rPr>
              <a:t> </a:t>
            </a:r>
            <a:r>
              <a:rPr lang="en-CA" sz="3200" dirty="0" smtClean="0">
                <a:solidFill>
                  <a:schemeClr val="tx1"/>
                </a:solidFill>
              </a:rPr>
              <a:t/>
            </a:r>
            <a:br>
              <a:rPr lang="en-CA" sz="3200" dirty="0" smtClean="0">
                <a:solidFill>
                  <a:schemeClr val="tx1"/>
                </a:solidFill>
              </a:rPr>
            </a:br>
            <a:r>
              <a:rPr lang="en-US" sz="3200" dirty="0" smtClean="0">
                <a:solidFill>
                  <a:schemeClr val="tx1"/>
                </a:solidFill>
              </a:rPr>
              <a:t>Pastor </a:t>
            </a:r>
            <a:r>
              <a:rPr lang="en-US" sz="3200" dirty="0" err="1" smtClean="0">
                <a:solidFill>
                  <a:schemeClr val="tx1"/>
                </a:solidFill>
              </a:rPr>
              <a:t>Hakjin</a:t>
            </a:r>
            <a:r>
              <a:rPr lang="en-US" sz="3200" dirty="0" smtClean="0">
                <a:solidFill>
                  <a:schemeClr val="tx1"/>
                </a:solidFill>
              </a:rPr>
              <a:t> Chun, </a:t>
            </a:r>
            <a:r>
              <a:rPr lang="en-US" sz="3200" dirty="0" err="1" smtClean="0">
                <a:solidFill>
                  <a:schemeClr val="tx1"/>
                </a:solidFill>
              </a:rPr>
              <a:t>Vlodivostok</a:t>
            </a:r>
            <a:r>
              <a:rPr lang="en-US" sz="3200" dirty="0" smtClean="0">
                <a:solidFill>
                  <a:schemeClr val="tx1"/>
                </a:solidFill>
              </a:rPr>
              <a:t>, Russia</a:t>
            </a:r>
            <a:br>
              <a:rPr lang="en-US" sz="3200" dirty="0" smtClean="0">
                <a:solidFill>
                  <a:schemeClr val="tx1"/>
                </a:solidFill>
              </a:rPr>
            </a:br>
            <a:r>
              <a:rPr lang="en-US" sz="3200" dirty="0" smtClean="0">
                <a:solidFill>
                  <a:schemeClr val="tx1"/>
                </a:solidFill>
              </a:rPr>
              <a:t>former Director of SIM Korea </a:t>
            </a:r>
            <a:br>
              <a:rPr lang="en-US" sz="3200" dirty="0" smtClean="0">
                <a:solidFill>
                  <a:schemeClr val="tx1"/>
                </a:solidFill>
              </a:rPr>
            </a:br>
            <a:r>
              <a:rPr lang="en-US" sz="3200" dirty="0" smtClean="0">
                <a:solidFill>
                  <a:schemeClr val="tx1"/>
                </a:solidFill>
              </a:rPr>
              <a:t>and GLTC Nepal </a:t>
            </a:r>
            <a:r>
              <a:rPr lang="en-CA" sz="3200" dirty="0" smtClean="0"/>
              <a:t/>
            </a:r>
            <a:br>
              <a:rPr lang="en-CA" sz="3200" dirty="0" smtClean="0"/>
            </a:br>
            <a:endParaRPr lang="en-CA" sz="3600" dirty="0">
              <a:solidFill>
                <a:schemeClr val="tx1"/>
              </a:solidFill>
            </a:endParaRPr>
          </a:p>
        </p:txBody>
      </p:sp>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934072"/>
            <a:ext cx="9144000" cy="1143000"/>
          </a:xfrm>
        </p:spPr>
        <p:txBody>
          <a:bodyPr/>
          <a:lstStyle/>
          <a:p>
            <a:pPr>
              <a:lnSpc>
                <a:spcPts val="2000"/>
              </a:lnSpc>
            </a:pPr>
            <a:r>
              <a:rPr lang="en-CA" sz="2800" b="1" dirty="0" smtClean="0">
                <a:solidFill>
                  <a:schemeClr val="bg1"/>
                </a:solidFill>
                <a:latin typeface="Calibri" pitchFamily="34" charset="0"/>
              </a:rPr>
              <a:t>This PPT is “God’s Gifts of Delight in Christ”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a shorter version of “God’s Gifts of Delight in Christ”</a:t>
            </a:r>
            <a:r>
              <a:rPr lang="en-CA" sz="1600" b="1" dirty="0" smtClean="0">
                <a:solidFill>
                  <a:schemeClr val="bg1"/>
                </a:solidFill>
                <a:latin typeface="Calibri" pitchFamily="34" charset="0"/>
              </a:rPr>
              <a:t/>
            </a:r>
            <a:br>
              <a:rPr lang="en-CA" sz="1600" b="1" dirty="0" smtClean="0">
                <a:solidFill>
                  <a:schemeClr val="bg1"/>
                </a:solidFill>
                <a:latin typeface="Calibri" pitchFamily="34" charset="0"/>
              </a:rPr>
            </a:br>
            <a:r>
              <a:rPr lang="en-CA" sz="1600" b="1" dirty="0" smtClean="0">
                <a:solidFill>
                  <a:schemeClr val="bg1"/>
                </a:solidFill>
                <a:latin typeface="Calibri" pitchFamily="34" charset="0"/>
              </a:rPr>
              <a:t>in English, Korean, Nepali, and Chinese</a:t>
            </a:r>
            <a:r>
              <a:rPr lang="en-CA" sz="2000" b="1" dirty="0" smtClean="0">
                <a:solidFill>
                  <a:schemeClr val="bg1"/>
                </a:solidFill>
                <a:latin typeface="Calibri" pitchFamily="34" charset="0"/>
              </a:rPr>
              <a:t/>
            </a:r>
            <a:br>
              <a:rPr lang="en-CA" sz="2000" b="1" dirty="0" smtClean="0">
                <a:solidFill>
                  <a:schemeClr val="bg1"/>
                </a:solidFill>
                <a:latin typeface="Calibri" pitchFamily="34" charset="0"/>
              </a:rPr>
            </a:br>
            <a:r>
              <a:rPr lang="en-CA" sz="800" b="1" dirty="0" smtClean="0">
                <a:solidFill>
                  <a:schemeClr val="bg1"/>
                </a:solidFill>
                <a:latin typeface="Calibri" pitchFamily="34" charset="0"/>
              </a:rPr>
              <a:t/>
            </a:r>
            <a:br>
              <a:rPr lang="en-CA" sz="800" b="1" dirty="0" smtClean="0">
                <a:solidFill>
                  <a:schemeClr val="bg1"/>
                </a:solidFill>
                <a:latin typeface="Calibri" pitchFamily="34" charset="0"/>
              </a:rPr>
            </a:br>
            <a:r>
              <a:rPr lang="en-CA" sz="2800" b="1" dirty="0" smtClean="0">
                <a:solidFill>
                  <a:schemeClr val="bg1"/>
                </a:solidFill>
                <a:latin typeface="Calibri" pitchFamily="34" charset="0"/>
              </a:rPr>
              <a:t>There are other free PPT’s at  </a:t>
            </a:r>
            <a:r>
              <a:rPr lang="en-CA" sz="2800" b="1" dirty="0" smtClean="0">
                <a:solidFill>
                  <a:srgbClr val="FF0000"/>
                </a:solidFill>
                <a:latin typeface="Calibri" pitchFamily="34" charset="0"/>
              </a:rPr>
              <a:t>www.GraceGodChrist.com</a:t>
            </a: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800" b="1" dirty="0" smtClean="0">
                <a:solidFill>
                  <a:schemeClr val="bg1"/>
                </a:solidFill>
                <a:latin typeface="Calibri" pitchFamily="34" charset="0"/>
              </a:rPr>
              <a:t/>
            </a:r>
            <a:br>
              <a:rPr lang="en-CA" sz="800" b="1" dirty="0" smtClean="0">
                <a:solidFill>
                  <a:schemeClr val="bg1"/>
                </a:solidFill>
                <a:latin typeface="Calibri" pitchFamily="34" charset="0"/>
              </a:rPr>
            </a:br>
            <a:r>
              <a:rPr lang="en-CA" sz="2800" b="1" spc="-30" dirty="0" smtClean="0">
                <a:solidFill>
                  <a:schemeClr val="bg1"/>
                </a:solidFill>
                <a:latin typeface="Calibri" pitchFamily="34" charset="0"/>
              </a:rPr>
              <a:t>“100 Christmas Gifts in Christ” “100 Easter Gifts” and</a:t>
            </a:r>
            <a:br>
              <a:rPr lang="en-CA" sz="2800" b="1" spc="-30" dirty="0" smtClean="0">
                <a:solidFill>
                  <a:schemeClr val="bg1"/>
                </a:solidFill>
                <a:latin typeface="Calibri" pitchFamily="34" charset="0"/>
              </a:rPr>
            </a:br>
            <a:r>
              <a:rPr lang="en-CA" sz="800" b="1" spc="-30" dirty="0" smtClean="0">
                <a:solidFill>
                  <a:schemeClr val="bg1"/>
                </a:solidFill>
                <a:latin typeface="Calibri" pitchFamily="34" charset="0"/>
              </a:rPr>
              <a:t/>
            </a:r>
            <a:br>
              <a:rPr lang="en-CA" sz="800" b="1" spc="-30" dirty="0" smtClean="0">
                <a:solidFill>
                  <a:schemeClr val="bg1"/>
                </a:solidFill>
                <a:latin typeface="Calibri" pitchFamily="34" charset="0"/>
              </a:rPr>
            </a:br>
            <a:r>
              <a:rPr lang="en-CA" sz="800" b="1" spc="-30" dirty="0" smtClean="0">
                <a:solidFill>
                  <a:schemeClr val="bg1"/>
                </a:solidFill>
                <a:latin typeface="Calibri" pitchFamily="34" charset="0"/>
              </a:rPr>
              <a:t>“</a:t>
            </a:r>
            <a:r>
              <a:rPr lang="en-CA" sz="2800" b="1" spc="-30" dirty="0" smtClean="0">
                <a:solidFill>
                  <a:schemeClr val="bg1"/>
                </a:solidFill>
                <a:latin typeface="Calibri" pitchFamily="34" charset="0"/>
              </a:rPr>
              <a:t>100 Thanksgiving Gifts in Christ”</a:t>
            </a:r>
            <a:r>
              <a:rPr lang="en-CA" sz="2800" b="1" dirty="0" smtClean="0">
                <a:solidFill>
                  <a:schemeClr val="bg1"/>
                </a:solidFill>
                <a:latin typeface="Calibri" pitchFamily="34" charset="0"/>
              </a:rPr>
              <a:t> </a:t>
            </a:r>
            <a:br>
              <a:rPr lang="en-CA" sz="2800" b="1" dirty="0" smtClean="0">
                <a:solidFill>
                  <a:schemeClr val="bg1"/>
                </a:solidFill>
                <a:latin typeface="Calibri" pitchFamily="34" charset="0"/>
              </a:rPr>
            </a:br>
            <a:r>
              <a:rPr lang="en-CA" sz="1600" b="1" dirty="0" smtClean="0">
                <a:solidFill>
                  <a:schemeClr val="bg1"/>
                </a:solidFill>
                <a:latin typeface="Calibri" pitchFamily="34" charset="0"/>
              </a:rPr>
              <a:t>are all based on “God’s Gifts of Delight in Christ”</a:t>
            </a:r>
            <a:br>
              <a:rPr lang="en-CA" sz="1600" b="1" dirty="0" smtClean="0">
                <a:solidFill>
                  <a:schemeClr val="bg1"/>
                </a:solidFill>
                <a:latin typeface="Calibri" pitchFamily="34" charset="0"/>
              </a:rPr>
            </a:br>
            <a:r>
              <a:rPr lang="en-CA" sz="800" b="1" dirty="0" smtClean="0">
                <a:solidFill>
                  <a:schemeClr val="bg1"/>
                </a:solidFill>
                <a:latin typeface="Calibri" pitchFamily="34" charset="0"/>
              </a:rPr>
              <a:t/>
            </a:r>
            <a:br>
              <a:rPr lang="en-CA" sz="800" b="1" dirty="0" smtClean="0">
                <a:solidFill>
                  <a:schemeClr val="bg1"/>
                </a:solidFill>
                <a:latin typeface="Calibri" pitchFamily="34" charset="0"/>
              </a:rPr>
            </a:br>
            <a:r>
              <a:rPr lang="en-CA" sz="2800" b="1" dirty="0" smtClean="0">
                <a:solidFill>
                  <a:schemeClr val="bg1"/>
                </a:solidFill>
                <a:latin typeface="Calibri" pitchFamily="34" charset="0"/>
              </a:rPr>
              <a:t> “Finding true Joy” </a:t>
            </a:r>
            <a:r>
              <a:rPr lang="en-CA" sz="1800" b="1" dirty="0" smtClean="0">
                <a:solidFill>
                  <a:schemeClr val="bg1"/>
                </a:solidFill>
                <a:latin typeface="Calibri" pitchFamily="34" charset="0"/>
              </a:rPr>
              <a:t>for sharing Christ with friends</a:t>
            </a:r>
            <a:r>
              <a:rPr lang="en-CA" sz="2800" b="1" dirty="0" smtClean="0">
                <a:solidFill>
                  <a:schemeClr val="bg1"/>
                </a:solidFill>
                <a:latin typeface="Calibri" pitchFamily="34" charset="0"/>
              </a:rPr>
              <a:t> </a:t>
            </a:r>
            <a:br>
              <a:rPr lang="en-CA" sz="2800" b="1" dirty="0" smtClean="0">
                <a:solidFill>
                  <a:schemeClr val="bg1"/>
                </a:solidFill>
                <a:latin typeface="Calibri" pitchFamily="34" charset="0"/>
              </a:rPr>
            </a:br>
            <a:r>
              <a:rPr lang="en-CA" sz="800" b="1" dirty="0" smtClean="0">
                <a:solidFill>
                  <a:schemeClr val="bg1"/>
                </a:solidFill>
                <a:latin typeface="Calibri" pitchFamily="34" charset="0"/>
              </a:rPr>
              <a:t> </a:t>
            </a:r>
            <a:br>
              <a:rPr lang="en-CA" sz="800" b="1" dirty="0" smtClean="0">
                <a:solidFill>
                  <a:schemeClr val="bg1"/>
                </a:solidFill>
                <a:latin typeface="Calibri" pitchFamily="34" charset="0"/>
              </a:rPr>
            </a:br>
            <a:r>
              <a:rPr lang="en-CA" sz="800" b="1" dirty="0" smtClean="0">
                <a:solidFill>
                  <a:schemeClr val="bg1"/>
                </a:solidFill>
                <a:latin typeface="Calibri" pitchFamily="34" charset="0"/>
              </a:rPr>
              <a:t> </a:t>
            </a:r>
            <a:r>
              <a:rPr lang="en-CA" sz="2800" b="1" dirty="0" smtClean="0">
                <a:solidFill>
                  <a:schemeClr val="bg1"/>
                </a:solidFill>
                <a:latin typeface="Calibri" pitchFamily="34" charset="0"/>
              </a:rPr>
              <a:t>“</a:t>
            </a:r>
            <a:r>
              <a:rPr lang="en-CA" sz="2800" b="1" dirty="0" err="1" smtClean="0">
                <a:solidFill>
                  <a:schemeClr val="bg1"/>
                </a:solidFill>
                <a:latin typeface="Calibri" pitchFamily="34" charset="0"/>
              </a:rPr>
              <a:t>Nos</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Richesses</a:t>
            </a:r>
            <a:r>
              <a:rPr lang="en-CA" sz="2800" b="1" dirty="0" smtClean="0">
                <a:solidFill>
                  <a:schemeClr val="bg1"/>
                </a:solidFill>
                <a:latin typeface="Calibri" pitchFamily="34" charset="0"/>
              </a:rPr>
              <a:t>” </a:t>
            </a:r>
            <a:r>
              <a:rPr lang="en-CA" sz="1600" b="1" dirty="0" smtClean="0">
                <a:solidFill>
                  <a:schemeClr val="bg1"/>
                </a:solidFill>
                <a:latin typeface="Calibri" pitchFamily="34" charset="0"/>
              </a:rPr>
              <a:t>The Grace of God in Christ in French</a:t>
            </a: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800" b="1" dirty="0" smtClean="0">
                <a:solidFill>
                  <a:schemeClr val="bg1"/>
                </a:solidFill>
                <a:latin typeface="Calibri" pitchFamily="34" charset="0"/>
              </a:rPr>
              <a:t/>
            </a:r>
            <a:br>
              <a:rPr lang="en-CA" sz="800" b="1" dirty="0" smtClean="0">
                <a:solidFill>
                  <a:schemeClr val="bg1"/>
                </a:solidFill>
                <a:latin typeface="Calibri" pitchFamily="34" charset="0"/>
              </a:rPr>
            </a:br>
            <a:r>
              <a:rPr lang="en-CA" sz="2800" b="1" dirty="0" smtClean="0">
                <a:solidFill>
                  <a:schemeClr val="bg1"/>
                </a:solidFill>
                <a:latin typeface="Calibri" pitchFamily="34" charset="0"/>
              </a:rPr>
              <a:t> “How Easter Opens the Door to Deepest Joy” </a:t>
            </a:r>
            <a:br>
              <a:rPr lang="en-CA" sz="2800" b="1" dirty="0" smtClean="0">
                <a:solidFill>
                  <a:schemeClr val="bg1"/>
                </a:solidFill>
                <a:latin typeface="Calibri" pitchFamily="34" charset="0"/>
              </a:rPr>
            </a:br>
            <a:r>
              <a:rPr lang="en-CA" sz="1600" b="1" dirty="0" smtClean="0">
                <a:solidFill>
                  <a:schemeClr val="bg1"/>
                </a:solidFill>
                <a:latin typeface="Calibri" pitchFamily="34" charset="0"/>
              </a:rPr>
              <a:t>good for sharing the gospel briefly</a:t>
            </a: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800" b="1" dirty="0" smtClean="0">
                <a:solidFill>
                  <a:schemeClr val="bg1"/>
                </a:solidFill>
                <a:latin typeface="Calibri" pitchFamily="34" charset="0"/>
              </a:rPr>
              <a:t> </a:t>
            </a: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“The Grace of God in Christ in Romans”</a:t>
            </a:r>
            <a:r>
              <a:rPr lang="en-CA" sz="1600" b="1" dirty="0" smtClean="0">
                <a:solidFill>
                  <a:schemeClr val="bg1"/>
                </a:solidFill>
                <a:latin typeface="Calibri" pitchFamily="34" charset="0"/>
              </a:rPr>
              <a:t>   in English</a:t>
            </a:r>
            <a:br>
              <a:rPr lang="en-CA" sz="1600" b="1" dirty="0" smtClean="0">
                <a:solidFill>
                  <a:schemeClr val="bg1"/>
                </a:solidFill>
                <a:latin typeface="Calibri" pitchFamily="34" charset="0"/>
              </a:rPr>
            </a:br>
            <a:r>
              <a:rPr lang="en-CA" sz="800" b="1" dirty="0" smtClean="0">
                <a:solidFill>
                  <a:schemeClr val="bg1"/>
                </a:solidFill>
                <a:latin typeface="Calibri" pitchFamily="34" charset="0"/>
              </a:rPr>
              <a:t/>
            </a:r>
            <a:br>
              <a:rPr lang="en-CA" sz="800" b="1" dirty="0" smtClean="0">
                <a:solidFill>
                  <a:schemeClr val="bg1"/>
                </a:solidFill>
                <a:latin typeface="Calibri" pitchFamily="34" charset="0"/>
              </a:rPr>
            </a:br>
            <a:r>
              <a:rPr lang="en-CA" sz="2800" b="1" dirty="0" smtClean="0">
                <a:solidFill>
                  <a:schemeClr val="bg1"/>
                </a:solidFill>
                <a:latin typeface="Calibri" pitchFamily="34" charset="0"/>
              </a:rPr>
              <a:t>“The Grace of God in Christ in Colossians”</a:t>
            </a:r>
            <a:r>
              <a:rPr lang="en-CA" sz="1600" b="1" dirty="0" smtClean="0">
                <a:solidFill>
                  <a:schemeClr val="bg1"/>
                </a:solidFill>
                <a:latin typeface="Calibri" pitchFamily="34" charset="0"/>
              </a:rPr>
              <a:t>   in English</a:t>
            </a:r>
            <a:br>
              <a:rPr lang="en-CA" sz="1600" b="1" dirty="0" smtClean="0">
                <a:solidFill>
                  <a:schemeClr val="bg1"/>
                </a:solidFill>
                <a:latin typeface="Calibri" pitchFamily="34" charset="0"/>
              </a:rPr>
            </a:br>
            <a:r>
              <a:rPr lang="en-CA" sz="1600" b="1" dirty="0" smtClean="0">
                <a:solidFill>
                  <a:schemeClr val="bg1"/>
                </a:solidFill>
                <a:latin typeface="Calibri" pitchFamily="34" charset="0"/>
              </a:rPr>
              <a:t/>
            </a:r>
            <a:br>
              <a:rPr lang="en-CA" sz="1600" b="1" dirty="0" smtClean="0">
                <a:solidFill>
                  <a:schemeClr val="bg1"/>
                </a:solidFill>
                <a:latin typeface="Calibri" pitchFamily="34" charset="0"/>
              </a:rPr>
            </a:br>
            <a:r>
              <a:rPr lang="en-CA" sz="2800" b="1" dirty="0" smtClean="0">
                <a:solidFill>
                  <a:schemeClr val="bg1"/>
                </a:solidFill>
                <a:latin typeface="Calibri" pitchFamily="34" charset="0"/>
              </a:rPr>
              <a:t>“Nike in the New Testament” </a:t>
            </a:r>
            <a:r>
              <a:rPr lang="en-CA" sz="1600" b="1" dirty="0" smtClean="0">
                <a:solidFill>
                  <a:schemeClr val="bg1"/>
                </a:solidFill>
                <a:latin typeface="Calibri" pitchFamily="34" charset="0"/>
              </a:rPr>
              <a:t> in English, Korean and English/Korean</a:t>
            </a:r>
            <a:endParaRPr lang="en-CA" sz="1600" b="1" dirty="0">
              <a:solidFill>
                <a:schemeClr val="bg1"/>
              </a:solidFill>
              <a:latin typeface="Calibri" pitchFamily="34" charset="0"/>
            </a:endParaRPr>
          </a:p>
        </p:txBody>
      </p:sp>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512" y="2718048"/>
            <a:ext cx="8640960" cy="1143000"/>
          </a:xfrm>
        </p:spPr>
        <p:txBody>
          <a:bodyPr/>
          <a:lstStyle/>
          <a:p>
            <a:r>
              <a:rPr lang="en-CA" b="1" dirty="0" smtClean="0">
                <a:solidFill>
                  <a:schemeClr val="tx1"/>
                </a:solidFill>
                <a:latin typeface="Calibri" pitchFamily="34" charset="0"/>
              </a:rPr>
              <a:t>Sharing with a friend</a:t>
            </a: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3200" b="1" dirty="0" smtClean="0">
                <a:solidFill>
                  <a:srgbClr val="002060"/>
                </a:solidFill>
                <a:latin typeface="Calibri" pitchFamily="34" charset="0"/>
              </a:rPr>
              <a:t>When you share this on your smart-phone,</a:t>
            </a:r>
            <a:br>
              <a:rPr lang="en-CA" sz="3200" b="1" dirty="0" smtClean="0">
                <a:solidFill>
                  <a:srgbClr val="002060"/>
                </a:solidFill>
                <a:latin typeface="Calibri" pitchFamily="34" charset="0"/>
              </a:rPr>
            </a:br>
            <a:r>
              <a:rPr lang="en-CA" sz="3200" b="1" dirty="0" smtClean="0">
                <a:solidFill>
                  <a:srgbClr val="002060"/>
                </a:solidFill>
                <a:latin typeface="Calibri" pitchFamily="34" charset="0"/>
              </a:rPr>
              <a:t>the slides are set up so you can ask simple</a:t>
            </a:r>
            <a:br>
              <a:rPr lang="en-CA" sz="3200" b="1" dirty="0" smtClean="0">
                <a:solidFill>
                  <a:srgbClr val="002060"/>
                </a:solidFill>
                <a:latin typeface="Calibri" pitchFamily="34" charset="0"/>
              </a:rPr>
            </a:br>
            <a:r>
              <a:rPr lang="en-CA" sz="3200" b="1" dirty="0" smtClean="0">
                <a:solidFill>
                  <a:srgbClr val="002060"/>
                </a:solidFill>
                <a:latin typeface="Calibri" pitchFamily="34" charset="0"/>
              </a:rPr>
              <a:t>who, what, when, where, why, how questions so there can be friendly discussion back and forth.</a:t>
            </a: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For instance, #1 justified: What do you see?</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What’s the difference between the two?</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What does the Bible say?</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How did the one change?</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Which one do you want to be?</a:t>
            </a:r>
            <a:endParaRPr lang="en-CA" sz="2800" b="1" dirty="0">
              <a:latin typeface="Calibri" pitchFamily="34" charset="0"/>
            </a:endParaRPr>
          </a:p>
        </p:txBody>
      </p:sp>
    </p:spTree>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934072"/>
            <a:ext cx="8229600" cy="1143000"/>
          </a:xfrm>
        </p:spPr>
        <p:txBody>
          <a:bodyPr/>
          <a:lstStyle/>
          <a:p>
            <a:r>
              <a:rPr lang="en-CA" sz="3200" b="1" dirty="0" smtClean="0">
                <a:solidFill>
                  <a:schemeClr val="tx1"/>
                </a:solidFill>
                <a:latin typeface="Calibri" pitchFamily="34" charset="0"/>
              </a:rPr>
              <a:t>Please spread this PPT to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as many as possible without charge.</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Please send it to missionaries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for their encouragement and use!</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I would gladly help missionaries translate the PPT as much as I can if they contact me.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Other resources are available at </a:t>
            </a:r>
            <a:r>
              <a:rPr lang="en-US" altLang="ko-KR" sz="3200" b="1" dirty="0" smtClean="0">
                <a:solidFill>
                  <a:schemeClr val="bg1"/>
                </a:solidFill>
                <a:latin typeface="Calibri" pitchFamily="34" charset="0"/>
              </a:rPr>
              <a:t> www.GraceGodChrist.com </a:t>
            </a: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Contact John at johncrozieris@gmail.com</a:t>
            </a:r>
            <a:r>
              <a:rPr lang="en-CA" sz="2800" b="1" dirty="0" smtClean="0">
                <a:latin typeface="Calibri" pitchFamily="34" charset="0"/>
              </a:rPr>
              <a:t/>
            </a:r>
            <a:br>
              <a:rPr lang="en-CA" sz="2800" b="1" dirty="0" smtClean="0">
                <a:latin typeface="Calibri" pitchFamily="34" charset="0"/>
              </a:rPr>
            </a:br>
            <a:endParaRPr lang="en-CA" sz="2800" b="1" dirty="0">
              <a:latin typeface="Calibri" pitchFamily="34" charset="0"/>
            </a:endParaRPr>
          </a:p>
        </p:txBody>
      </p:sp>
    </p:spTree>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302840" y="1709936"/>
            <a:ext cx="8445624" cy="1143000"/>
          </a:xfrm>
        </p:spPr>
        <p:txBody>
          <a:bodyPr/>
          <a:lstStyle/>
          <a:p>
            <a:r>
              <a:rPr lang="en-US" altLang="ko-KR" sz="2800" dirty="0" smtClean="0">
                <a:solidFill>
                  <a:schemeClr val="tx1"/>
                </a:solidFill>
              </a:rPr>
              <a:t>John’s book on the powers and perfections of God </a:t>
            </a:r>
            <a:br>
              <a:rPr lang="en-US" altLang="ko-KR" sz="2800" dirty="0" smtClean="0">
                <a:solidFill>
                  <a:schemeClr val="tx1"/>
                </a:solidFill>
              </a:rPr>
            </a:br>
            <a:r>
              <a:rPr lang="en-US" altLang="ko-KR" sz="2800" dirty="0" smtClean="0">
                <a:solidFill>
                  <a:schemeClr val="tx1"/>
                </a:solidFill>
              </a:rPr>
              <a:t>the Father, Son and Spirit is  </a:t>
            </a:r>
            <a:br>
              <a:rPr lang="en-US" altLang="ko-KR" sz="2800" dirty="0" smtClean="0">
                <a:solidFill>
                  <a:schemeClr val="tx1"/>
                </a:solidFill>
              </a:rPr>
            </a:br>
            <a:r>
              <a:rPr lang="en-US" altLang="ko-KR" sz="1000" dirty="0" smtClean="0">
                <a:solidFill>
                  <a:schemeClr val="tx1"/>
                </a:solidFill>
              </a:rPr>
              <a:t/>
            </a:r>
            <a:br>
              <a:rPr lang="en-US" altLang="ko-KR" sz="1000" dirty="0" smtClean="0">
                <a:solidFill>
                  <a:schemeClr val="tx1"/>
                </a:solidFill>
              </a:rPr>
            </a:br>
            <a:r>
              <a:rPr lang="en-US" altLang="ko-KR" sz="2800" dirty="0" smtClean="0">
                <a:solidFill>
                  <a:schemeClr val="tx1"/>
                </a:solidFill>
              </a:rPr>
              <a:t>“Know Your God:</a:t>
            </a:r>
            <a:br>
              <a:rPr lang="en-US" altLang="ko-KR" sz="2800" dirty="0" smtClean="0">
                <a:solidFill>
                  <a:schemeClr val="tx1"/>
                </a:solidFill>
              </a:rPr>
            </a:br>
            <a:r>
              <a:rPr lang="en-US" altLang="ko-KR" sz="2800" dirty="0" smtClean="0">
                <a:solidFill>
                  <a:schemeClr val="tx1"/>
                </a:solidFill>
              </a:rPr>
              <a:t>Thirty days of enjoying the Lord and His Character” </a:t>
            </a:r>
            <a:br>
              <a:rPr lang="en-US" altLang="ko-KR" sz="2800" dirty="0" smtClean="0">
                <a:solidFill>
                  <a:schemeClr val="tx1"/>
                </a:solidFill>
              </a:rPr>
            </a:br>
            <a:r>
              <a:rPr lang="en-US" altLang="ko-KR" sz="1000" dirty="0" smtClean="0">
                <a:solidFill>
                  <a:schemeClr val="tx1"/>
                </a:solidFill>
              </a:rPr>
              <a:t/>
            </a:r>
            <a:br>
              <a:rPr lang="en-US" altLang="ko-KR" sz="1000" dirty="0" smtClean="0">
                <a:solidFill>
                  <a:schemeClr val="tx1"/>
                </a:solidFill>
              </a:rPr>
            </a:br>
            <a:r>
              <a:rPr lang="en-US" altLang="ko-KR" sz="2800" dirty="0" smtClean="0">
                <a:solidFill>
                  <a:schemeClr val="tx1"/>
                </a:solidFill>
              </a:rPr>
              <a:t>by John </a:t>
            </a:r>
            <a:r>
              <a:rPr lang="en-US" altLang="ko-KR" sz="2800" dirty="0" err="1" smtClean="0">
                <a:solidFill>
                  <a:schemeClr val="tx1"/>
                </a:solidFill>
              </a:rPr>
              <a:t>Crozier</a:t>
            </a:r>
            <a:r>
              <a:rPr lang="en-US" altLang="ko-KR" sz="2800" dirty="0" smtClean="0">
                <a:solidFill>
                  <a:schemeClr val="tx1"/>
                </a:solidFill>
              </a:rPr>
              <a:t/>
            </a:r>
            <a:br>
              <a:rPr lang="en-US" altLang="ko-KR" sz="2800" dirty="0" smtClean="0">
                <a:solidFill>
                  <a:schemeClr val="tx1"/>
                </a:solidFill>
              </a:rPr>
            </a:br>
            <a:r>
              <a:rPr lang="en-US" altLang="ko-KR" sz="1000" dirty="0" smtClean="0">
                <a:solidFill>
                  <a:schemeClr val="tx1"/>
                </a:solidFill>
              </a:rPr>
              <a:t/>
            </a:r>
            <a:br>
              <a:rPr lang="en-US" altLang="ko-KR" sz="1000" dirty="0" smtClean="0">
                <a:solidFill>
                  <a:schemeClr val="tx1"/>
                </a:solidFill>
              </a:rPr>
            </a:br>
            <a:r>
              <a:rPr lang="en-US" altLang="ko-KR" sz="2800" dirty="0" smtClean="0">
                <a:solidFill>
                  <a:schemeClr val="tx1"/>
                </a:solidFill>
              </a:rPr>
              <a:t>free </a:t>
            </a:r>
            <a:r>
              <a:rPr lang="en-US" altLang="ko-KR" sz="2800" i="1" dirty="0" smtClean="0">
                <a:solidFill>
                  <a:schemeClr val="tx1"/>
                </a:solidFill>
              </a:rPr>
              <a:t>e</a:t>
            </a:r>
            <a:r>
              <a:rPr lang="en-US" altLang="ko-KR" sz="2800" dirty="0" smtClean="0">
                <a:solidFill>
                  <a:schemeClr val="tx1"/>
                </a:solidFill>
              </a:rPr>
              <a:t>Book at</a:t>
            </a:r>
            <a:r>
              <a:rPr lang="en-US" altLang="ko-KR" sz="2800" dirty="0" smtClean="0">
                <a:solidFill>
                  <a:schemeClr val="bg1"/>
                </a:solidFill>
              </a:rPr>
              <a:t> </a:t>
            </a:r>
            <a:r>
              <a:rPr lang="en-US" altLang="ko-KR" sz="2800" dirty="0" smtClean="0">
                <a:solidFill>
                  <a:schemeClr val="bg1"/>
                </a:solidFill>
                <a:hlinkClick r:id="rId3"/>
              </a:rPr>
              <a:t>www.GraceGodChrist.com</a:t>
            </a:r>
            <a:r>
              <a:rPr lang="en-US" altLang="ko-KR" sz="2800" dirty="0" smtClean="0">
                <a:solidFill>
                  <a:schemeClr val="bg1"/>
                </a:solidFill>
              </a:rPr>
              <a:t> </a:t>
            </a:r>
            <a:br>
              <a:rPr lang="en-US" altLang="ko-KR" sz="2800" dirty="0" smtClean="0">
                <a:solidFill>
                  <a:schemeClr val="bg1"/>
                </a:solidFill>
              </a:rPr>
            </a:br>
            <a:r>
              <a:rPr lang="en-US" altLang="ko-KR" sz="1800" dirty="0" smtClean="0">
                <a:solidFill>
                  <a:schemeClr val="bg1"/>
                </a:solidFill>
              </a:rPr>
              <a:t/>
            </a:r>
            <a:br>
              <a:rPr lang="en-US" altLang="ko-KR" sz="1800" dirty="0" smtClean="0">
                <a:solidFill>
                  <a:schemeClr val="bg1"/>
                </a:solidFill>
              </a:rPr>
            </a:br>
            <a:endParaRPr lang="ko-KR" altLang="en-US" sz="2800" dirty="0">
              <a:solidFill>
                <a:schemeClr val="tx1"/>
              </a:solidFill>
            </a:endParaRPr>
          </a:p>
        </p:txBody>
      </p:sp>
      <p:sp>
        <p:nvSpPr>
          <p:cNvPr id="3" name="TextBox 2"/>
          <p:cNvSpPr txBox="1"/>
          <p:nvPr/>
        </p:nvSpPr>
        <p:spPr>
          <a:xfrm>
            <a:off x="107504" y="4005064"/>
            <a:ext cx="8820472" cy="2308324"/>
          </a:xfrm>
          <a:prstGeom prst="rect">
            <a:avLst/>
          </a:prstGeom>
          <a:noFill/>
        </p:spPr>
        <p:txBody>
          <a:bodyPr wrap="square" rtlCol="0">
            <a:spAutoFit/>
          </a:bodyPr>
          <a:lstStyle/>
          <a:p>
            <a:pPr algn="ctr"/>
            <a:r>
              <a:rPr lang="en-US" sz="2400" dirty="0" smtClean="0">
                <a:solidFill>
                  <a:srgbClr val="00FF00"/>
                </a:solidFill>
              </a:rPr>
              <a:t>In this life, two key fountains to constantly drink from are God’s character </a:t>
            </a:r>
            <a:r>
              <a:rPr lang="en-US" sz="2400" u="sng" dirty="0" smtClean="0">
                <a:solidFill>
                  <a:srgbClr val="00FF00"/>
                </a:solidFill>
              </a:rPr>
              <a:t>and</a:t>
            </a:r>
            <a:r>
              <a:rPr lang="en-US" sz="2400" dirty="0" smtClean="0">
                <a:solidFill>
                  <a:srgbClr val="00FF00"/>
                </a:solidFill>
              </a:rPr>
              <a:t> his riches in Christ.  They are really one fountain, the fountain of God in Christ.  All God’s grace in Christ is that we may know God as he is, rejoicing in him forever.  </a:t>
            </a:r>
          </a:p>
          <a:p>
            <a:pPr algn="ctr"/>
            <a:r>
              <a:rPr lang="en-US" sz="2400" dirty="0" smtClean="0">
                <a:solidFill>
                  <a:srgbClr val="00FF00"/>
                </a:solidFill>
              </a:rPr>
              <a:t>“Know Your God” focuses on God’s character. “The Grace of God in Christ” focuses on all God provides in Christ</a:t>
            </a:r>
            <a:r>
              <a:rPr lang="en-US" sz="2400" b="1" dirty="0" smtClean="0">
                <a:solidFill>
                  <a:srgbClr val="00FF00"/>
                </a:solidFill>
              </a:rPr>
              <a:t>.</a:t>
            </a:r>
            <a:endParaRPr lang="en-CA" sz="2400" dirty="0">
              <a:solidFill>
                <a:srgbClr val="00FF00"/>
              </a:solidFill>
            </a:endParaRPr>
          </a:p>
        </p:txBody>
      </p:sp>
    </p:spTree>
  </p:cSld>
  <p:clrMapOvr>
    <a:masterClrMapping/>
  </p:clrMapOvr>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30016"/>
            <a:ext cx="8229600" cy="1143000"/>
          </a:xfrm>
        </p:spPr>
        <p:txBody>
          <a:bodyPr/>
          <a:lstStyle/>
          <a:p>
            <a:r>
              <a:rPr lang="en-CA" sz="3600" dirty="0" smtClean="0"/>
              <a:t>To get this PPT to play properly so the </a:t>
            </a:r>
            <a:r>
              <a:rPr lang="en-CA" sz="3600" dirty="0" err="1" smtClean="0"/>
              <a:t>smileys</a:t>
            </a:r>
            <a:r>
              <a:rPr lang="en-CA" sz="3600" dirty="0" smtClean="0"/>
              <a:t> dance on your smart-phone or other device, you must download a free copy of Microsoft Office </a:t>
            </a:r>
            <a:r>
              <a:rPr lang="en-CA" sz="3600" dirty="0" err="1" smtClean="0"/>
              <a:t>Powerpoint</a:t>
            </a:r>
            <a:r>
              <a:rPr lang="en-CA" sz="3600" dirty="0" smtClean="0"/>
              <a:t> onto your phone, and when you go to this PPT, you must press the “play as a PPT” tab.  Otherwise the </a:t>
            </a:r>
            <a:r>
              <a:rPr lang="en-CA" sz="3600" dirty="0" err="1" smtClean="0"/>
              <a:t>smileys</a:t>
            </a:r>
            <a:r>
              <a:rPr lang="en-CA" sz="3600" dirty="0" smtClean="0"/>
              <a:t> stand still and the heart doesn’t jump for joy!</a:t>
            </a:r>
            <a:endParaRPr lang="en-CA" sz="3600" dirty="0"/>
          </a:p>
        </p:txBody>
      </p:sp>
    </p:spTree>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22104"/>
            <a:ext cx="8229600" cy="1143000"/>
          </a:xfrm>
        </p:spPr>
        <p:txBody>
          <a:bodyPr/>
          <a:lstStyle/>
          <a:p>
            <a:pPr>
              <a:defRPr/>
            </a:pPr>
            <a:r>
              <a:rPr lang="en-CA" sz="2800" dirty="0" smtClean="0">
                <a:solidFill>
                  <a:schemeClr val="tx1"/>
                </a:solidFill>
              </a:rPr>
              <a:t>PPT © copyright by John </a:t>
            </a:r>
            <a:r>
              <a:rPr lang="en-CA" sz="2800" dirty="0" err="1" smtClean="0">
                <a:solidFill>
                  <a:schemeClr val="tx1"/>
                </a:solidFill>
              </a:rPr>
              <a:t>Crozier</a:t>
            </a:r>
            <a:r>
              <a:rPr lang="en-CA" sz="2800" dirty="0" smtClean="0">
                <a:solidFill>
                  <a:schemeClr val="tx1"/>
                </a:solidFill>
              </a:rPr>
              <a:t> 2017 </a:t>
            </a:r>
            <a:br>
              <a:rPr lang="en-CA" sz="2800" dirty="0" smtClean="0">
                <a:solidFill>
                  <a:schemeClr val="tx1"/>
                </a:solidFill>
              </a:rPr>
            </a:br>
            <a:r>
              <a:rPr lang="en-CA" sz="1400" dirty="0" smtClean="0">
                <a:solidFill>
                  <a:schemeClr val="tx1"/>
                </a:solidFill>
              </a:rPr>
              <a:t/>
            </a:r>
            <a:br>
              <a:rPr lang="en-CA" sz="1400" dirty="0" smtClean="0">
                <a:solidFill>
                  <a:schemeClr val="tx1"/>
                </a:solidFill>
              </a:rPr>
            </a:br>
            <a:r>
              <a:rPr lang="en-CA" sz="2800" dirty="0" smtClean="0">
                <a:solidFill>
                  <a:srgbClr val="FF0000"/>
                </a:solidFill>
              </a:rPr>
              <a:t>Available without cost.</a:t>
            </a:r>
            <a:r>
              <a:rPr lang="en-CA" sz="2800" dirty="0" smtClean="0">
                <a:solidFill>
                  <a:schemeClr val="tx1"/>
                </a:solidFill>
              </a:rPr>
              <a:t/>
            </a:r>
            <a:br>
              <a:rPr lang="en-CA" sz="2800" dirty="0" smtClean="0">
                <a:solidFill>
                  <a:schemeClr val="tx1"/>
                </a:solidFill>
              </a:rPr>
            </a:br>
            <a:r>
              <a:rPr lang="en-CA" sz="2800" dirty="0" smtClean="0">
                <a:solidFill>
                  <a:srgbClr val="00FF00"/>
                </a:solidFill>
              </a:rPr>
              <a:t>For educational purposes.</a:t>
            </a:r>
            <a:r>
              <a:rPr lang="en-CA" sz="2800" dirty="0" smtClean="0">
                <a:solidFill>
                  <a:schemeClr val="tx1"/>
                </a:solidFill>
              </a:rPr>
              <a:t/>
            </a:r>
            <a:br>
              <a:rPr lang="en-CA" sz="2800" dirty="0" smtClean="0">
                <a:solidFill>
                  <a:schemeClr val="tx1"/>
                </a:solidFill>
              </a:rPr>
            </a:br>
            <a:r>
              <a:rPr lang="en-CA" sz="2800" dirty="0" smtClean="0">
                <a:solidFill>
                  <a:schemeClr val="tx1"/>
                </a:solidFill>
              </a:rPr>
              <a:t/>
            </a:r>
            <a:br>
              <a:rPr lang="en-CA" sz="2800" dirty="0" smtClean="0">
                <a:solidFill>
                  <a:schemeClr val="tx1"/>
                </a:solidFill>
              </a:rPr>
            </a:br>
            <a:r>
              <a:rPr lang="en-CA" sz="2800" dirty="0" smtClean="0">
                <a:solidFill>
                  <a:schemeClr val="tx1"/>
                </a:solidFill>
              </a:rPr>
              <a:t>I have used Google image search to try to find </a:t>
            </a:r>
            <a:br>
              <a:rPr lang="en-CA" sz="2800" dirty="0" smtClean="0">
                <a:solidFill>
                  <a:schemeClr val="tx1"/>
                </a:solidFill>
              </a:rPr>
            </a:br>
            <a:r>
              <a:rPr lang="en-CA" sz="2800" dirty="0" smtClean="0">
                <a:solidFill>
                  <a:schemeClr val="tx1"/>
                </a:solidFill>
              </a:rPr>
              <a:t>the original source of the graphics from the internet in order to give proper credit.</a:t>
            </a:r>
            <a:br>
              <a:rPr lang="en-CA" sz="2800" dirty="0" smtClean="0">
                <a:solidFill>
                  <a:schemeClr val="tx1"/>
                </a:solidFill>
              </a:rPr>
            </a:br>
            <a:r>
              <a:rPr lang="en-CA" sz="2000" dirty="0" smtClean="0">
                <a:solidFill>
                  <a:schemeClr val="tx1"/>
                </a:solidFill>
              </a:rPr>
              <a:t/>
            </a:r>
            <a:br>
              <a:rPr lang="en-CA" sz="2000" dirty="0" smtClean="0">
                <a:solidFill>
                  <a:schemeClr val="tx1"/>
                </a:solidFill>
              </a:rPr>
            </a:br>
            <a:r>
              <a:rPr lang="en-CA" sz="2800" dirty="0" smtClean="0">
                <a:solidFill>
                  <a:schemeClr val="tx1"/>
                </a:solidFill>
              </a:rPr>
              <a:t>If you know of the original source </a:t>
            </a:r>
            <a:br>
              <a:rPr lang="en-CA" sz="2800" dirty="0" smtClean="0">
                <a:solidFill>
                  <a:schemeClr val="tx1"/>
                </a:solidFill>
              </a:rPr>
            </a:br>
            <a:r>
              <a:rPr lang="en-CA" sz="2800" dirty="0" smtClean="0">
                <a:solidFill>
                  <a:schemeClr val="tx1"/>
                </a:solidFill>
              </a:rPr>
              <a:t>of any graphics that say</a:t>
            </a:r>
            <a:br>
              <a:rPr lang="en-CA" sz="2800" dirty="0" smtClean="0">
                <a:solidFill>
                  <a:schemeClr val="tx1"/>
                </a:solidFill>
              </a:rPr>
            </a:br>
            <a:r>
              <a:rPr lang="en-CA" sz="2800" dirty="0" smtClean="0">
                <a:solidFill>
                  <a:schemeClr val="tx1"/>
                </a:solidFill>
              </a:rPr>
              <a:t>“various copies on internet, </a:t>
            </a:r>
            <a:br>
              <a:rPr lang="en-CA" sz="2800" dirty="0" smtClean="0">
                <a:solidFill>
                  <a:schemeClr val="tx1"/>
                </a:solidFill>
              </a:rPr>
            </a:br>
            <a:r>
              <a:rPr lang="en-CA" sz="2800" dirty="0" smtClean="0">
                <a:solidFill>
                  <a:schemeClr val="tx1"/>
                </a:solidFill>
              </a:rPr>
              <a:t>original source unknown,”</a:t>
            </a:r>
            <a:br>
              <a:rPr lang="en-CA" sz="2800" dirty="0" smtClean="0">
                <a:solidFill>
                  <a:schemeClr val="tx1"/>
                </a:solidFill>
              </a:rPr>
            </a:br>
            <a:r>
              <a:rPr lang="en-CA" sz="2800" dirty="0" smtClean="0">
                <a:solidFill>
                  <a:schemeClr val="tx1"/>
                </a:solidFill>
              </a:rPr>
              <a:t>please contact me at: </a:t>
            </a:r>
            <a:r>
              <a:rPr lang="en-CA" sz="2800" dirty="0" smtClean="0">
                <a:solidFill>
                  <a:srgbClr val="FFFF00"/>
                </a:solidFill>
              </a:rPr>
              <a:t>johncrozieris@gmail.com</a:t>
            </a:r>
            <a:br>
              <a:rPr lang="en-CA" sz="2800" dirty="0" smtClean="0">
                <a:solidFill>
                  <a:srgbClr val="FFFF00"/>
                </a:solidFill>
              </a:rPr>
            </a:br>
            <a:r>
              <a:rPr lang="en-CA" sz="2800" dirty="0" smtClean="0">
                <a:solidFill>
                  <a:schemeClr val="tx1"/>
                </a:solidFill>
              </a:rPr>
              <a:t> </a:t>
            </a:r>
            <a:r>
              <a:rPr lang="en-CA" sz="3200" dirty="0" smtClean="0">
                <a:solidFill>
                  <a:schemeClr val="tx1"/>
                </a:solidFill>
              </a:rPr>
              <a:t/>
            </a:r>
            <a:br>
              <a:rPr lang="en-CA" sz="3200" dirty="0" smtClean="0">
                <a:solidFill>
                  <a:schemeClr val="tx1"/>
                </a:solidFill>
              </a:rPr>
            </a:br>
            <a:endParaRPr lang="en-CA" sz="3200" dirty="0">
              <a:solidFill>
                <a:schemeClr val="tx1"/>
              </a:solidFill>
            </a:endParaRPr>
          </a:p>
        </p:txBody>
      </p:sp>
    </p:spTree>
  </p:cSld>
  <p:clrMapOvr>
    <a:masterClrMapping/>
  </p:clrMapOvr>
</p:sld>
</file>

<file path=ppt/theme/theme1.xml><?xml version="1.0" encoding="utf-8"?>
<a:theme xmlns:a="http://schemas.openxmlformats.org/drawingml/2006/main" name="Default Design">
  <a:themeElements>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57625</TotalTime>
  <Words>17626</Words>
  <Application>Microsoft Office PowerPoint</Application>
  <PresentationFormat>On-screen Show (4:3)</PresentationFormat>
  <Paragraphs>3229</Paragraphs>
  <Slides>239</Slides>
  <Notes>39</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239</vt:i4>
      </vt:variant>
    </vt:vector>
  </HeadingPairs>
  <TitlesOfParts>
    <vt:vector size="241" baseType="lpstr">
      <vt:lpstr>Default Design</vt:lpstr>
      <vt:lpstr>Slide</vt:lpstr>
      <vt:lpstr>Slide 1</vt:lpstr>
      <vt:lpstr>God’s gift of  his Son Jesus Christ</vt:lpstr>
      <vt:lpstr>Slide 3</vt:lpstr>
      <vt:lpstr>Slide 4</vt:lpstr>
      <vt:lpstr>To get this PPT to play properly so the smileys dance on your smart-phone or other device, you must download a free copy of Microsoft Office Powerpoint onto your phone, and when you go to this PPT, you must press the “play as a PPT” tab.  Otherwise the smileys stand still and the heart doesn’t jump for joy!</vt:lpstr>
      <vt:lpstr>Lªx‡ó‡Z Ck¦‡ii †`Iqv Avb›` cÖfz hxï Lªx‡ói µkv‡ivcb Ges cybiæÌvb Øviv Avgv‡`i cÖvß 100wU Avb‡›`i Dcnvimg~n   ‡h mKj Dcnvi wfw³g~j `„p K‡i 1-14 wcZv, cyÎ Ges cweÎ AvZ¥vi mv‡_ hy³ Dcnvi mg~n 15-23  Ck¦‡ii AbyMÖn-wmsnvm‡bi mvg‡b Rxe‡bi Dcnvi mg~n 24-31 ‡h mKj Dcnvi mg~n cvc †_‡K g~³ K‡I 32-48  cweÎ AvZ¥vi Rxe‡bi cÖvß Dcnvi mg~n 48-71  Lªx‡ói †`n nevi Rb¨ Dcnvi mg~n 72-82  fwel¨Z †MŠi‡ei Dcnvi mg~n 83-97 ‡h wZbwU Dcnvi mg~‡n Ab¨vb¨ me Dcnvi ¸‡jv AšÍ©f~³ 98-100   Use “search” on your smart-phone   </vt:lpstr>
      <vt:lpstr>Slide 7</vt:lpstr>
      <vt:lpstr>Slide 8</vt:lpstr>
      <vt:lpstr>Slide 9</vt:lpstr>
      <vt:lpstr>Slide 10</vt:lpstr>
      <vt:lpstr>Slide 11</vt:lpstr>
      <vt:lpstr>Slide 12</vt:lpstr>
      <vt:lpstr>Lord, thank you that when you forgive us  you “lift off / nasa” our sins from us.  Praise you that we can join your NASA (lift off) program of forgiveness!</vt:lpstr>
      <vt:lpstr>Slide 14</vt:lpstr>
      <vt:lpstr>Slide 15</vt:lpstr>
      <vt:lpstr>Slide 16</vt:lpstr>
      <vt:lpstr>Slide 17</vt:lpstr>
      <vt:lpstr>Slide 18</vt:lpstr>
      <vt:lpstr>Slide 19</vt:lpstr>
      <vt:lpstr>Slide 20</vt:lpstr>
      <vt:lpstr>Slide 21</vt:lpstr>
      <vt:lpstr>Slide 22</vt:lpstr>
      <vt:lpstr>Lord, we praise you that the fullness of your blessing is given in Christ  by faith in what Christ has DONE, and not by religious efforts we DO.  It is finished! We rest in Christ and his finished work rather than DO, DO, DO  to earn your blessing.</vt:lpstr>
      <vt:lpstr>Slide 24</vt:lpstr>
      <vt:lpstr>Slide 25</vt:lpstr>
      <vt:lpstr>Slide 26</vt:lpstr>
      <vt:lpstr>Slide 27</vt:lpstr>
      <vt:lpstr>Slide 28</vt:lpstr>
      <vt:lpstr>Slide 29</vt:lpstr>
      <vt:lpstr>Slide 30</vt:lpstr>
      <vt:lpstr>Slide 31</vt:lpstr>
      <vt:lpstr>Here is what changes this PPT from study  to wonderful fellowship with the LORD:  Before we click to the next gift,  praise the Lord with WC, BIC and “as you promise.” WC = without Christ    BIC = but in Christ (crucified and reigning) By reminding ourselves of what we have without Christ,  we praise the LORD with more joy for what he gives us  through Christ’s death and resurrection,  quoting his promises in the word of God.  As we learn to do this, we will be thrilled as the Lord gives us fresh insights over and over.</vt:lpstr>
      <vt:lpstr>Lªx‡ó‡Z Ck¦‡ii †`Iqv Avb›` cÖfz hxï Lªx‡ói µkv‡ivcb Ges cybiæÌvb Øviv Avgv‡`i cÖvß 100wU Avb‡›`i Dcnvimg~n   ‡h mKj Dcnvi wfw³g~j `„p K‡i 1-14 wcZv, cyÎ Ges cweÎ AvZ¥vi mv‡_ hy³ Dcnvi mg~n 15-23  Ck¦‡ii AbyMÖn-wmsnvm‡bi mvg‡b Rxe‡bi Dcnvi mg~n 24-31 ‡h mKj Dcnvi mg~n cvc †_‡K g~³ K‡I 32-48  cweÎ AvZ¥vi Rxe‡bi cÖvß Dcnvi mg~n 48-71  Lªx‡ói †`n nevi Rb¨ Dcnvi mg~n 72-82  fwel¨Z †MŠi‡ei Dcnvi mg~n 83-97 ‡h wZbwU Dcnvi mg~‡n Ab¨vb¨ me Dcnvi ¸‡jv AšÍ©f~³ 98-100  Use “search” on your smart-phone   </vt:lpstr>
      <vt:lpstr>Slide 34</vt:lpstr>
      <vt:lpstr>Slide 35</vt:lpstr>
      <vt:lpstr>Slide 36</vt:lpstr>
      <vt:lpstr>Abba</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Jesus died to provide us with the righteousness of God which results in access to live in full fellowship in God’s presence continually in Christ, in the Father, in the Spirit.  It’s as if we are at the table in their home to share in the personal relationships of love, communion, cooperation and delight they enjoy  with each other and want to share with us.</vt:lpstr>
      <vt:lpstr>Slide 51</vt:lpstr>
      <vt:lpstr>Slide 52</vt:lpstr>
      <vt:lpstr>Slide 53</vt:lpstr>
      <vt:lpstr>Slide 54</vt:lpstr>
      <vt:lpstr>Lªx‡ó‡Z Ck¦‡ii †`Iqv Avb›` cÖfz hxï Lªx‡ói µkv‡ivcb Ges cybiæÌvb Øviv Avgv‡`i cÖvß 100wU Avb‡›`i Dcnvimg~n   ‡h mKj Dcnvi wfw³g~j `„p K‡i 1-14 wcZv, cyÎ Ges cweÎ AvZ¥vi mv‡_ hy³ Dcnvi mg~n 15-23  Ck¦‡ii AbyMÖn-wmsnvm‡bi mvg‡b Rxe‡bi Dcnvi mg~n 24-31 ‡h mKj Dcnvi mg~n cvc †_‡K g~³ K‡I 32-48  cweÎ AvZ¥vi Rxe‡bi cÖvß Dcnvi mg~n 48-71  Lªx‡ói †`n nevi Rb¨ Dcnvi mg~n 72-82  fwel¨Z †MŠi‡ei Dcnvi mg~n 83-97 ‡h wZbwU Dcnvi mg~‡n Ab¨vb¨ me Dcnvi ¸‡jv AšÍ©f~³ 98-100  Use “search” on your smart-phone   </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Why did Jesus have the greatest joy of anyone?    Jesus had and sought none of the joys of the world  like a nice home and money, but he was the happiest person ever on earth because more than all others,  he had the greatest joy in God.   When we stop seeking joy in earthly, temporary things, to seek joy in the eternal God who’s better than all else, we will find joy and satisfaction in Christ  that is different and better than joy in anything else.   Jesus died “that my joy may be in you,  and that your joy may be full. . . . that they may have my joy fulfilled in themselves” (John 15:11; 17:13).    From “Know Your God,” John’s eBook on God’s attributes, page 40, and “The Grace of God in Christ,” page 129, both at www.GraceGodChrist.com</vt:lpstr>
      <vt:lpstr>immersed into Christ immersed into Christ’s  death and resurrection</vt:lpstr>
      <vt:lpstr> ‡h mKj Dcnvi  mg~n cvc †_‡K  g~³ K‡i  </vt:lpstr>
      <vt:lpstr>Slide 71</vt:lpstr>
      <vt:lpstr>Slide 72</vt:lpstr>
      <vt:lpstr>Slide 73</vt:lpstr>
      <vt:lpstr>Slide 74</vt:lpstr>
      <vt:lpstr>Slide 75</vt:lpstr>
      <vt:lpstr>Slide 76</vt:lpstr>
      <vt:lpstr>Slide 77</vt:lpstr>
      <vt:lpstr>Slide 78</vt:lpstr>
      <vt:lpstr>Slide 79</vt:lpstr>
      <vt:lpstr>Slide 80</vt:lpstr>
      <vt:lpstr>S</vt:lpstr>
      <vt:lpstr>me</vt:lpstr>
      <vt:lpstr>S</vt:lpstr>
      <vt:lpstr>immersed into Christ immersed into Christ’s  death and resurrection</vt:lpstr>
      <vt:lpstr>Slide 85</vt:lpstr>
      <vt:lpstr>Slide 86</vt:lpstr>
      <vt:lpstr>Slide 87</vt:lpstr>
      <vt:lpstr>Lord, without Jesus Christ . . .   but I praise you that through Christ’s death . . . </vt:lpstr>
      <vt:lpstr>Lªx‡ó‡Z Ck¦‡ii †`Iqv Avb›` cÖfz hxï Lªx‡ói µkv‡ivcb Ges cybiæÌvb Øviv Avgv‡`i cÖvß 100wU Avb‡›`i Dcnvimg~n   ‡h mKj Dcnvi wfw³g~j `„p K‡i 1-14 wcZv, cyÎ Ges cweÎ AvZ¥vi mv‡_ hy³ Dcnvi mg~n 15-23  Ck¦‡ii AbyMÖn-wmsnvm‡bi mvg‡b Rxe‡bi Dcnvi mg~n 24-31 ‡h mKj Dcnvi mg~n cvc †_‡K g~³ K‡I 32-48  cweÎ AvZ¥vi Rxe‡bi cÖvß Dcnvi mg~n 48-71  Lªx‡ói †`n nevi Rb¨ Dcnvi mg~n 72-82  fwel¨Z †MŠi‡ei Dcnvi mg~n 83-97 ‡h wZbwU Dcnvi mg~‡n Ab¨vb¨ me Dcnvi ¸‡jv AšÍ©f~³ 98-100  Use “search” on your smart-phone   </vt:lpstr>
      <vt:lpstr> under the law of the Spirit of life       the Spirit and God’s love is poured out      rivers of living water of the Spirit immersed in the Holy Spirit        given, receive, have the gift of the Spirit   the Spirit comes on us, falls on us anointed and sealed with the Spirit of guarantee  born of the Spirit, born of God  the Spirit of truth helps and teaches us God’s word  the Spirit leads and sanctifies us adopted as sons with the Spirit of the Son the Spirit gifts us for service to others  the Spirit fills us to do the Lord’s will  circumcised, set apart in the Spirit immeasurably great power God’s workmanship led in triumph and victory </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†iv:8:4-5, 12-14;  Mvjv:5:18       </vt:lpstr>
      <vt:lpstr>Slide 109</vt:lpstr>
      <vt:lpstr>Slide 110</vt:lpstr>
      <vt:lpstr>Slide 111</vt:lpstr>
      <vt:lpstr>Slide 112</vt:lpstr>
      <vt:lpstr>Slide 113</vt:lpstr>
      <vt:lpstr>Slide 114</vt:lpstr>
      <vt:lpstr>66. hxïi gZ K‡i Ck¦‡ii B”Qv c~ib Kivi Rb¨ cweÎ AvZ¥v Avgv‡`i c~b© K‡ib| n¨v cÖfz Avgv‡`i kw³ `vI!</vt:lpstr>
      <vt:lpstr>Slide 116</vt:lpstr>
      <vt:lpstr>Slide 117</vt:lpstr>
      <vt:lpstr>Bwd: 2:10;   wdwj: 2:13  </vt:lpstr>
      <vt:lpstr>Slide 119</vt:lpstr>
      <vt:lpstr>Jesus Christ has niked and gives us nike victory!</vt:lpstr>
      <vt:lpstr> under the law of the Spirit of life       the Spirit and God’s love is poured out      rivers of living water of the Spirit immersed in the Holy Spirit        given, receive, have the gift of the Spirit   the Spirit comes on us, falls on us anointed and sealed with the Spirit of guarantee  born of the Spirit, born of God  the Spirit of truth helps and teaches us God’s word  the Spirit leads and sanctifies us adopted as sons with the Spirit of the Son the Spirit gifts us for service to others  the Spirit fills us to do the Lord’s will  circumcised, set apart in the Spirit immeasurably great power God’s workmanship led in triumph and victory </vt:lpstr>
      <vt:lpstr>Slide 122</vt:lpstr>
      <vt:lpstr>Slide 123</vt:lpstr>
      <vt:lpstr>Slide 124</vt:lpstr>
      <vt:lpstr>Here is what changes this PPT from study  to wonderful fellowship with the LORD:  Before we click to the next gift,  praise the Lord with WC, BIC and “as you promise.” WC = without Christ    BIC = but with Christ (crucified and reigning) By reminding ourselves of what we have without Christ,  we praise the LORD with more joy for what he gives us  through Christ’s death and resurrection,  quoting his promises in the word of God.  As we learn to do this, we will be thrilled as the Lord gives us fresh insights over and over.</vt:lpstr>
      <vt:lpstr>Lªx‡ó‡Z Ck¦‡ii †`Iqv Avb›` cÖfz hxï Lªx‡ói µkv‡ivcb Ges cybiæÌvb Øviv Avgv‡`i cÖvß 100wU Avb‡›`i Dcnvimg~n   ‡h mKj Dcnvi wfw³g~j `„p K‡i 1-14 wcZv, cyÎ Ges cweÎ AvZ¥vi mv‡_ hy³ Dcnvi mg~n 15-23  Ck¦‡ii AbyMÖn-wmsnvm‡bi mvg‡b Rxe‡bi Dcnvi mg~n 24-31 ‡h mKj Dcnvi mg~n cvc †_‡K g~³ K‡I 32-48  cweÎ AvZ¥vi Rxe‡bi cÖvß Dcnvi mg~n 48-71  Lªx‡ói †`n nevi Rb¨ Dcnvi mg~n 72-82  fwel¨Z †MŠi‡ei Dcnvi mg~n 83-97 ‡h wZbwU Dcnvi mg~‡n Ab¨vb¨ me Dcnvi ¸‡jv AšÍ©f~³ 98-100   Use “search” on your smart-phone   </vt:lpstr>
      <vt:lpstr>in Christ</vt:lpstr>
      <vt:lpstr>Slide 128</vt:lpstr>
      <vt:lpstr>Slide 129</vt:lpstr>
      <vt:lpstr>Slide 130</vt:lpstr>
      <vt:lpstr>1wcZi 2:9-10</vt:lpstr>
      <vt:lpstr>Slide 132</vt:lpstr>
      <vt:lpstr>in Christ</vt:lpstr>
      <vt:lpstr>Slide 134</vt:lpstr>
      <vt:lpstr>Slide 135</vt:lpstr>
      <vt:lpstr>Slide 136</vt:lpstr>
      <vt:lpstr>Slide 137</vt:lpstr>
      <vt:lpstr>Lªx‡ó‡Z Ck¦‡ii †`Iqv Avb›` cÖfz hxï Lªx‡ói µkv‡ivcb Ges cybiæÌvb Øviv Avgv‡`i cÖvß 100wU Avb‡›`i Dcnvimg~n   ‡h mKj Dcnvi wfw³g~j `„p K‡i 1-14 wcZv, cyÎ Ges cweÎ AvZ¥vi mv‡_ hy³ Dcnvi mg~n 15-23  Ck¦‡ii AbyMÖn-wmsnvm‡bi mvg‡b Rxe‡bi Dcnvi mg~n 24-31 ‡h mKj Dcnvi mg~n cvc †_‡K g~³ K‡I 32-48  cweÎ AvZ¥vi Rxe‡bi cÖvß Dcnvi mg~n 48-71  Lªx‡ói †`n nevi Rb¨ Dcnvi mg~n 72-82  fwel¨Z †MŠi‡ei Dcnvi mg~n 83-97 ‡h wZbwU Dcnvi mg~‡n Ab¨vb¨ me Dcnvi ¸‡jv AšÍ©f~³ 98-100   Use “search” on your smart-phone   </vt:lpstr>
      <vt:lpstr>in Christ</vt:lpstr>
      <vt:lpstr>wdwj: 3:20;  Beªxq: 12:23; </vt:lpstr>
      <vt:lpstr>Slide 141</vt:lpstr>
      <vt:lpstr>85. Ck¦‡ii mšÍvb, `vqv` I Lªx‡óimn-`vqv`|  ab¨ev` cÖfz!</vt:lpstr>
      <vt:lpstr>Slide 143</vt:lpstr>
      <vt:lpstr>Slide 144</vt:lpstr>
      <vt:lpstr>Slide 145</vt:lpstr>
      <vt:lpstr>   2Zxg: 4:18</vt:lpstr>
      <vt:lpstr>90. cÖfzi Avb‡›`I mnfvMxZvq cÖ‡ek| ab¨ev` cÖfz!</vt:lpstr>
      <vt:lpstr>“The most satisfying and joy-filled love, communion, and cooperation in the universe flow between the Father, Son, and Spirit.”   “Like joining a happy, loving family for dinner, the Lord shares himself with us by immersing us in God the Father, Son and Spirit to share in their all-satisfying love, delight, communion, and cooperation in their purposes.  Joyful communion with God as we do his will is our highest joy in heaven - and now!”  Thank you, Lord, that we can rejoice in and serve you now, eager for entering your eternal joy in the future, the eternal joy of the triune Lord!   From “Know Your God,” John’s discipleship eBook on God’s attributes, page 72,  available free at www.GraceGodChrist.com</vt:lpstr>
      <vt:lpstr>Slide 149</vt:lpstr>
      <vt:lpstr>Slide 150</vt:lpstr>
      <vt:lpstr>wdwj:3:21;  1Kwi:15:20,21,23,35-57</vt:lpstr>
      <vt:lpstr>Slide 152</vt:lpstr>
      <vt:lpstr>cÖKv: 7:17; 21:4</vt:lpstr>
      <vt:lpstr>“They will  see his  face”    cÖKv: 22:3-4</vt:lpstr>
      <vt:lpstr>ÒwPiKvjLªx‡ói m‡½ ivRZ¨ Ki‡ebÓ  cÖKv: 3:21; 22:5</vt:lpstr>
      <vt:lpstr>Hallelujah! For the Lord our God  the Almighty reigns (Rev 19:6),  and because of the death of Christ for us,  we will reign with you forever (Rev 22:5)! Thanks be to God! Praise be to God! Glory be to God!  In the coming ages you will show the immeasurable riches of your grace  in kindness toward us in Christ Jesus (Eph 2:7)! For all eternity, all we receive from you results from the finished work of the Lord Jesus Christ!</vt:lpstr>
      <vt:lpstr>in Christ</vt:lpstr>
      <vt:lpstr>Slide 158</vt:lpstr>
      <vt:lpstr>Slide 159</vt:lpstr>
      <vt:lpstr>Slide 160</vt:lpstr>
      <vt:lpstr>“Many pursue sexual pleasure far more than they pursue joy in God.  Some may agree that temporary sexual pleasures in this life can’t be greater than the pleasures of God in eternity, but what blindness that since God is different and better than all else,  joy in God in this life is different and better than  all else now, including sexual pleasure!   Jesus had supreme joy without sex!”      From “Know Your God,” John’s discipleship eBook on God’s attributes, page 67,  available free at www.GraceGodChrist.com   </vt:lpstr>
      <vt:lpstr>“The joy Jesus had in God was a joy that was different and better than joy in anything else. Jesus had none of the joys of the world like a nice home and money, but he was the happiest person ever on earth because he, more than all others, had the greatest joy in God.”    “More than anyone else, Jesus sought joy in God, not in the things of the world, and more than all others, Jesus walked in God’s righteous ways,  so that his fullness of joy in God was made complete by his always walking in harmony with God’s will.”   “Jesus has shown us the way to deepest, all-satisfying joy in God!  When earthly things tempt us, we can turn away to drink joy in God instead!”  From “Know Your God,” John’s eBook on God’s attributes, page 67, at www.GraceGodChrist.com</vt:lpstr>
      <vt:lpstr>Did you praise the Lord for each of his gifts?  Learn the great benefit of praying “Without Christ . . . but in Christ (crucified and reigning) . . . as you promise in . . .”  for each gift!   Personally applying God’s Word with praise  moves God’s truth from the head to the heart.  Praise changes Bible study into fellowship with God.    Faith-filled praise based on God’s promises in Christ is like drinking God’s grace.  Praise completes our joy in God.1  To be thankful and say so completes our joy vs. being thankful but not saying so!     Since God is different and better than all else, enjoying God with praise, love and doing his will gives different and better joy than all else. </vt:lpstr>
      <vt:lpstr>Lªx‡ó‡Z Ck¦‡ii †`Iqv Avb›` cÖfz hxï Lªx‡ói µkv‡ivcb Ges cybiæÌvb Øviv Avgv‡`i cÖvß 100wU Avb‡›`i Dcnvimg~n   ‡h mKj Dcnvi wfw³g~j `„p K‡i 1-14 wcZv, cyÎ Ges cweÎ AvZ¥vi mv‡_ hy³ Dcnvi mg~n 15-23  Ck¦‡ii AbyMÖn-wmsnvm‡bi mvg‡b Rxe‡bi Dcnvi mg~n 24-31 ‡h mKj Dcnvi mg~n cvc †_‡K g~³ K‡I 32-48  cweÎ AvZ¥vi Rxe‡bi cÖvß Dcnvi mg~n 48-71  Lªx‡ói †`n nevi Rb¨ Dcnvi mg~n 72-82  fwel¨Z †MŠi‡ei Dcnvi mg~n 83-97 ‡h wZbwU Dcnvi mg~‡n Ab¨vb¨ me Dcnvi ¸‡jv AšÍ©f~³ 98-100  Use “search” on your smart-phone   </vt:lpstr>
      <vt:lpstr>Now let’s enjoy three concluding riches of grace in Christ!  They are put last because  they involve all the others.</vt:lpstr>
      <vt:lpstr>in Christ</vt:lpstr>
      <vt:lpstr>Slide 167</vt:lpstr>
      <vt:lpstr>Slide 168</vt:lpstr>
      <vt:lpstr> “Since the LORD is full of joy and satisfaction in himself because all his infinitely holy qualities make him supremely enjoyable and satisfying,  there’s nothing more loving than the LORD saving us from hell by the death of God the Son in order to share himself with us so we also are  full of joy and satisfaction in him in his presence,  face to face in an eternal covenant of love relationship, in Christ in God in the Spirit,  and God the Father, Son and Holy Spirit in us!”   From “Know Your God,” John’s discipleship eBook on God’s attributes, page 31, available free at www.GraceGodChrist.com  </vt:lpstr>
      <vt:lpstr>Slide 170</vt:lpstr>
      <vt:lpstr>Slide 171</vt:lpstr>
      <vt:lpstr>Slide 172</vt:lpstr>
      <vt:lpstr>Slide 173</vt:lpstr>
      <vt:lpstr>Slide 174</vt:lpstr>
      <vt:lpstr>Slide 175</vt:lpstr>
      <vt:lpstr>Slide 176</vt:lpstr>
      <vt:lpstr>Slide 177</vt:lpstr>
      <vt:lpstr>in Christ</vt:lpstr>
      <vt:lpstr>Slide 179</vt:lpstr>
      <vt:lpstr>It is finished! Joyfully rest in Christ’s death  to freely provide  all  you need in God! Come to me and  find rest!</vt:lpstr>
      <vt:lpstr>Slide 181</vt:lpstr>
      <vt:lpstr>Slide 182</vt:lpstr>
      <vt:lpstr>Slide 183</vt:lpstr>
      <vt:lpstr>“But you will receive power when the Holy Spirit has come upon you, and you will be my witnesses . . .  to the end of the earth”  Acts 1:8   Like a former beggar now a billionaire in Christ, will you reach out to people who are bankrupt in sin to speak of the Lord who died for them to make them rich in Christ?  Like someone who knows a Doctor who cured you of terminal cancer, will you tell lost people about Christ and his riches that cure us of the cancer of sin?  </vt:lpstr>
      <vt:lpstr>When we deeply value and enjoy something  we receive, thanks and expressions of delight  are spontaneous and freely given.   “What a great gift!  I love it!  Thank you very much!”  Worship is an automatic response to deeply valuing and enjoying God in Christ.  The more we truly enjoy God and his grace in Christ, the more we eagerly praise Him. If we aren’t praising, we must not be properly believing the grace of God given us in Christ.  C.S. Lewis said, “I had never noticed that all enjoyment spontaneously overflows into praise . . .  The world rings with praise — lovers praising their mistresses, readers their favourite poet, walkers praising the countryside, . . . ”  For discussion of this insight from C. S. Lewis, download the free mp3 at desiringGod.org – topic – Christian biography – “How Lewis changed the way I worship” by Sam Storms, 20130927-DGNC13-SMALL_TALKS-SAM_STORMS.mp3   http://www.desiringGod.org/conference-messages/how-lewis-changed-the-way-i-worship # Storms quotes Lewis from Reflections on the Psalms in the chapter “A Word About Praising” 90-98. </vt:lpstr>
      <vt:lpstr>Slide 186</vt:lpstr>
      <vt:lpstr>The End  but I hope it is just the beginning  of using God’s truth in these PPTs  to rejoice in God’s greatest gift of the Lord Jesus Christ in whom are many, many gifts, all the gifts we need in God! Get this on your Smartphone from www.GraceGodChrist.com</vt:lpstr>
      <vt:lpstr>Endnote 1 from slide 161.  Praise completes our joy in God.1  To be thankful and say so completes our joy, vs. being thankful but not saying so!  C.S. Lewis said, “I think we delight to praise what we enjoy because the praise not merely expresses but completes the enjoyment; it is its appointed consummation. It is not out of compliment that lovers keep on telling one another how beautiful they are;  the delight is incomplete till it is expressed.” C. S. Lewis, Reflections on the Psalms (New York: Harcourt, Brace and World, 1958), 95.  For more discussion, see John Piper “God Is Most Glorified in Us When We Are Most Satisfied in Him” October 13, 2012 at DesiringGod.org and  Sam Storms, “Praise: The Consummation of Joy” November 17, 2013  at DesiringGod.org</vt:lpstr>
      <vt:lpstr>Appendices 1  More on justification, gift #1</vt:lpstr>
      <vt:lpstr>Slide 190</vt:lpstr>
      <vt:lpstr>Slide 191</vt:lpstr>
      <vt:lpstr>Slide 192</vt:lpstr>
      <vt:lpstr>Slide 193</vt:lpstr>
      <vt:lpstr>Slide 194</vt:lpstr>
      <vt:lpstr>Slide 195</vt:lpstr>
      <vt:lpstr>Slide 196</vt:lpstr>
      <vt:lpstr>Slide 197</vt:lpstr>
      <vt:lpstr>Slide 198</vt:lpstr>
      <vt:lpstr>Thank you, Lord, for the two ways you are just to justify guilty sinners who deserve your just judgment.  1.  Thank you for your infinitely righteous Son  being your truly just sacrifice of atonement / propitiation  so you justly count our sins as fully punished   in Christ our substitute punishment. 2  2.  Thank you for your infinitely righteous Son  obeying all your commands in the law on our behalf so you justly count us as fully righteous  in Christ our substitute righteousness. 2  You are just and the justifier of those who trust Jesus as their wrath-bearer and righteousness-provider! 2</vt:lpstr>
      <vt:lpstr>Endnote 2 from the last slide regarding Christ our substitute punishment and Christ our substitute righteousness  John Piper uses the terms “righteousness-provider” and “sin-bearer” in a sermon on Romans 13:8-10.  “Love Is a Fulfilling of the Law, Part 3”  August 7, 2005 at DesiringGod.org  John Piper uses the helpful terms Christ our “substitute perfection” and our “substitute pardon” in: John Piper and Justin Taylor, “What God Requires, Christ Provides” January 1, 2004 at DesiringGod.org. Of his daughter he says, “Jesus' punishment and Jesus' righteousness  . . . Jesus is her righteousness and Jesus is her punishment.”   Piper also uses “substitute punishment” and “substitute perfection” and “substitute sacrifice and substitute righteousness” in: John Piper, “When Does God Become 100% For Us? Answering a Good Question” October 3, 2007 at DesiringGod.org  Also see John Piper’s book, Counted Righteous in Christ: Should We Abandon the Imputation of Christ's Righteousness? at DesiringGod.org</vt:lpstr>
      <vt:lpstr>Appendices 2  More on fullness, gift #10</vt:lpstr>
      <vt:lpstr>Slide 202</vt:lpstr>
      <vt:lpstr>Slide 203</vt:lpstr>
      <vt:lpstr>Roman gods had some power as heads of some things. All the powers of all gods made up “the fullness of deity.” But Jesus has “the whole fullness of deity” and is head of all.  All in Christ the fullness of God are “filled” in him by faith;  nothing else makes us more spiritual or “full” in God’s sight.</vt:lpstr>
      <vt:lpstr>Slide 205</vt:lpstr>
      <vt:lpstr>The fullness of God’s grace in Christ crucified is like gifts attached  to Christ’s cross.  This diagram shows  the gifts of God’s grace  in Christ in Colossians.  (For a free diagram for each NT book,  go to www.GraceGodChrist.com then to “The Grace of God in Christ eBook” then click on  “The Grace of God in Christ in each NT book”)</vt:lpstr>
      <vt:lpstr>Slide 207</vt:lpstr>
      <vt:lpstr>Slide 208</vt:lpstr>
      <vt:lpstr>Slide 209</vt:lpstr>
      <vt:lpstr>Slide 210</vt:lpstr>
      <vt:lpstr>Receive Christ the Lord by faith (2:6),  for God’s wisdom (2:3) and fullness (2:9-10)  are by faith in Christ.  Then keep on walking in Christ. Keep on being rooted in Christ.   Keep on being built up in Christ, established in faith in Christ, the same kind of faith  the apostles taught when you received Christ. Keep on overflowing with thanksgiving because of Christ.   </vt:lpstr>
      <vt:lpstr>Slide 212</vt:lpstr>
      <vt:lpstr>Fullness is not through  other gods, meditation similar to Buddha,  honoring ancestors,  pleasing the spirits,  going to witchdoctors, making pilgrimages,  bathing in the Ganges, observing special holy days,  speaking in tongues,  asceticism, worship of angels, visions (Col 2:18)  or being a very religious Christian.</vt:lpstr>
      <vt:lpstr>Fullness is  by faith in Christ  the fullness of God!</vt:lpstr>
      <vt:lpstr>Stop doing something to be more whole and complete.   Stop searching for fullness  in other ways.   Enjoy God’s fullness in Christ by faith in his Word  with prayers of thanks.  </vt:lpstr>
      <vt:lpstr>Slide 216</vt:lpstr>
      <vt:lpstr>Those who speak in tongues, please don’t hear me wrong.  I’m a missionary longing  to share the gospel of Christ with people of another language.  I think it would be wonderful if God enabled his people to speak in tongues like in Acts 2, declaring the wonderful works of God in Christ to the lost in their own language that we normally couldn’t speak!  We could finish taking Christ to every people group! </vt:lpstr>
      <vt:lpstr>Slide 218</vt:lpstr>
      <vt:lpstr>“If we do not rely on Christ for wholeness,  all our relationships  are an attempt  to complete ourselves.”  adapted from Drs. Les and Leslie Parrott</vt:lpstr>
      <vt:lpstr>Slide 220</vt:lpstr>
      <vt:lpstr>Slide 221</vt:lpstr>
      <vt:lpstr>Enjoy opening the gifts of God’s grace  in Christ which God has given us to bring us into fullest joy and satisfaction in God!</vt:lpstr>
      <vt:lpstr>Lord, thank you that all these gifts  in Christ are provided for us by Christ’s death and resurrection! It is finished. You give all  in  Christ  the moment we  open our hearts to receive Christ.</vt:lpstr>
      <vt:lpstr>Slide 224</vt:lpstr>
      <vt:lpstr>Slide 225</vt:lpstr>
      <vt:lpstr>Slide 226</vt:lpstr>
      <vt:lpstr>The above PPT is based on the book   “The Grace of God in Christ: Sixty days of enjoying Jesus Christ  and God’s riches of grace in Christ.”  by John Crozier  free eBook at www.GraceGodChrist.com   John was a Pastor in Canada from 1979-2008. From 2009-2016, John was an ESL teacher and Pastor in South Korea, mainly training Korean missionaries at MTI,  the Missionary Training Institute.   Now retired, he serves with AIM, Advancing Indigenous Missions (www.aimi.ca). John’s Doctor of Ministry is from Trinity Evangelical Divinity School in Deerfield, Illinois (Chicago).  Contact John at: johncrozieris@gmail.com</vt:lpstr>
      <vt:lpstr>  “John’s carefully calibrated study  of the believer’s blessings in Christ is superbly done!  It breathes Scripture – exalts Christ – is most practical and adaptable.   These truths are much needed in our time.  Highly recommended.”   Dr. David Larsen  Trinity Evangelical Divinity School </vt:lpstr>
      <vt:lpstr>“I love being reminded daily  of who I am in Christ and  of all that Christ has done for me.  John's study has helped me to live a more joyous and victorious life.   We are indeed rich in Christ.”   Bob Arnold, SIM International,  visiting Professor at SIMTI Korea,  former Director of SIM Benin    </vt:lpstr>
      <vt:lpstr>     “As we train missionaries at MTI Korea, the skills and experiences our veteran missionaries share are important, but secondary.  Above all, God calls us to give the nations the true Jesus in his saving fullness.  The Grace of God in Christ leads our students to Jesus on a deeper level.  Again and again, my own heart has found new freedom to relax in my Lord and Savior, even though I am busy with many things.  Wonderful!”   Mihyang Choi, Director, Missionary Training Institute, Yeosu, South Korea     </vt:lpstr>
      <vt:lpstr>“As I read John’s study, I found myself being blessed by the truths being presented, and incorporated them into my own devotional life.   I shared the list of the riches with my study group and we spent time each week reflecting on each truth.   I commend the study of God’s riches of grace by those who desire to move to the next level of their maturing in Christ.”     Dr. Gene Swanstrom Trinity Evangelical Divinity School   </vt:lpstr>
      <vt:lpstr>“Before John’s class at MTI, I didn’t know about the riches of grace even though I’m a seminary grad and a Pastor for ten years.  Now I’m excited about God’s grace in Christ, and preaching Christ’s riches.  Because the Korean church in general does not preach the riches of grace, it makes church members weak and religious.  Now when I teach, God’s people are surprised by God’s wonderful grace and the amazing love of Jesus.”   Pastor Jin Woo Lee, MTI,  now a missionary with AIM in Africa</vt:lpstr>
      <vt:lpstr>“I love John’s PPT diagrams of the many riches of the Grace of God in Christ.   It’s a great way to learn to share the gospel in depth with simple questions, terms and pictures.  I believe this is what mission trainees need.  We can use John’s PPT on our smart-phone to share Christ effectively in any language.”   Pastor Hakjin Chun, Vlodivostok, Russia former Director of SIM Korea  and GLTC Nepal  </vt:lpstr>
      <vt:lpstr>This PPT is “God’s Gifts of Delight in Christ”   a shorter version of “God’s Gifts of Delight in Christ” in English, Korean, Nepali, and Chinese  There are other free PPT’s at  www.GraceGodChrist.com  “100 Christmas Gifts in Christ” “100 Easter Gifts” and  “100 Thanksgiving Gifts in Christ”  are all based on “God’s Gifts of Delight in Christ”   “Finding true Joy” for sharing Christ with friends     “Nos Richesses” The Grace of God in Christ in French   “How Easter Opens the Door to Deepest Joy”  good for sharing the gospel briefly   “The Grace of God in Christ in Romans”   in English  “The Grace of God in Christ in Colossians”   in English  “Nike in the New Testament”  in English, Korean and English/Korean</vt:lpstr>
      <vt:lpstr>Sharing with a friend  When you share this on your smart-phone, the slides are set up so you can ask simple who, what, when, where, why, how questions so there can be friendly discussion back and forth.  For instance, #1 justified: What do you see? What’s the difference between the two? What does the Bible say? How did the one change? Which one do you want to be?</vt:lpstr>
      <vt:lpstr>Please spread this PPT to  as many as possible without charge. Please send it to missionaries  for their encouragement and use! I would gladly help missionaries translate the PPT as much as I can if they contact me.   Other resources are available at  www.GraceGodChrist.com  Contact John at johncrozieris@gmail.com </vt:lpstr>
      <vt:lpstr>John’s book on the powers and perfections of God  the Father, Son and Spirit is    “Know Your God: Thirty days of enjoying the Lord and His Character”   by John Crozier  free eBook at www.GraceGodChrist.com   </vt:lpstr>
      <vt:lpstr>To get this PPT to play properly so the smileys dance on your smart-phone or other device, you must download a free copy of Microsoft Office Powerpoint onto your phone, and when you go to this PPT, you must press the “play as a PPT” tab.  Otherwise the smileys stand still and the heart doesn’t jump for joy!</vt:lpstr>
      <vt:lpstr>PPT © copyright by John Crozier 2017   Available without cost. For educational purposes.  I have used Google image search to try to find  the original source of the graphics from the internet in order to give proper credit.  If you know of the original source  of any graphics that say “various copies on internet,  original source unknown,” please contact me at: johncrozieris@gmail.com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john crozierOffice Depot</dc:creator>
  <cp:lastModifiedBy>Supernike</cp:lastModifiedBy>
  <cp:revision>3865</cp:revision>
  <dcterms:created xsi:type="dcterms:W3CDTF">2006-01-11T13:24:15Z</dcterms:created>
  <dcterms:modified xsi:type="dcterms:W3CDTF">2018-03-06T06:05:22Z</dcterms:modified>
</cp:coreProperties>
</file>