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5" r:id="rId2"/>
    <p:sldId id="256" r:id="rId3"/>
    <p:sldId id="269" r:id="rId4"/>
    <p:sldId id="270" r:id="rId5"/>
    <p:sldId id="258" r:id="rId6"/>
    <p:sldId id="259" r:id="rId7"/>
    <p:sldId id="261" r:id="rId8"/>
    <p:sldId id="271" r:id="rId9"/>
    <p:sldId id="263" r:id="rId10"/>
    <p:sldId id="272" r:id="rId11"/>
    <p:sldId id="273" r:id="rId12"/>
    <p:sldId id="264" r:id="rId13"/>
    <p:sldId id="274" r:id="rId14"/>
    <p:sldId id="266" r:id="rId15"/>
    <p:sldId id="276" r:id="rId16"/>
    <p:sldId id="27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99FF"/>
    <a:srgbClr val="FF0066"/>
    <a:srgbClr val="FF9933"/>
    <a:srgbClr val="FF6600"/>
    <a:srgbClr val="00FFFF"/>
    <a:srgbClr val="3333FF"/>
    <a:srgbClr val="66FF33"/>
    <a:srgbClr val="66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397EE6-AF23-4508-BE76-A33C31C90925}" type="datetimeFigureOut">
              <a:rPr lang="en-CA" smtClean="0"/>
              <a:pPr/>
              <a:t>2020-01-06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550F9-A57A-44E9-A48E-AB07545EF9EE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3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550F9-A57A-44E9-A48E-AB07545EF9EE}" type="slidenum">
              <a:rPr lang="en-CA" smtClean="0"/>
              <a:pPr/>
              <a:t>14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2020-01-06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2020-01-06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2020-01-06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2020-01-06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2020-01-06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2020-01-06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2020-01-06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2020-01-06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2020-01-06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2020-01-06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A8A9-AC4F-400C-8367-70B5240A3D23}" type="datetimeFigureOut">
              <a:rPr lang="en-CA" smtClean="0"/>
              <a:pPr/>
              <a:t>2020-01-06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5A8A9-AC4F-400C-8367-70B5240A3D23}" type="datetimeFigureOut">
              <a:rPr lang="en-CA" smtClean="0"/>
              <a:pPr/>
              <a:t>2020-01-06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7ABA7-FBEA-4F7F-A799-4652A5AB63E6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val 2"/>
          <p:cNvSpPr>
            <a:spLocks noChangeArrowheads="1"/>
          </p:cNvSpPr>
          <p:nvPr/>
        </p:nvSpPr>
        <p:spPr bwMode="auto">
          <a:xfrm>
            <a:off x="35496" y="412576"/>
            <a:ext cx="7132320" cy="630936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5" name="Text Box 1"/>
          <p:cNvSpPr txBox="1">
            <a:spLocks noChangeArrowheads="1"/>
          </p:cNvSpPr>
          <p:nvPr/>
        </p:nvSpPr>
        <p:spPr bwMode="auto">
          <a:xfrm>
            <a:off x="-180528" y="870049"/>
            <a:ext cx="7560840" cy="457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tebusan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penebusan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pendamaian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murka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berpaling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diampuni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damai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diperdamaikan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utusan-utusan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kekal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diterima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penuhi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diberkati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semua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berkat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hikmat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pengudusan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penebusan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endParaRPr lang="en-CA" altLang="ko-KR" sz="1200" dirty="0" smtClean="0"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dilepaskan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kuasa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kegelapan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kerajaan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endParaRPr lang="en-CA" altLang="ko-KR" sz="1200" dirty="0" smtClean="0"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Bait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Kudus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Bapa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Bapa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ditenggelamkan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Bapa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endParaRPr lang="en-CA" altLang="ko-KR" sz="1200" dirty="0" smtClean="0"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Bapa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persekutuan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jalan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kepada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karunia-Nya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doa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dijawab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anugerah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tahta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anugerah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segala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keperluan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dipenuhi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berdoa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untuk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membantu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berdoa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Imam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Besar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menengahi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Imam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Besar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membela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pendamaian-Nya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ditenggelamkan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kematian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kebangkitan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bersatu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kematian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kebangkitan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disalibkan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dikuburkan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dibangkitkan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satu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               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duduk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tersembunyi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           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manusia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lama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disalibkan</a:t>
            </a:r>
            <a:endParaRPr lang="en-CA" altLang="ko-KR" sz="1200" dirty="0" smtClean="0"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manusia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baru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diciptakan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dimerdekakan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perbudakan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dosa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senjata-senjata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bawah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karunia-Nya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bebas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hukum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Taurat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menikah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hukum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ter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curah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aliran-aliran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mengalir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ditenggelamkan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dikaruniakan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menerima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memiliki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datang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turun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atas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diurapi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dimeteraikan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jaminan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lahir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R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menolong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mengajar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memimpin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menguduskan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iangkat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sebagai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anak-anak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dikirim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memberi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karunia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memen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uhi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sunat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oleh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untuk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h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ebat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kuasa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kekuatan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yang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indah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dipimpin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kemenangan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a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nggota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--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anggota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tubuh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saudara–saudari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ranting-ranting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Pokok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Anggur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bangsa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terpilih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imamat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rajani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bangsa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kudus,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umat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kepunyaan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sendiri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umat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awan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sewarga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orang-orang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kudus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angota-anggota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keluarga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ewargaan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sorga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pengharapan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kemuliaan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warisan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ahli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waris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ketika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mati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disempurnakan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seperti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Yesus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gambaran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kerajaan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sorgawi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masuk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kebahagiaan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Tuhan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diselamatkan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murka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indah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selesai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tubuh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kebangkitan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seperti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perkawinan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Domba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segala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air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dihapuskan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melihat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wajah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Tuhan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memerintah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selamanya</a:t>
            </a:r>
            <a:endParaRPr kumimoji="0" lang="en-CA" altLang="ko-KR" sz="1200" b="0" i="0" u="none" strike="noStrike" cap="none" spc="-30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b="1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ikasihi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diselamatkan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Perjanjian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Baru</a:t>
            </a:r>
            <a:endParaRPr kumimoji="0" lang="en-US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3419872" y="72008"/>
            <a:ext cx="360040" cy="36576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TextBox 16"/>
          <p:cNvSpPr txBox="1"/>
          <p:nvPr/>
        </p:nvSpPr>
        <p:spPr>
          <a:xfrm>
            <a:off x="-108520" y="6535579"/>
            <a:ext cx="2448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000" dirty="0" smtClean="0">
                <a:solidFill>
                  <a:srgbClr val="002060"/>
                </a:solidFill>
                <a:latin typeface="Arial Narrow" pitchFamily="34" charset="0"/>
              </a:rPr>
              <a:t>johncrozieris@gmail.com  ©  2019 </a:t>
            </a:r>
            <a:endParaRPr lang="en-CA" sz="12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9743362" name="Text Box 2"/>
          <p:cNvSpPr txBox="1">
            <a:spLocks noChangeArrowheads="1"/>
          </p:cNvSpPr>
          <p:nvPr/>
        </p:nvSpPr>
        <p:spPr bwMode="auto">
          <a:xfrm>
            <a:off x="2771800" y="404664"/>
            <a:ext cx="15763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altLang="ko-KR" sz="1400" b="1" i="0" u="none" strike="noStrike" cap="none" normalizeH="0" baseline="0" dirty="0" err="1" smtClean="0">
                <a:ln>
                  <a:noFill/>
                </a:ln>
                <a:effectLst/>
                <a:latin typeface="Arial Black" pitchFamily="34" charset="0"/>
                <a:ea typeface="Malgun Gothic" pitchFamily="34" charset="-127"/>
                <a:cs typeface="Arial" pitchFamily="34" charset="0"/>
              </a:rPr>
              <a:t>dalam</a:t>
            </a:r>
            <a:r>
              <a:rPr kumimoji="0" lang="en-CA" altLang="ko-KR" sz="1400" b="1" i="0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1400" b="1" i="0" u="none" strike="noStrike" cap="none" normalizeH="0" baseline="0" dirty="0" err="1" smtClean="0">
                <a:ln>
                  <a:noFill/>
                </a:ln>
                <a:effectLst/>
                <a:latin typeface="Arial Black" pitchFamily="34" charset="0"/>
                <a:ea typeface="Malgun Gothic" pitchFamily="34" charset="-127"/>
                <a:cs typeface="Arial" pitchFamily="34" charset="0"/>
              </a:rPr>
              <a:t>Kristus</a:t>
            </a:r>
            <a:endParaRPr kumimoji="0" lang="en-US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107504" y="33338"/>
            <a:ext cx="720080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Bertobat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kepada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Allah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dan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        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percaya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kepada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Yesus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Kristus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505592" y="2895600"/>
            <a:ext cx="182880" cy="1371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Rectangle 21"/>
          <p:cNvSpPr/>
          <p:nvPr/>
        </p:nvSpPr>
        <p:spPr>
          <a:xfrm>
            <a:off x="3048000" y="3169920"/>
            <a:ext cx="1097280" cy="1828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1907704" y="620688"/>
            <a:ext cx="3456384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</a:t>
            </a:r>
            <a:r>
              <a:rPr lang="en-CA" altLang="ko-KR" sz="1200" b="1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</a:t>
            </a:r>
            <a:r>
              <a:rPr lang="en-CA" altLang="ko-KR" sz="1200" b="1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b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enarkan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</a:t>
            </a:r>
            <a:endParaRPr kumimoji="0" lang="en-US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7236296" y="-27384"/>
            <a:ext cx="2016224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 algn="ctr" eaLnBrk="0" hangingPunct="0">
              <a:lnSpc>
                <a:spcPts val="1200"/>
              </a:lnSpc>
              <a:defRPr/>
            </a:pPr>
            <a:endParaRPr lang="en-US" sz="800" b="1" kern="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eaLnBrk="0" hangingPunct="0">
              <a:lnSpc>
                <a:spcPts val="2800"/>
              </a:lnSpc>
              <a:defRPr/>
            </a:pP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Sudah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selesai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! </a:t>
            </a:r>
            <a:b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Minum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dengan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sukacita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dalam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kekayaan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anugerah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Allah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diberikan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gratis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dalam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Kristus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 </a:t>
            </a:r>
            <a:b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pada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saat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kita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menerima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keselamatan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dalam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Kristus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!</a:t>
            </a:r>
            <a:b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Datanglah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kepadaKu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 </a:t>
            </a:r>
          </a:p>
          <a:p>
            <a:pPr algn="ctr" eaLnBrk="0" hangingPunct="0">
              <a:lnSpc>
                <a:spcPts val="2800"/>
              </a:lnSpc>
              <a:defRPr/>
            </a:pP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dan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minum</a:t>
            </a:r>
            <a:r>
              <a:rPr lang="en-US" altLang="ko-KR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!</a:t>
            </a:r>
          </a:p>
          <a:p>
            <a:pPr marL="0" marR="0" lvl="0" indent="0" algn="ctr" defTabSz="914400" rtl="0" eaLnBrk="0" fontAlgn="base" latinLnBrk="0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b="1" kern="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3886200" y="2819400"/>
            <a:ext cx="27432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2926080" y="2819400"/>
            <a:ext cx="27432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2971800" y="3840480"/>
            <a:ext cx="27432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916680" y="3840480"/>
            <a:ext cx="27432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err="1" smtClean="0"/>
              <a:t>Kasih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Karunia</a:t>
            </a:r>
            <a:r>
              <a:rPr lang="en-US" sz="2000" b="1" u="sng" dirty="0" smtClean="0"/>
              <a:t> Allah </a:t>
            </a:r>
            <a:r>
              <a:rPr lang="en-US" sz="2000" b="1" u="sng" dirty="0" err="1" smtClean="0"/>
              <a:t>Dalam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Kristus</a:t>
            </a:r>
            <a:r>
              <a:rPr lang="en-US" sz="2000" b="1" dirty="0" smtClean="0"/>
              <a:t> 				</a:t>
            </a:r>
            <a:r>
              <a:rPr lang="en-US" sz="2000" b="1" dirty="0" err="1" smtClean="0">
                <a:solidFill>
                  <a:srgbClr val="FF0000"/>
                </a:solidFill>
              </a:rPr>
              <a:t>Puji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pada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hari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Senin</a:t>
            </a:r>
            <a:endParaRPr lang="en-CA" sz="2000" dirty="0" smtClean="0"/>
          </a:p>
          <a:p>
            <a:endParaRPr lang="en-US" sz="1000" dirty="0" smtClean="0"/>
          </a:p>
          <a:p>
            <a:r>
              <a:rPr lang="en-US" sz="2000" dirty="0" smtClean="0"/>
              <a:t>100 </a:t>
            </a:r>
            <a:r>
              <a:rPr lang="en-US" sz="2000" dirty="0" err="1" smtClean="0"/>
              <a:t>berkat-berkat</a:t>
            </a:r>
            <a:r>
              <a:rPr lang="en-US" sz="2000" dirty="0" smtClean="0"/>
              <a:t> </a:t>
            </a:r>
            <a:r>
              <a:rPr lang="en-US" sz="2000" dirty="0" err="1" smtClean="0"/>
              <a:t>menyenangkan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kami</a:t>
            </a:r>
            <a:r>
              <a:rPr lang="en-US" sz="2000" dirty="0" smtClean="0"/>
              <a:t> </a:t>
            </a:r>
            <a:r>
              <a:rPr lang="en-US" sz="2000" dirty="0" err="1" smtClean="0"/>
              <a:t>terima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Tuhan</a:t>
            </a:r>
            <a:r>
              <a:rPr lang="en-US" sz="2000" dirty="0" smtClean="0"/>
              <a:t>, </a:t>
            </a:r>
            <a:r>
              <a:rPr lang="en-US" sz="2000" dirty="0" err="1" smtClean="0"/>
              <a:t>berkat</a:t>
            </a:r>
            <a:r>
              <a:rPr lang="en-US" sz="2000" dirty="0" smtClean="0"/>
              <a:t> </a:t>
            </a:r>
            <a:r>
              <a:rPr lang="en-US" sz="2000" dirty="0" err="1" smtClean="0"/>
              <a:t>tentang</a:t>
            </a:r>
            <a:r>
              <a:rPr lang="en-US" sz="2000" dirty="0" smtClean="0"/>
              <a:t> </a:t>
            </a:r>
            <a:r>
              <a:rPr lang="en-US" sz="2000" dirty="0" err="1" smtClean="0"/>
              <a:t>Yesus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 </a:t>
            </a:r>
            <a:r>
              <a:rPr lang="en-US" sz="2000" dirty="0" err="1" smtClean="0"/>
              <a:t>disalibkan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dibangkitkan</a:t>
            </a:r>
            <a:r>
              <a:rPr lang="en-US" sz="2000" dirty="0" smtClean="0"/>
              <a:t>.</a:t>
            </a:r>
            <a:endParaRPr lang="en-CA" sz="2000" dirty="0" smtClean="0"/>
          </a:p>
          <a:p>
            <a:pPr marL="457200" indent="-457200">
              <a:spcAft>
                <a:spcPts val="600"/>
              </a:spcAft>
            </a:pPr>
            <a:endParaRPr lang="en-US" sz="2000" b="1" u="sng" dirty="0" smtClean="0"/>
          </a:p>
          <a:p>
            <a:pPr indent="-457200">
              <a:spcAft>
                <a:spcPts val="600"/>
              </a:spcAft>
            </a:pPr>
            <a:r>
              <a:rPr lang="en-US" sz="2000" b="1" u="sng" dirty="0" smtClean="0"/>
              <a:t>1. </a:t>
            </a:r>
            <a:r>
              <a:rPr lang="en-US" sz="2000" b="1" u="sng" dirty="0" err="1" smtClean="0"/>
              <a:t>Berkat-Berkat</a:t>
            </a:r>
            <a:r>
              <a:rPr lang="en-US" sz="2000" b="1" u="sng" dirty="0" smtClean="0"/>
              <a:t> </a:t>
            </a:r>
            <a:r>
              <a:rPr lang="en-US" sz="2000" b="1" u="sng" dirty="0" err="1" smtClean="0">
                <a:latin typeface="Calibri" pitchFamily="34" charset="0"/>
                <a:cs typeface="Calibri" pitchFamily="34" charset="0"/>
              </a:rPr>
              <a:t>untuk</a:t>
            </a:r>
            <a:r>
              <a:rPr lang="en-US" sz="2000" b="1" u="sng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u="sng" dirty="0" err="1" smtClean="0">
                <a:latin typeface="Calibri" pitchFamily="34" charset="0"/>
                <a:cs typeface="Calibri" pitchFamily="34" charset="0"/>
              </a:rPr>
              <a:t>dasar</a:t>
            </a:r>
            <a:r>
              <a:rPr lang="en-US" sz="2000" b="1" u="sng" dirty="0" smtClean="0">
                <a:latin typeface="Calibri" pitchFamily="34" charset="0"/>
                <a:cs typeface="Calibri" pitchFamily="34" charset="0"/>
              </a:rPr>
              <a:t> yang </a:t>
            </a:r>
            <a:r>
              <a:rPr lang="en-US" sz="2000" b="1" u="sng" dirty="0" err="1" smtClean="0">
                <a:latin typeface="Calibri" pitchFamily="34" charset="0"/>
                <a:cs typeface="Calibri" pitchFamily="34" charset="0"/>
              </a:rPr>
              <a:t>teguh</a:t>
            </a:r>
            <a:r>
              <a:rPr lang="en-US" sz="2000" b="1" u="sng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u="sng" dirty="0" smtClean="0"/>
              <a:t>1-14</a:t>
            </a:r>
            <a:r>
              <a:rPr lang="en-US" sz="2000" b="1" dirty="0" smtClean="0">
                <a:solidFill>
                  <a:srgbClr val="FF0000"/>
                </a:solidFill>
              </a:rPr>
              <a:t>                          	</a:t>
            </a:r>
            <a:r>
              <a:rPr lang="en-US" sz="2000" b="1" dirty="0" err="1" smtClean="0">
                <a:solidFill>
                  <a:srgbClr val="FF0000"/>
                </a:solidFill>
              </a:rPr>
              <a:t>Puji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pada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hari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Senin</a:t>
            </a:r>
            <a:endParaRPr lang="en-CA" sz="2000" dirty="0" smtClean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000" dirty="0" smtClean="0"/>
              <a:t>1. </a:t>
            </a:r>
            <a:r>
              <a:rPr lang="en-US" sz="2000" dirty="0" err="1" smtClean="0"/>
              <a:t>Dibenarkan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, </a:t>
            </a:r>
            <a:r>
              <a:rPr lang="en-US" sz="2000" dirty="0" err="1" smtClean="0"/>
              <a:t>kebenaran</a:t>
            </a:r>
            <a:r>
              <a:rPr lang="en-US" sz="2000" dirty="0" smtClean="0"/>
              <a:t> Allah. </a:t>
            </a:r>
            <a:r>
              <a:rPr lang="en-US" sz="2000" dirty="0" err="1" smtClean="0"/>
              <a:t>Rm</a:t>
            </a:r>
            <a:r>
              <a:rPr lang="en-US" sz="2000" dirty="0" smtClean="0"/>
              <a:t> 3:20-24; </a:t>
            </a:r>
            <a:r>
              <a:rPr lang="en-US" sz="2000" dirty="0" err="1" smtClean="0"/>
              <a:t>Kis</a:t>
            </a:r>
            <a:r>
              <a:rPr lang="en-US" sz="2000" dirty="0" smtClean="0"/>
              <a:t> 13:38-39; </a:t>
            </a:r>
            <a:r>
              <a:rPr lang="en-US" sz="2000" dirty="0" err="1" smtClean="0"/>
              <a:t>Flp</a:t>
            </a:r>
            <a:r>
              <a:rPr lang="en-US" sz="2000" dirty="0" smtClean="0"/>
              <a:t> 3:20; 	Gal 2:16; </a:t>
            </a:r>
            <a:r>
              <a:rPr lang="en-US" sz="2000" dirty="0" err="1" smtClean="0"/>
              <a:t>Yer</a:t>
            </a:r>
            <a:r>
              <a:rPr lang="en-US" sz="2000" dirty="0" smtClean="0"/>
              <a:t> 23:5-6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2. </a:t>
            </a:r>
            <a:r>
              <a:rPr lang="en-US" sz="2000" dirty="0" err="1" smtClean="0"/>
              <a:t>Tebusan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penebusan</a:t>
            </a:r>
            <a:r>
              <a:rPr lang="en-US" sz="2000" dirty="0" smtClean="0"/>
              <a:t>. </a:t>
            </a:r>
            <a:r>
              <a:rPr lang="en-US" sz="2000" dirty="0" err="1" smtClean="0"/>
              <a:t>Rm</a:t>
            </a:r>
            <a:r>
              <a:rPr lang="en-US" sz="2000" dirty="0" smtClean="0"/>
              <a:t> 3:24; </a:t>
            </a:r>
            <a:r>
              <a:rPr lang="en-US" sz="2000" dirty="0" err="1" smtClean="0"/>
              <a:t>Ef</a:t>
            </a:r>
            <a:r>
              <a:rPr lang="en-US" sz="2000" dirty="0" smtClean="0"/>
              <a:t> 1:7; 1 </a:t>
            </a:r>
            <a:r>
              <a:rPr lang="en-US" sz="2000" dirty="0" err="1" smtClean="0"/>
              <a:t>Ptr</a:t>
            </a:r>
            <a:r>
              <a:rPr lang="en-US" sz="2000" dirty="0" smtClean="0"/>
              <a:t> 1:18-19; Mat 20:28; Tit 2:14;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Gal 3:13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3. </a:t>
            </a:r>
            <a:r>
              <a:rPr lang="en-US" sz="2000" dirty="0" err="1" smtClean="0"/>
              <a:t>Pendamaian</a:t>
            </a:r>
            <a:r>
              <a:rPr lang="en-US" sz="2000" dirty="0" smtClean="0"/>
              <a:t>, </a:t>
            </a:r>
            <a:r>
              <a:rPr lang="en-US" sz="2000" dirty="0" err="1" smtClean="0"/>
              <a:t>murka</a:t>
            </a:r>
            <a:r>
              <a:rPr lang="en-US" sz="2000" dirty="0" smtClean="0"/>
              <a:t> Allah </a:t>
            </a:r>
            <a:r>
              <a:rPr lang="en-US" sz="2000" dirty="0" err="1" smtClean="0"/>
              <a:t>berpaling</a:t>
            </a:r>
            <a:r>
              <a:rPr lang="en-US" sz="2000" dirty="0" smtClean="0"/>
              <a:t>. </a:t>
            </a:r>
            <a:r>
              <a:rPr lang="en-US" sz="2000" dirty="0" err="1" smtClean="0"/>
              <a:t>Rm</a:t>
            </a:r>
            <a:r>
              <a:rPr lang="en-US" sz="2000" dirty="0" smtClean="0"/>
              <a:t> 3:25; </a:t>
            </a:r>
            <a:r>
              <a:rPr lang="en-US" sz="2000" dirty="0" err="1" smtClean="0"/>
              <a:t>Ibr</a:t>
            </a:r>
            <a:r>
              <a:rPr lang="en-US" sz="2000" dirty="0" smtClean="0"/>
              <a:t> 2:17; 1 </a:t>
            </a:r>
            <a:r>
              <a:rPr lang="en-US" sz="2000" dirty="0" err="1" smtClean="0"/>
              <a:t>Yoh</a:t>
            </a:r>
            <a:r>
              <a:rPr lang="en-US" sz="2000" dirty="0" smtClean="0"/>
              <a:t> 4:10; 	Gal 3:13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4. </a:t>
            </a:r>
            <a:r>
              <a:rPr lang="en-US" sz="2000" dirty="0" err="1" smtClean="0"/>
              <a:t>Diampuni</a:t>
            </a:r>
            <a:r>
              <a:rPr lang="en-US" sz="2000" dirty="0" smtClean="0"/>
              <a:t>. </a:t>
            </a:r>
            <a:r>
              <a:rPr lang="en-US" sz="2000" dirty="0" err="1" smtClean="0"/>
              <a:t>Ef</a:t>
            </a:r>
            <a:r>
              <a:rPr lang="en-US" sz="2000" dirty="0" smtClean="0"/>
              <a:t> 1:7; 1 </a:t>
            </a:r>
            <a:r>
              <a:rPr lang="en-US" sz="2000" dirty="0" err="1" smtClean="0"/>
              <a:t>Yoh</a:t>
            </a:r>
            <a:r>
              <a:rPr lang="en-US" sz="2000" dirty="0" smtClean="0"/>
              <a:t> 1:9; </a:t>
            </a:r>
            <a:r>
              <a:rPr lang="en-US" sz="2000" dirty="0" err="1" smtClean="0"/>
              <a:t>Kis</a:t>
            </a:r>
            <a:r>
              <a:rPr lang="en-US" sz="2000" dirty="0" smtClean="0"/>
              <a:t> 5:31, 13:38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5. </a:t>
            </a:r>
            <a:r>
              <a:rPr lang="en-US" sz="2000" dirty="0" err="1" smtClean="0"/>
              <a:t>Damai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Allah. </a:t>
            </a:r>
            <a:r>
              <a:rPr lang="en-US" sz="2000" dirty="0" err="1" smtClean="0"/>
              <a:t>Rm</a:t>
            </a:r>
            <a:r>
              <a:rPr lang="en-US" sz="2000" dirty="0" smtClean="0"/>
              <a:t> 5:1; </a:t>
            </a:r>
            <a:r>
              <a:rPr lang="en-US" sz="2000" dirty="0" err="1" smtClean="0"/>
              <a:t>Kis</a:t>
            </a:r>
            <a:r>
              <a:rPr lang="en-US" sz="2000" dirty="0" smtClean="0"/>
              <a:t> 10:36; </a:t>
            </a:r>
            <a:r>
              <a:rPr lang="en-US" sz="2000" dirty="0" err="1" smtClean="0"/>
              <a:t>Yoh</a:t>
            </a:r>
            <a:r>
              <a:rPr lang="en-US" sz="2000" dirty="0" smtClean="0"/>
              <a:t> 16:33; </a:t>
            </a:r>
            <a:r>
              <a:rPr lang="en-US" sz="2000" dirty="0" err="1" smtClean="0"/>
              <a:t>Kol</a:t>
            </a:r>
            <a:r>
              <a:rPr lang="en-US" sz="2000" dirty="0" smtClean="0"/>
              <a:t> 1:20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6. </a:t>
            </a:r>
            <a:r>
              <a:rPr lang="en-US" sz="2000" dirty="0" err="1" smtClean="0"/>
              <a:t>Diperdamaikan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Allah. </a:t>
            </a:r>
            <a:r>
              <a:rPr lang="en-US" sz="2000" dirty="0" err="1" smtClean="0"/>
              <a:t>Rm</a:t>
            </a:r>
            <a:r>
              <a:rPr lang="en-US" sz="2000" dirty="0" smtClean="0"/>
              <a:t> 5:10; 2 </a:t>
            </a:r>
            <a:r>
              <a:rPr lang="en-US" sz="2000" dirty="0" err="1" smtClean="0"/>
              <a:t>Kor</a:t>
            </a:r>
            <a:r>
              <a:rPr lang="en-US" sz="2000" dirty="0" smtClean="0"/>
              <a:t> 5:17-20; </a:t>
            </a:r>
            <a:r>
              <a:rPr lang="en-US" sz="2000" dirty="0" err="1" smtClean="0"/>
              <a:t>Ef</a:t>
            </a:r>
            <a:r>
              <a:rPr lang="en-US" sz="2000" dirty="0" smtClean="0"/>
              <a:t> 2:16; </a:t>
            </a:r>
            <a:r>
              <a:rPr lang="en-US" sz="2000" dirty="0" err="1" smtClean="0"/>
              <a:t>Kol</a:t>
            </a:r>
            <a:r>
              <a:rPr lang="en-US" sz="2000" dirty="0" smtClean="0"/>
              <a:t> 1:21-22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7. </a:t>
            </a:r>
            <a:r>
              <a:rPr lang="en-US" sz="2000" dirty="0" err="1" smtClean="0"/>
              <a:t>Utusan-utusan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. 2 </a:t>
            </a:r>
            <a:r>
              <a:rPr lang="en-US" sz="2000" dirty="0" err="1" smtClean="0"/>
              <a:t>Kor</a:t>
            </a:r>
            <a:r>
              <a:rPr lang="en-US" sz="2000" dirty="0" smtClean="0"/>
              <a:t> 5:17-20</a:t>
            </a:r>
            <a:endParaRPr lang="en-CA" sz="20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96882"/>
            <a:ext cx="8534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 err="1" smtClean="0">
                <a:solidFill>
                  <a:schemeClr val="bg1"/>
                </a:solidFill>
              </a:rPr>
              <a:t>Sangat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direkomendasikan</a:t>
            </a:r>
            <a:r>
              <a:rPr lang="en-CA" sz="2800" b="1" dirty="0" smtClean="0">
                <a:solidFill>
                  <a:schemeClr val="bg1"/>
                </a:solidFill>
              </a:rPr>
              <a:t>: </a:t>
            </a:r>
          </a:p>
          <a:p>
            <a:pPr algn="ctr"/>
            <a:r>
              <a:rPr lang="en-CA" sz="2800" b="1" dirty="0" err="1" smtClean="0">
                <a:solidFill>
                  <a:schemeClr val="bg1"/>
                </a:solidFill>
              </a:rPr>
              <a:t>Untuk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menikmati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Kristus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dan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membuka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mata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untuk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melihat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kekayaan</a:t>
            </a:r>
            <a:r>
              <a:rPr lang="en-CA" sz="2800" b="1" dirty="0" smtClean="0">
                <a:solidFill>
                  <a:schemeClr val="bg1"/>
                </a:solidFill>
              </a:rPr>
              <a:t> Allah </a:t>
            </a:r>
            <a:r>
              <a:rPr lang="en-CA" sz="2800" b="1" dirty="0" err="1" smtClean="0">
                <a:solidFill>
                  <a:schemeClr val="bg1"/>
                </a:solidFill>
              </a:rPr>
              <a:t>di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dalam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Kristus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dalam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setiap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kitab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di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Perjanjian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Baru</a:t>
            </a:r>
            <a:r>
              <a:rPr lang="en-CA" sz="2800" b="1" dirty="0" smtClean="0">
                <a:solidFill>
                  <a:schemeClr val="bg1"/>
                </a:solidFill>
              </a:rPr>
              <a:t>, </a:t>
            </a:r>
            <a:r>
              <a:rPr lang="en-CA" sz="2800" b="1" dirty="0" err="1" smtClean="0">
                <a:solidFill>
                  <a:schemeClr val="bg1"/>
                </a:solidFill>
              </a:rPr>
              <a:t>pada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saat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berdoa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setiap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hari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dalam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seminggu</a:t>
            </a:r>
            <a:r>
              <a:rPr lang="en-CA" sz="2800" b="1" dirty="0" smtClean="0">
                <a:solidFill>
                  <a:schemeClr val="bg1"/>
                </a:solidFill>
              </a:rPr>
              <a:t>, </a:t>
            </a:r>
            <a:r>
              <a:rPr lang="en-CA" sz="2800" b="1" dirty="0" err="1" smtClean="0">
                <a:solidFill>
                  <a:schemeClr val="bg1"/>
                </a:solidFill>
              </a:rPr>
              <a:t>memuji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Tuhan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melalui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pelajaran</a:t>
            </a:r>
            <a:r>
              <a:rPr lang="en-CA" sz="2800" b="1" dirty="0" smtClean="0">
                <a:solidFill>
                  <a:schemeClr val="bg1"/>
                </a:solidFill>
              </a:rPr>
              <a:t> 1 </a:t>
            </a:r>
            <a:r>
              <a:rPr lang="en-CA" sz="2800" b="1" dirty="0" err="1" smtClean="0">
                <a:solidFill>
                  <a:schemeClr val="bg1"/>
                </a:solidFill>
              </a:rPr>
              <a:t>untuk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hari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pertama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dan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pelajaran</a:t>
            </a:r>
            <a:r>
              <a:rPr lang="en-CA" sz="2800" b="1" dirty="0" smtClean="0">
                <a:solidFill>
                  <a:schemeClr val="bg1"/>
                </a:solidFill>
              </a:rPr>
              <a:t> 2 </a:t>
            </a:r>
            <a:r>
              <a:rPr lang="en-CA" sz="2800" b="1" dirty="0" err="1" smtClean="0">
                <a:solidFill>
                  <a:schemeClr val="bg1"/>
                </a:solidFill>
              </a:rPr>
              <a:t>untuk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hari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kedua</a:t>
            </a:r>
            <a:r>
              <a:rPr lang="en-CA" sz="2800" b="1" dirty="0" smtClean="0">
                <a:solidFill>
                  <a:schemeClr val="bg1"/>
                </a:solidFill>
              </a:rPr>
              <a:t>, … </a:t>
            </a:r>
            <a:r>
              <a:rPr lang="en-CA" sz="2800" b="1" dirty="0" err="1" smtClean="0">
                <a:solidFill>
                  <a:schemeClr val="bg1"/>
                </a:solidFill>
              </a:rPr>
              <a:t>sampai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pelajaran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ke</a:t>
            </a:r>
            <a:r>
              <a:rPr lang="en-CA" sz="2800" b="1" dirty="0" smtClean="0">
                <a:solidFill>
                  <a:schemeClr val="bg1"/>
                </a:solidFill>
              </a:rPr>
              <a:t> 7 </a:t>
            </a:r>
            <a:r>
              <a:rPr lang="en-CA" sz="2800" b="1" dirty="0" err="1" smtClean="0">
                <a:solidFill>
                  <a:schemeClr val="bg1"/>
                </a:solidFill>
              </a:rPr>
              <a:t>untuk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hari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ke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b="1" dirty="0" err="1" smtClean="0">
                <a:solidFill>
                  <a:schemeClr val="bg1"/>
                </a:solidFill>
              </a:rPr>
              <a:t>tujuh</a:t>
            </a:r>
            <a:r>
              <a:rPr lang="en-CA" sz="2800" b="1" dirty="0" smtClean="0">
                <a:solidFill>
                  <a:schemeClr val="bg1"/>
                </a:solidFill>
              </a:rPr>
              <a:t>. </a:t>
            </a:r>
            <a:endParaRPr lang="en-US" sz="2800" b="1" dirty="0" smtClean="0">
              <a:solidFill>
                <a:schemeClr val="bg1"/>
              </a:solidFill>
            </a:endParaRPr>
          </a:p>
          <a:p>
            <a:pPr algn="ctr"/>
            <a:endParaRPr lang="en-US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cs typeface="Arial" pitchFamily="34" charset="0"/>
              </a:rPr>
              <a:t>	</a:t>
            </a:r>
            <a:endParaRPr 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Aft>
                <a:spcPts val="600"/>
              </a:spcAft>
            </a:pPr>
            <a:r>
              <a:rPr lang="en-US" sz="2000" b="1" u="sng" dirty="0" smtClean="0"/>
              <a:t>1. </a:t>
            </a:r>
            <a:r>
              <a:rPr lang="en-US" sz="2000" b="1" u="sng" dirty="0" err="1" smtClean="0"/>
              <a:t>Berkat-Berkat</a:t>
            </a:r>
            <a:r>
              <a:rPr lang="en-US" sz="2000" b="1" u="sng" dirty="0" smtClean="0"/>
              <a:t> </a:t>
            </a:r>
            <a:r>
              <a:rPr lang="en-US" sz="2000" b="1" u="sng" dirty="0" err="1" smtClean="0">
                <a:latin typeface="Calibri" pitchFamily="34" charset="0"/>
                <a:cs typeface="Calibri" pitchFamily="34" charset="0"/>
              </a:rPr>
              <a:t>untuk</a:t>
            </a:r>
            <a:r>
              <a:rPr lang="en-US" sz="2000" b="1" u="sng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u="sng" dirty="0" err="1" smtClean="0">
                <a:latin typeface="Calibri" pitchFamily="34" charset="0"/>
                <a:cs typeface="Calibri" pitchFamily="34" charset="0"/>
              </a:rPr>
              <a:t>dasar</a:t>
            </a:r>
            <a:r>
              <a:rPr lang="en-US" sz="2000" b="1" u="sng" dirty="0" smtClean="0">
                <a:latin typeface="Calibri" pitchFamily="34" charset="0"/>
                <a:cs typeface="Calibri" pitchFamily="34" charset="0"/>
              </a:rPr>
              <a:t> yang </a:t>
            </a:r>
            <a:r>
              <a:rPr lang="en-US" sz="2000" b="1" u="sng" dirty="0" err="1" smtClean="0">
                <a:latin typeface="Calibri" pitchFamily="34" charset="0"/>
                <a:cs typeface="Calibri" pitchFamily="34" charset="0"/>
              </a:rPr>
              <a:t>teguh</a:t>
            </a:r>
            <a:r>
              <a:rPr lang="en-US" sz="2000" b="1" u="sng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u="sng" dirty="0" smtClean="0"/>
              <a:t>1-14</a:t>
            </a:r>
            <a:r>
              <a:rPr lang="en-US" sz="2000" b="1" dirty="0" smtClean="0"/>
              <a:t> 		</a:t>
            </a:r>
            <a:r>
              <a:rPr lang="en-US" sz="2000" b="1" dirty="0" err="1" smtClean="0">
                <a:solidFill>
                  <a:srgbClr val="FF0000"/>
                </a:solidFill>
              </a:rPr>
              <a:t>Puji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pada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hari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Senin</a:t>
            </a:r>
            <a:endParaRPr lang="en-CA" sz="2000" dirty="0" smtClean="0"/>
          </a:p>
          <a:p>
            <a:pPr marL="457200" lvl="0" indent="-457200">
              <a:spcAft>
                <a:spcPts val="600"/>
              </a:spcAft>
            </a:pPr>
            <a:endParaRPr lang="en-US" sz="1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8. </a:t>
            </a:r>
            <a:r>
              <a:rPr lang="en-US" sz="2000" dirty="0" err="1" smtClean="0"/>
              <a:t>Hidup</a:t>
            </a:r>
            <a:r>
              <a:rPr lang="en-US" sz="2000" dirty="0" smtClean="0"/>
              <a:t> yang </a:t>
            </a:r>
            <a:r>
              <a:rPr lang="en-US" sz="2000" dirty="0" err="1" smtClean="0"/>
              <a:t>kekal</a:t>
            </a:r>
            <a:r>
              <a:rPr lang="en-US" sz="2000" dirty="0" smtClean="0"/>
              <a:t>. </a:t>
            </a:r>
            <a:r>
              <a:rPr lang="en-US" sz="2000" dirty="0" err="1" smtClean="0"/>
              <a:t>Yoh</a:t>
            </a:r>
            <a:r>
              <a:rPr lang="en-US" sz="2000" dirty="0" smtClean="0"/>
              <a:t> 3:16; 3:36; 10:28; 17:3; 1 </a:t>
            </a:r>
            <a:r>
              <a:rPr lang="en-US" sz="2000" dirty="0" err="1" smtClean="0"/>
              <a:t>Yoh</a:t>
            </a:r>
            <a:r>
              <a:rPr lang="en-US" sz="2000" dirty="0" smtClean="0"/>
              <a:t> 5:11-12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9. </a:t>
            </a:r>
            <a:r>
              <a:rPr lang="en-US" sz="2000" dirty="0" err="1" smtClean="0"/>
              <a:t>Diterima</a:t>
            </a:r>
            <a:r>
              <a:rPr lang="en-US" sz="2000" dirty="0" smtClean="0"/>
              <a:t>. </a:t>
            </a:r>
            <a:r>
              <a:rPr lang="en-US" sz="2000" dirty="0" err="1" smtClean="0"/>
              <a:t>Rm</a:t>
            </a:r>
            <a:r>
              <a:rPr lang="en-US" sz="2000" dirty="0" smtClean="0"/>
              <a:t> 14:3; 15:7; 11:15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10. </a:t>
            </a:r>
            <a:r>
              <a:rPr lang="en-US" sz="2000" dirty="0" err="1" smtClean="0"/>
              <a:t>Dipenuhi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, </a:t>
            </a:r>
            <a:r>
              <a:rPr lang="en-US" sz="2000" dirty="0" err="1" smtClean="0"/>
              <a:t>kepenuhan</a:t>
            </a:r>
            <a:r>
              <a:rPr lang="en-US" sz="2000" dirty="0" smtClean="0"/>
              <a:t> Allah.  </a:t>
            </a:r>
            <a:r>
              <a:rPr lang="en-US" sz="2000" dirty="0" err="1" smtClean="0"/>
              <a:t>Kol</a:t>
            </a:r>
            <a:r>
              <a:rPr lang="en-US" sz="2000" dirty="0" smtClean="0"/>
              <a:t> 2:9-10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11. </a:t>
            </a:r>
            <a:r>
              <a:rPr lang="en-US" sz="2000" dirty="0" err="1" smtClean="0"/>
              <a:t>Diberkati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segala</a:t>
            </a:r>
            <a:r>
              <a:rPr lang="en-US" sz="2000" dirty="0" smtClean="0"/>
              <a:t> </a:t>
            </a:r>
            <a:r>
              <a:rPr lang="en-US" sz="2000" dirty="0" err="1" smtClean="0"/>
              <a:t>berkat</a:t>
            </a:r>
            <a:r>
              <a:rPr lang="en-US" sz="2000" dirty="0" smtClean="0"/>
              <a:t> </a:t>
            </a:r>
            <a:r>
              <a:rPr lang="en-US" sz="2000" dirty="0" err="1" smtClean="0"/>
              <a:t>rohani</a:t>
            </a:r>
            <a:r>
              <a:rPr lang="en-US" sz="2000" dirty="0" smtClean="0"/>
              <a:t>. </a:t>
            </a:r>
            <a:r>
              <a:rPr lang="en-US" sz="2000" dirty="0" err="1" smtClean="0"/>
              <a:t>Ef</a:t>
            </a:r>
            <a:r>
              <a:rPr lang="en-US" sz="2000" dirty="0" smtClean="0"/>
              <a:t> 1:3; </a:t>
            </a:r>
            <a:r>
              <a:rPr lang="en-US" sz="2000" dirty="0" err="1" smtClean="0"/>
              <a:t>Rm</a:t>
            </a:r>
            <a:r>
              <a:rPr lang="en-US" sz="2000" dirty="0" smtClean="0"/>
              <a:t> 8:32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12. </a:t>
            </a:r>
            <a:r>
              <a:rPr lang="en-US" sz="2000" dirty="0" err="1" smtClean="0"/>
              <a:t>Hikmat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smtClean="0"/>
              <a:t>Allah.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 </a:t>
            </a:r>
            <a:r>
              <a:rPr lang="en-US" sz="2000" dirty="0" err="1" smtClean="0"/>
              <a:t>membenarkan</a:t>
            </a:r>
            <a:r>
              <a:rPr lang="en-US" sz="2000" dirty="0" smtClean="0"/>
              <a:t>, </a:t>
            </a:r>
            <a:r>
              <a:rPr lang="en-US" sz="2000" dirty="0" err="1" smtClean="0"/>
              <a:t>m</a:t>
            </a:r>
            <a:r>
              <a:rPr lang="en-US" sz="2000" dirty="0" err="1" smtClean="0"/>
              <a:t>enguduskan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menebus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. 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1 </a:t>
            </a:r>
            <a:r>
              <a:rPr lang="en-US" sz="2000" dirty="0" err="1" smtClean="0"/>
              <a:t>Kor</a:t>
            </a:r>
            <a:r>
              <a:rPr lang="en-US" sz="2000" dirty="0" smtClean="0"/>
              <a:t> 1:30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13-14. </a:t>
            </a:r>
            <a:r>
              <a:rPr lang="en-US" sz="2000" dirty="0" err="1" smtClean="0"/>
              <a:t>Dilepaskan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kuasa</a:t>
            </a:r>
            <a:r>
              <a:rPr lang="en-US" sz="2000" dirty="0" smtClean="0"/>
              <a:t> </a:t>
            </a:r>
            <a:r>
              <a:rPr lang="en-US" sz="2000" dirty="0" err="1" smtClean="0"/>
              <a:t>kegelapan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spc="-40" dirty="0" err="1" smtClean="0"/>
              <a:t>dalam</a:t>
            </a:r>
            <a:r>
              <a:rPr lang="en-US" sz="2000" spc="-40" dirty="0" smtClean="0"/>
              <a:t> </a:t>
            </a:r>
            <a:r>
              <a:rPr lang="en-US" sz="2000" spc="-40" dirty="0" err="1" smtClean="0"/>
              <a:t>kerajaan</a:t>
            </a:r>
            <a:r>
              <a:rPr lang="en-US" sz="2000" spc="-40" dirty="0" smtClean="0"/>
              <a:t> </a:t>
            </a:r>
            <a:r>
              <a:rPr lang="en-US" sz="2000" spc="-40" dirty="0" err="1" smtClean="0"/>
              <a:t>Anak</a:t>
            </a:r>
            <a:r>
              <a:rPr lang="en-US" sz="2000" spc="-40" dirty="0" smtClean="0"/>
              <a:t>. </a:t>
            </a:r>
          </a:p>
          <a:p>
            <a:pPr>
              <a:spcAft>
                <a:spcPts val="600"/>
              </a:spcAft>
            </a:pPr>
            <a:r>
              <a:rPr lang="en-US" sz="2000" spc="-40" dirty="0" smtClean="0"/>
              <a:t>	</a:t>
            </a:r>
            <a:r>
              <a:rPr lang="en-US" sz="2000" spc="-40" dirty="0" err="1" smtClean="0"/>
              <a:t>Kol</a:t>
            </a:r>
            <a:r>
              <a:rPr lang="en-US" sz="2000" spc="-40" dirty="0" smtClean="0"/>
              <a:t> 1:13; 2:15; </a:t>
            </a:r>
            <a:r>
              <a:rPr lang="en-US" sz="2000" spc="-40" dirty="0" err="1" smtClean="0"/>
              <a:t>Kis</a:t>
            </a:r>
            <a:r>
              <a:rPr lang="en-US" sz="2000" spc="-40" dirty="0" smtClean="0"/>
              <a:t> 26:17-18; 1 </a:t>
            </a:r>
            <a:r>
              <a:rPr lang="en-US" sz="2000" spc="-40" dirty="0" err="1" smtClean="0"/>
              <a:t>Ptr</a:t>
            </a:r>
            <a:r>
              <a:rPr lang="en-US" sz="2000" spc="-40" dirty="0" smtClean="0"/>
              <a:t> 2:9</a:t>
            </a:r>
            <a:endParaRPr lang="en-CA" sz="2000" spc="-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2. </a:t>
            </a:r>
            <a:r>
              <a:rPr lang="en-US" sz="2000" b="1" u="sng" dirty="0" err="1" smtClean="0"/>
              <a:t>Berkat</a:t>
            </a:r>
            <a:r>
              <a:rPr lang="en-US" sz="2000" b="1" u="sng" dirty="0" smtClean="0"/>
              <a:t>-</a:t>
            </a:r>
            <a:r>
              <a:rPr lang="en-US" sz="2000" b="1" u="sng" dirty="0" err="1" smtClean="0"/>
              <a:t>berkat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berhubungan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dengan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Bapa</a:t>
            </a:r>
            <a:r>
              <a:rPr lang="en-US" sz="2000" b="1" u="sng" dirty="0" smtClean="0"/>
              <a:t>, </a:t>
            </a:r>
            <a:r>
              <a:rPr lang="en-US" sz="2000" b="1" u="sng" dirty="0" err="1" smtClean="0"/>
              <a:t>Anak</a:t>
            </a:r>
            <a:r>
              <a:rPr lang="en-US" sz="2000" b="1" u="sng" dirty="0" smtClean="0"/>
              <a:t>, </a:t>
            </a:r>
            <a:r>
              <a:rPr lang="en-US" sz="2000" b="1" u="sng" dirty="0" err="1" smtClean="0"/>
              <a:t>dan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Roh</a:t>
            </a:r>
            <a:r>
              <a:rPr lang="en-US" sz="2000" b="1" u="sng" dirty="0" smtClean="0"/>
              <a:t>  15-23</a:t>
            </a:r>
          </a:p>
          <a:p>
            <a:r>
              <a:rPr lang="en-US" sz="2000" b="1" dirty="0" smtClean="0">
                <a:solidFill>
                  <a:srgbClr val="FF0000"/>
                </a:solidFill>
              </a:rPr>
              <a:t>							</a:t>
            </a:r>
            <a:r>
              <a:rPr lang="en-US" sz="2000" b="1" dirty="0" err="1" smtClean="0">
                <a:solidFill>
                  <a:srgbClr val="FF0000"/>
                </a:solidFill>
              </a:rPr>
              <a:t>Puji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pada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hari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Selasa</a:t>
            </a:r>
            <a:endParaRPr lang="en-CA" sz="2000" dirty="0" smtClean="0"/>
          </a:p>
          <a:p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15-16. Di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. </a:t>
            </a:r>
            <a:r>
              <a:rPr lang="en-US" sz="2000" dirty="0" err="1" smtClean="0"/>
              <a:t>Ef</a:t>
            </a:r>
            <a:r>
              <a:rPr lang="en-US" sz="2000" dirty="0" smtClean="0"/>
              <a:t> 1:13; 3:17; </a:t>
            </a:r>
            <a:r>
              <a:rPr lang="en-US" sz="2000" dirty="0" err="1" smtClean="0"/>
              <a:t>Kol</a:t>
            </a:r>
            <a:r>
              <a:rPr lang="en-US" sz="2000" dirty="0" smtClean="0"/>
              <a:t> 1:2,27; 1 </a:t>
            </a:r>
            <a:r>
              <a:rPr lang="en-US" sz="2000" dirty="0" err="1" smtClean="0"/>
              <a:t>Tes</a:t>
            </a:r>
            <a:r>
              <a:rPr lang="en-US" sz="2000" dirty="0" smtClean="0"/>
              <a:t> 1:1; 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	1 </a:t>
            </a:r>
            <a:r>
              <a:rPr lang="en-US" sz="2000" dirty="0" err="1" smtClean="0"/>
              <a:t>Ptr</a:t>
            </a:r>
            <a:r>
              <a:rPr lang="en-US" sz="2000" dirty="0" smtClean="0"/>
              <a:t> 5:14; Why 3:20; </a:t>
            </a:r>
            <a:r>
              <a:rPr lang="en-US" sz="2000" dirty="0" err="1" smtClean="0"/>
              <a:t>Rm</a:t>
            </a:r>
            <a:r>
              <a:rPr lang="en-US" sz="2000" dirty="0" smtClean="0"/>
              <a:t> 8:10; Gal 2:20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17-19. Di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Kudus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Kudus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, bait </a:t>
            </a:r>
            <a:r>
              <a:rPr lang="en-US" sz="2000" dirty="0" err="1" smtClean="0"/>
              <a:t>Roh</a:t>
            </a:r>
            <a:r>
              <a:rPr lang="en-US" sz="2000" dirty="0" smtClean="0"/>
              <a:t> Kudus.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</a:t>
            </a:r>
            <a:r>
              <a:rPr lang="en-US" sz="2000" dirty="0" err="1" smtClean="0"/>
              <a:t>Rm</a:t>
            </a:r>
            <a:r>
              <a:rPr lang="en-US" sz="2000" dirty="0" smtClean="0"/>
              <a:t> 8:9; 1 </a:t>
            </a:r>
            <a:r>
              <a:rPr lang="en-US" sz="2000" dirty="0" err="1" smtClean="0"/>
              <a:t>Kor</a:t>
            </a:r>
            <a:r>
              <a:rPr lang="en-US" sz="2000" dirty="0" smtClean="0"/>
              <a:t> 3:16; 6:19; Gal 3:3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20-21.  Di </a:t>
            </a:r>
            <a:r>
              <a:rPr lang="en-US" sz="2000" dirty="0" err="1" smtClean="0"/>
              <a:t>dalam</a:t>
            </a:r>
            <a:r>
              <a:rPr lang="en-US" sz="2000" dirty="0" smtClean="0"/>
              <a:t> Allah </a:t>
            </a:r>
            <a:r>
              <a:rPr lang="en-US" sz="2000" dirty="0" err="1" smtClean="0"/>
              <a:t>Bapa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Bapa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. </a:t>
            </a:r>
            <a:r>
              <a:rPr lang="en-US" sz="2000" dirty="0" err="1" smtClean="0"/>
              <a:t>Yoh</a:t>
            </a:r>
            <a:r>
              <a:rPr lang="en-US" sz="2000" dirty="0" smtClean="0"/>
              <a:t> 14:23; </a:t>
            </a:r>
            <a:r>
              <a:rPr lang="en-US" sz="2000" dirty="0" err="1" smtClean="0"/>
              <a:t>Rm</a:t>
            </a:r>
            <a:r>
              <a:rPr lang="en-US" sz="2000" dirty="0" smtClean="0"/>
              <a:t> 8:9-11; 1 </a:t>
            </a:r>
            <a:r>
              <a:rPr lang="en-US" sz="2000" dirty="0" err="1" smtClean="0"/>
              <a:t>Tes</a:t>
            </a:r>
            <a:r>
              <a:rPr lang="en-US" sz="2000" dirty="0" smtClean="0"/>
              <a:t> 1:1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22. </a:t>
            </a:r>
            <a:r>
              <a:rPr lang="en-US" sz="2000" dirty="0" err="1" smtClean="0"/>
              <a:t>Ditenggelamkan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Bapa</a:t>
            </a:r>
            <a:r>
              <a:rPr lang="en-US" sz="2000" dirty="0" smtClean="0"/>
              <a:t>, </a:t>
            </a:r>
            <a:r>
              <a:rPr lang="en-US" sz="2000" dirty="0" err="1" smtClean="0"/>
              <a:t>Anak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Kudus. Mat 28:19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23. </a:t>
            </a:r>
            <a:r>
              <a:rPr lang="en-US" sz="2000" dirty="0" err="1" smtClean="0"/>
              <a:t>Bapa</a:t>
            </a:r>
            <a:r>
              <a:rPr lang="en-US" sz="2000" dirty="0" smtClean="0"/>
              <a:t>, </a:t>
            </a:r>
            <a:r>
              <a:rPr lang="en-US" sz="2000" dirty="0" err="1" smtClean="0"/>
              <a:t>Anak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</a:t>
            </a:r>
            <a:r>
              <a:rPr lang="en-US" sz="2000" dirty="0" err="1" smtClean="0"/>
              <a:t>persekutuan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mereka</a:t>
            </a:r>
            <a:r>
              <a:rPr lang="en-US" sz="2000" dirty="0" smtClean="0"/>
              <a:t>.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1 </a:t>
            </a:r>
            <a:r>
              <a:rPr lang="en-US" sz="2000" dirty="0" err="1" smtClean="0"/>
              <a:t>Kor</a:t>
            </a:r>
            <a:r>
              <a:rPr lang="en-US" sz="2000" dirty="0" smtClean="0"/>
              <a:t> 1:9; 2 </a:t>
            </a:r>
            <a:r>
              <a:rPr lang="en-US" sz="2000" dirty="0" err="1" smtClean="0"/>
              <a:t>Kor</a:t>
            </a:r>
            <a:r>
              <a:rPr lang="en-US" sz="2000" dirty="0" smtClean="0"/>
              <a:t> 13:13; 1 </a:t>
            </a:r>
            <a:r>
              <a:rPr lang="en-US" sz="2000" dirty="0" err="1" smtClean="0"/>
              <a:t>Yoh</a:t>
            </a:r>
            <a:r>
              <a:rPr lang="en-US" sz="2000" dirty="0" smtClean="0"/>
              <a:t> 1:3</a:t>
            </a:r>
            <a:endParaRPr lang="en-CA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u="sng" dirty="0" smtClean="0"/>
              <a:t>3. </a:t>
            </a:r>
            <a:r>
              <a:rPr lang="en-US" sz="2000" b="1" u="sng" dirty="0" err="1" smtClean="0"/>
              <a:t>Berkat-berkat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hidup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di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tahta</a:t>
            </a:r>
            <a:r>
              <a:rPr lang="en-US" sz="2000" b="1" u="sng" dirty="0" smtClean="0"/>
              <a:t> Allah  24-31</a:t>
            </a:r>
            <a:r>
              <a:rPr lang="en-US" sz="2000" b="1" dirty="0" smtClean="0"/>
              <a:t> 		   </a:t>
            </a:r>
            <a:r>
              <a:rPr lang="en-US" sz="2000" b="1" dirty="0" err="1" smtClean="0">
                <a:solidFill>
                  <a:srgbClr val="FF0000"/>
                </a:solidFill>
              </a:rPr>
              <a:t>Puji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pada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hari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Rabu</a:t>
            </a:r>
            <a:endParaRPr lang="en-CA" sz="2000" dirty="0" smtClean="0"/>
          </a:p>
          <a:p>
            <a:pPr>
              <a:spcAft>
                <a:spcPts val="600"/>
              </a:spcAft>
            </a:pPr>
            <a:endParaRPr lang="en-US" sz="1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24. </a:t>
            </a:r>
            <a:r>
              <a:rPr lang="en-US" sz="2000" dirty="0" err="1" smtClean="0"/>
              <a:t>Jalan</a:t>
            </a:r>
            <a:r>
              <a:rPr lang="en-US" sz="2000" dirty="0" smtClean="0"/>
              <a:t> </a:t>
            </a:r>
            <a:r>
              <a:rPr lang="en-US" sz="2000" dirty="0" err="1" smtClean="0"/>
              <a:t>masuk</a:t>
            </a:r>
            <a:r>
              <a:rPr lang="en-US" sz="2000" dirty="0" smtClean="0"/>
              <a:t> </a:t>
            </a:r>
            <a:r>
              <a:rPr lang="en-US" sz="2000" dirty="0" err="1" smtClean="0"/>
              <a:t>kepada</a:t>
            </a:r>
            <a:r>
              <a:rPr lang="en-US" sz="2000" dirty="0" smtClean="0"/>
              <a:t> Allah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kasih</a:t>
            </a:r>
            <a:r>
              <a:rPr lang="en-US" sz="2000" dirty="0" smtClean="0"/>
              <a:t> </a:t>
            </a:r>
            <a:r>
              <a:rPr lang="en-US" sz="2000" dirty="0" err="1" smtClean="0"/>
              <a:t>karunia-Nya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.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</a:t>
            </a:r>
            <a:r>
              <a:rPr lang="en-US" sz="2000" dirty="0" err="1" smtClean="0"/>
              <a:t>Ef</a:t>
            </a:r>
            <a:r>
              <a:rPr lang="en-US" sz="2000" dirty="0" smtClean="0"/>
              <a:t> 2:18; 3:12; </a:t>
            </a:r>
            <a:r>
              <a:rPr lang="en-US" sz="2000" dirty="0" err="1" smtClean="0"/>
              <a:t>Ibr</a:t>
            </a:r>
            <a:r>
              <a:rPr lang="en-US" sz="2000" dirty="0" smtClean="0"/>
              <a:t> 10:19-22; </a:t>
            </a:r>
            <a:r>
              <a:rPr lang="en-US" sz="2000" dirty="0" err="1" smtClean="0"/>
              <a:t>Rm</a:t>
            </a:r>
            <a:r>
              <a:rPr lang="en-US" sz="2000" dirty="0" smtClean="0"/>
              <a:t> 5:2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25. </a:t>
            </a:r>
            <a:r>
              <a:rPr lang="en-US" sz="2000" dirty="0" err="1" smtClean="0"/>
              <a:t>Doa</a:t>
            </a:r>
            <a:r>
              <a:rPr lang="en-US" sz="2000" dirty="0" smtClean="0"/>
              <a:t> </a:t>
            </a:r>
            <a:r>
              <a:rPr lang="en-US" sz="2000" dirty="0" err="1" smtClean="0"/>
              <a:t>dijawab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nama</a:t>
            </a:r>
            <a:r>
              <a:rPr lang="en-US" sz="2000" dirty="0" smtClean="0"/>
              <a:t> </a:t>
            </a:r>
            <a:r>
              <a:rPr lang="en-US" sz="2000" dirty="0" err="1" smtClean="0"/>
              <a:t>Yesus</a:t>
            </a:r>
            <a:r>
              <a:rPr lang="en-US" sz="2000" dirty="0" smtClean="0"/>
              <a:t>. </a:t>
            </a:r>
            <a:r>
              <a:rPr lang="en-US" sz="2000" dirty="0" err="1" smtClean="0"/>
              <a:t>Yoh</a:t>
            </a:r>
            <a:r>
              <a:rPr lang="en-US" sz="2000" dirty="0" smtClean="0"/>
              <a:t> 16:24; </a:t>
            </a:r>
            <a:r>
              <a:rPr lang="en-US" sz="2000" dirty="0" err="1" smtClean="0"/>
              <a:t>Luk</a:t>
            </a:r>
            <a:r>
              <a:rPr lang="en-US" sz="2000" dirty="0" smtClean="0"/>
              <a:t> 11:9-10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26. </a:t>
            </a:r>
            <a:r>
              <a:rPr lang="en-US" sz="2000" dirty="0" err="1" smtClean="0"/>
              <a:t>Rahmat</a:t>
            </a:r>
            <a:r>
              <a:rPr lang="en-US" sz="2000" dirty="0" smtClean="0"/>
              <a:t>, </a:t>
            </a:r>
            <a:r>
              <a:rPr lang="en-US" sz="2000" dirty="0" err="1" smtClean="0"/>
              <a:t>kasih</a:t>
            </a:r>
            <a:r>
              <a:rPr lang="en-US" sz="2000" dirty="0" smtClean="0"/>
              <a:t> </a:t>
            </a:r>
            <a:r>
              <a:rPr lang="en-US" sz="2000" dirty="0" err="1" smtClean="0"/>
              <a:t>karunia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pertolongan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tahta</a:t>
            </a:r>
            <a:r>
              <a:rPr lang="en-US" sz="2000" dirty="0" smtClean="0"/>
              <a:t> </a:t>
            </a:r>
            <a:r>
              <a:rPr lang="en-US" sz="2000" dirty="0" err="1" smtClean="0"/>
              <a:t>kasih</a:t>
            </a:r>
            <a:r>
              <a:rPr lang="en-US" sz="2000" dirty="0" smtClean="0"/>
              <a:t> </a:t>
            </a:r>
            <a:r>
              <a:rPr lang="en-US" sz="2000" dirty="0" err="1" smtClean="0"/>
              <a:t>karunia</a:t>
            </a:r>
            <a:r>
              <a:rPr lang="en-US" sz="2000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  	</a:t>
            </a:r>
            <a:r>
              <a:rPr lang="en-US" sz="2000" dirty="0" err="1" smtClean="0"/>
              <a:t>Ibr</a:t>
            </a:r>
            <a:r>
              <a:rPr lang="en-US" sz="2000" dirty="0" smtClean="0"/>
              <a:t> 4:14-16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27. </a:t>
            </a:r>
            <a:r>
              <a:rPr lang="en-US" sz="2000" dirty="0" smtClean="0"/>
              <a:t>Allah </a:t>
            </a:r>
            <a:r>
              <a:rPr lang="en-US" sz="2000" dirty="0" err="1" smtClean="0"/>
              <a:t>memenuhi</a:t>
            </a:r>
            <a:r>
              <a:rPr lang="en-US" sz="2000" dirty="0" smtClean="0"/>
              <a:t> </a:t>
            </a:r>
            <a:r>
              <a:rPr lang="en-US" sz="2000" dirty="0" err="1" smtClean="0"/>
              <a:t>segala</a:t>
            </a:r>
            <a:r>
              <a:rPr lang="en-US" sz="2000" dirty="0" smtClean="0"/>
              <a:t> </a:t>
            </a:r>
            <a:r>
              <a:rPr lang="en-US" sz="2000" dirty="0" err="1" smtClean="0"/>
              <a:t>keperluan</a:t>
            </a:r>
            <a:r>
              <a:rPr lang="en-US" sz="2000" dirty="0" smtClean="0"/>
              <a:t> </a:t>
            </a:r>
            <a:r>
              <a:rPr lang="en-US" sz="2000" dirty="0" err="1" smtClean="0"/>
              <a:t>rohani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. </a:t>
            </a:r>
            <a:r>
              <a:rPr lang="en-US" sz="2000" dirty="0" err="1" smtClean="0"/>
              <a:t>Flp</a:t>
            </a:r>
            <a:r>
              <a:rPr lang="en-US" sz="2000" dirty="0" smtClean="0"/>
              <a:t> 4:13, 19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28-29. </a:t>
            </a:r>
            <a:r>
              <a:rPr lang="en-US" sz="2000" dirty="0" err="1" smtClean="0"/>
              <a:t>Roh</a:t>
            </a:r>
            <a:r>
              <a:rPr lang="en-US" sz="2000" dirty="0" smtClean="0"/>
              <a:t> </a:t>
            </a:r>
            <a:r>
              <a:rPr lang="en-US" sz="2000" dirty="0" err="1" smtClean="0"/>
              <a:t>berdoa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membantu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 </a:t>
            </a:r>
            <a:r>
              <a:rPr lang="en-US" sz="2000" dirty="0" err="1" smtClean="0"/>
              <a:t>berdoa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	</a:t>
            </a:r>
            <a:r>
              <a:rPr lang="en-US" sz="2000" dirty="0" err="1" smtClean="0"/>
              <a:t>menggunakan</a:t>
            </a:r>
            <a:r>
              <a:rPr lang="en-US" sz="2000" dirty="0" smtClean="0"/>
              <a:t> </a:t>
            </a:r>
            <a:r>
              <a:rPr lang="en-US" sz="2000" dirty="0" err="1" smtClean="0"/>
              <a:t>Firman</a:t>
            </a:r>
            <a:r>
              <a:rPr lang="en-US" sz="2000" dirty="0" smtClean="0"/>
              <a:t> Allah. </a:t>
            </a:r>
            <a:r>
              <a:rPr lang="en-US" sz="2000" dirty="0" err="1" smtClean="0"/>
              <a:t>Rm</a:t>
            </a:r>
            <a:r>
              <a:rPr lang="en-US" sz="2000" dirty="0" smtClean="0"/>
              <a:t> 8:26-27; </a:t>
            </a:r>
            <a:r>
              <a:rPr lang="en-US" sz="2000" dirty="0" err="1" smtClean="0"/>
              <a:t>Ef</a:t>
            </a:r>
            <a:r>
              <a:rPr lang="en-US" sz="2000" dirty="0" smtClean="0"/>
              <a:t> 5:18-20; 6:17-18; </a:t>
            </a:r>
            <a:r>
              <a:rPr lang="en-US" sz="2000" dirty="0" err="1" smtClean="0"/>
              <a:t>Yud</a:t>
            </a:r>
            <a:r>
              <a:rPr lang="en-US" sz="2000" dirty="0" smtClean="0"/>
              <a:t> 1:20-21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30.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 Imam </a:t>
            </a:r>
            <a:r>
              <a:rPr lang="en-US" sz="2000" dirty="0" err="1" smtClean="0"/>
              <a:t>Besar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, 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</a:t>
            </a:r>
            <a:r>
              <a:rPr lang="en-US" sz="2000" dirty="0" err="1" smtClean="0"/>
              <a:t>Pengantara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tebusan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esa</a:t>
            </a:r>
            <a:r>
              <a:rPr lang="en-US" sz="2000" dirty="0" smtClean="0"/>
              <a:t> </a:t>
            </a:r>
            <a:r>
              <a:rPr lang="en-US" sz="2000" dirty="0" err="1" smtClean="0"/>
              <a:t>bagi</a:t>
            </a:r>
            <a:r>
              <a:rPr lang="en-US" sz="2000" dirty="0" smtClean="0"/>
              <a:t> </a:t>
            </a:r>
            <a:r>
              <a:rPr lang="en-US" sz="2000" dirty="0" err="1" smtClean="0"/>
              <a:t>semua</a:t>
            </a:r>
            <a:r>
              <a:rPr lang="en-US" sz="2000" dirty="0" smtClean="0"/>
              <a:t> 	</a:t>
            </a:r>
            <a:r>
              <a:rPr lang="en-US" sz="2000" dirty="0" err="1" smtClean="0"/>
              <a:t>manusia</a:t>
            </a:r>
            <a:r>
              <a:rPr lang="en-US" sz="2000" dirty="0" smtClean="0"/>
              <a:t>.</a:t>
            </a:r>
            <a:r>
              <a:rPr lang="en-CA" sz="2000" dirty="0" smtClean="0"/>
              <a:t>  </a:t>
            </a:r>
            <a:r>
              <a:rPr lang="en-US" sz="2000" dirty="0" err="1" smtClean="0"/>
              <a:t>Rm</a:t>
            </a:r>
            <a:r>
              <a:rPr lang="en-US" sz="2000" dirty="0" smtClean="0"/>
              <a:t> 8:34; </a:t>
            </a:r>
            <a:r>
              <a:rPr lang="en-US" sz="2000" dirty="0" err="1" smtClean="0"/>
              <a:t>Ibr</a:t>
            </a:r>
            <a:r>
              <a:rPr lang="en-US" sz="2000" dirty="0" smtClean="0"/>
              <a:t> 7:24-27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31.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 Imam </a:t>
            </a:r>
            <a:r>
              <a:rPr lang="en-US" sz="2000" dirty="0" err="1" smtClean="0"/>
              <a:t>Besar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Pembela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 </a:t>
            </a:r>
            <a:r>
              <a:rPr lang="en-US" sz="2000" dirty="0" err="1" smtClean="0"/>
              <a:t>membela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pendamaian-Nya</a:t>
            </a:r>
            <a:r>
              <a:rPr lang="en-US" sz="2000" dirty="0" smtClean="0"/>
              <a:t>.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1 </a:t>
            </a:r>
            <a:r>
              <a:rPr lang="en-US" sz="2000" dirty="0" err="1" smtClean="0"/>
              <a:t>Yoh</a:t>
            </a:r>
            <a:r>
              <a:rPr lang="en-US" sz="2000" dirty="0" smtClean="0"/>
              <a:t> 2:1-2; </a:t>
            </a:r>
            <a:r>
              <a:rPr lang="en-US" sz="2000" dirty="0" err="1" smtClean="0"/>
              <a:t>Rm</a:t>
            </a:r>
            <a:r>
              <a:rPr lang="en-US" sz="2000" dirty="0" smtClean="0"/>
              <a:t> 8:33-34</a:t>
            </a:r>
            <a:endParaRPr lang="en-CA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u="sng" dirty="0" smtClean="0"/>
              <a:t>4. </a:t>
            </a:r>
            <a:r>
              <a:rPr lang="en-US" sz="2000" b="1" u="sng" dirty="0" err="1" smtClean="0"/>
              <a:t>Berkat-berkat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dimerdekakan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dari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dosa</a:t>
            </a:r>
            <a:r>
              <a:rPr lang="en-US" sz="2000" b="1" u="sng" dirty="0" smtClean="0"/>
              <a:t>  32-48</a:t>
            </a:r>
            <a:r>
              <a:rPr lang="en-US" sz="2000" b="1" dirty="0" smtClean="0"/>
              <a:t>                           </a:t>
            </a:r>
            <a:r>
              <a:rPr lang="en-US" sz="2000" b="1" dirty="0" err="1" smtClean="0">
                <a:solidFill>
                  <a:srgbClr val="FFFF00"/>
                </a:solidFill>
              </a:rPr>
              <a:t>Puji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pada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hari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Kamis</a:t>
            </a:r>
            <a:endParaRPr lang="en-CA" sz="2000" dirty="0" smtClean="0">
              <a:solidFill>
                <a:srgbClr val="FFFF00"/>
              </a:solidFill>
            </a:endParaRPr>
          </a:p>
          <a:p>
            <a:pPr>
              <a:spcAft>
                <a:spcPts val="600"/>
              </a:spcAft>
            </a:pPr>
            <a:endParaRPr lang="en-US" sz="1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32. </a:t>
            </a:r>
            <a:r>
              <a:rPr lang="en-US" sz="2000" dirty="0" err="1" smtClean="0"/>
              <a:t>Ditenggelamkan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kematiaan-Nya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kebangkitan-Nya</a:t>
            </a:r>
            <a:r>
              <a:rPr lang="en-US" sz="2000" dirty="0" smtClean="0"/>
              <a:t>.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</a:t>
            </a:r>
            <a:r>
              <a:rPr lang="en-US" sz="2000" dirty="0" err="1" smtClean="0"/>
              <a:t>Rm</a:t>
            </a:r>
            <a:r>
              <a:rPr lang="en-US" sz="2000" dirty="0" smtClean="0"/>
              <a:t> 6:3-4; Gal 3:27</a:t>
            </a:r>
            <a:endParaRPr lang="en-CA" sz="2000" dirty="0" smtClean="0"/>
          </a:p>
          <a:p>
            <a:pPr eaLnBrk="0" hangingPunct="0">
              <a:defRPr/>
            </a:pPr>
            <a:r>
              <a:rPr lang="en-US" sz="2000" dirty="0" smtClean="0"/>
              <a:t>33-37.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Bersatu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dgn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Kristus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dengan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kematian-Nya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dan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kebangkitan-Nya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, </a:t>
            </a:r>
          </a:p>
          <a:p>
            <a:pPr eaLnBrk="0" hangingPunct="0">
              <a:defRPr/>
            </a:pPr>
            <a:r>
              <a:rPr lang="en-US" sz="2000" kern="0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US" sz="2000" kern="0" dirty="0" err="1" smtClean="0">
                <a:latin typeface="Calibri" pitchFamily="34" charset="0"/>
              </a:rPr>
              <a:t>disalibkan</a:t>
            </a:r>
            <a:r>
              <a:rPr lang="en-US" sz="2000" kern="0" dirty="0" smtClean="0">
                <a:latin typeface="Calibri" pitchFamily="34" charset="0"/>
              </a:rPr>
              <a:t> </a:t>
            </a:r>
            <a:r>
              <a:rPr lang="en-US" sz="2000" kern="0" dirty="0" err="1" smtClean="0">
                <a:latin typeface="Calibri" pitchFamily="34" charset="0"/>
              </a:rPr>
              <a:t>dan</a:t>
            </a:r>
            <a:r>
              <a:rPr lang="en-US" sz="2000" kern="0" dirty="0" smtClean="0">
                <a:latin typeface="Calibri" pitchFamily="34" charset="0"/>
              </a:rPr>
              <a:t> </a:t>
            </a:r>
            <a:r>
              <a:rPr lang="en-US" sz="2000" kern="0" dirty="0" err="1" smtClean="0">
                <a:latin typeface="Calibri" pitchFamily="34" charset="0"/>
              </a:rPr>
              <a:t>dikuburkan</a:t>
            </a:r>
            <a:r>
              <a:rPr lang="en-US" sz="2000" kern="0" dirty="0" smtClean="0">
                <a:latin typeface="Calibri" pitchFamily="34" charset="0"/>
              </a:rPr>
              <a:t> </a:t>
            </a:r>
            <a:r>
              <a:rPr lang="en-US" sz="2000" kern="0" dirty="0" err="1" smtClean="0">
                <a:latin typeface="Calibri" pitchFamily="34" charset="0"/>
              </a:rPr>
              <a:t>dgn</a:t>
            </a:r>
            <a:r>
              <a:rPr lang="en-US" sz="2000" kern="0" dirty="0" smtClean="0">
                <a:latin typeface="Calibri" pitchFamily="34" charset="0"/>
              </a:rPr>
              <a:t> </a:t>
            </a:r>
            <a:r>
              <a:rPr lang="en-US" sz="2000" kern="0" dirty="0" err="1" smtClean="0">
                <a:latin typeface="Calibri" pitchFamily="34" charset="0"/>
              </a:rPr>
              <a:t>Kristus</a:t>
            </a:r>
            <a:r>
              <a:rPr lang="en-US" sz="2000" kern="0" dirty="0" smtClean="0">
                <a:latin typeface="Calibri" pitchFamily="34" charset="0"/>
              </a:rPr>
              <a:t>, </a:t>
            </a:r>
            <a:r>
              <a:rPr lang="en-US" sz="2000" kern="0" dirty="0" err="1" smtClean="0">
                <a:latin typeface="Calibri" pitchFamily="34" charset="0"/>
              </a:rPr>
              <a:t>dibangkitkan</a:t>
            </a:r>
            <a:r>
              <a:rPr lang="en-US" sz="2000" kern="0" dirty="0" smtClean="0">
                <a:latin typeface="Calibri" pitchFamily="34" charset="0"/>
              </a:rPr>
              <a:t> </a:t>
            </a:r>
            <a:r>
              <a:rPr lang="en-US" sz="2000" kern="0" dirty="0" err="1" smtClean="0">
                <a:latin typeface="Calibri" pitchFamily="34" charset="0"/>
              </a:rPr>
              <a:t>dan</a:t>
            </a:r>
            <a:r>
              <a:rPr lang="en-US" sz="2000" kern="0" dirty="0" smtClean="0">
                <a:latin typeface="Calibri" pitchFamily="34" charset="0"/>
              </a:rPr>
              <a:t> </a:t>
            </a:r>
            <a:r>
              <a:rPr lang="en-US" sz="2000" kern="0" dirty="0" err="1" smtClean="0">
                <a:latin typeface="Calibri" pitchFamily="34" charset="0"/>
              </a:rPr>
              <a:t>hidup</a:t>
            </a:r>
            <a:r>
              <a:rPr lang="en-US" sz="2000" kern="0" dirty="0" smtClean="0">
                <a:latin typeface="Calibri" pitchFamily="34" charset="0"/>
              </a:rPr>
              <a:t> </a:t>
            </a:r>
            <a:r>
              <a:rPr lang="en-US" sz="2000" kern="0" dirty="0" err="1" smtClean="0">
                <a:latin typeface="Calibri" pitchFamily="34" charset="0"/>
              </a:rPr>
              <a:t>dgn</a:t>
            </a:r>
            <a:r>
              <a:rPr lang="en-US" sz="2000" kern="0" dirty="0" smtClean="0">
                <a:latin typeface="Calibri" pitchFamily="34" charset="0"/>
              </a:rPr>
              <a:t> </a:t>
            </a:r>
            <a:r>
              <a:rPr lang="en-US" sz="2000" kern="0" dirty="0" err="1" smtClean="0">
                <a:latin typeface="Calibri" pitchFamily="34" charset="0"/>
              </a:rPr>
              <a:t>Kristus</a:t>
            </a:r>
            <a:r>
              <a:rPr lang="en-US" sz="2000" kern="0" dirty="0" smtClean="0">
                <a:latin typeface="Calibri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</a:t>
            </a:r>
            <a:r>
              <a:rPr lang="en-US" sz="2000" dirty="0" err="1" smtClean="0"/>
              <a:t>Rm</a:t>
            </a:r>
            <a:r>
              <a:rPr lang="en-US" sz="2000" dirty="0" smtClean="0"/>
              <a:t> 6:3-11; Gal 2:20; </a:t>
            </a:r>
            <a:r>
              <a:rPr lang="en-US" sz="2000" dirty="0" err="1" smtClean="0"/>
              <a:t>Ef</a:t>
            </a:r>
            <a:r>
              <a:rPr lang="en-US" sz="2000" dirty="0" smtClean="0"/>
              <a:t> 2:4-6; </a:t>
            </a:r>
            <a:r>
              <a:rPr lang="en-US" sz="2000" dirty="0" err="1" smtClean="0"/>
              <a:t>Kol</a:t>
            </a:r>
            <a:r>
              <a:rPr lang="en-US" sz="2000" dirty="0" smtClean="0"/>
              <a:t> 2:12; 3:1,3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38-40. </a:t>
            </a:r>
            <a:r>
              <a:rPr lang="en-US" sz="2000" dirty="0" err="1" smtClean="0"/>
              <a:t>Satu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, </a:t>
            </a:r>
            <a:r>
              <a:rPr lang="en-US" sz="2000" dirty="0" err="1" smtClean="0"/>
              <a:t>duduk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, </a:t>
            </a:r>
            <a:r>
              <a:rPr lang="en-US" sz="2000" dirty="0" err="1" smtClean="0"/>
              <a:t>tersembunyi</a:t>
            </a:r>
            <a:r>
              <a:rPr lang="en-US" sz="2000" dirty="0" smtClean="0"/>
              <a:t> </a:t>
            </a:r>
            <a:r>
              <a:rPr lang="en-US" sz="2000" dirty="0" err="1" smtClean="0"/>
              <a:t>bersama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</a:t>
            </a:r>
            <a:r>
              <a:rPr lang="en-US" sz="2000" dirty="0" err="1" smtClean="0"/>
              <a:t>Kristus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Allah. </a:t>
            </a:r>
            <a:r>
              <a:rPr lang="en-US" sz="2000" dirty="0" err="1" smtClean="0"/>
              <a:t>Ef</a:t>
            </a:r>
            <a:r>
              <a:rPr lang="en-US" sz="2000" dirty="0" smtClean="0"/>
              <a:t> 2:6; 5:32; 1 </a:t>
            </a:r>
            <a:r>
              <a:rPr lang="en-US" sz="2000" dirty="0" err="1" smtClean="0"/>
              <a:t>Kor</a:t>
            </a:r>
            <a:r>
              <a:rPr lang="en-US" sz="2000" dirty="0" smtClean="0"/>
              <a:t> 6:17; </a:t>
            </a:r>
            <a:r>
              <a:rPr lang="en-US" sz="2000" dirty="0" err="1" smtClean="0"/>
              <a:t>Kol</a:t>
            </a:r>
            <a:r>
              <a:rPr lang="en-US" sz="2000" dirty="0" smtClean="0"/>
              <a:t> 3:3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41-42. </a:t>
            </a:r>
            <a:r>
              <a:rPr lang="en-US" sz="2000" dirty="0" err="1" smtClean="0"/>
              <a:t>Manusia</a:t>
            </a:r>
            <a:r>
              <a:rPr lang="en-US" sz="2000" dirty="0" smtClean="0"/>
              <a:t> lama </a:t>
            </a:r>
            <a:r>
              <a:rPr lang="en-US" sz="2000" dirty="0" err="1" smtClean="0"/>
              <a:t>disalibkan</a:t>
            </a:r>
            <a:r>
              <a:rPr lang="en-US" sz="2000" dirty="0" smtClean="0"/>
              <a:t>, </a:t>
            </a:r>
            <a:r>
              <a:rPr lang="en-US" sz="2000" dirty="0" err="1" smtClean="0"/>
              <a:t>manusia</a:t>
            </a:r>
            <a:r>
              <a:rPr lang="en-US" sz="2000" dirty="0" smtClean="0"/>
              <a:t> </a:t>
            </a:r>
            <a:r>
              <a:rPr lang="en-US" sz="2000" dirty="0" err="1" smtClean="0"/>
              <a:t>baru</a:t>
            </a:r>
            <a:r>
              <a:rPr lang="en-US" sz="2000" dirty="0" smtClean="0"/>
              <a:t> </a:t>
            </a:r>
            <a:r>
              <a:rPr lang="en-US" sz="2000" dirty="0" err="1" smtClean="0"/>
              <a:t>diciptakan</a:t>
            </a:r>
            <a:r>
              <a:rPr lang="en-US" sz="2000" dirty="0" smtClean="0"/>
              <a:t>. </a:t>
            </a:r>
            <a:r>
              <a:rPr lang="en-US" sz="2000" dirty="0" err="1" smtClean="0"/>
              <a:t>Rm</a:t>
            </a:r>
            <a:r>
              <a:rPr lang="en-US" sz="2000" dirty="0" smtClean="0"/>
              <a:t> 6:6-7; Gal 2:20;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</a:t>
            </a:r>
            <a:r>
              <a:rPr lang="en-US" sz="2000" dirty="0" err="1" smtClean="0"/>
              <a:t>Kol</a:t>
            </a:r>
            <a:r>
              <a:rPr lang="en-US" sz="2000" dirty="0" smtClean="0"/>
              <a:t> 3:3</a:t>
            </a:r>
            <a:r>
              <a:rPr lang="en-CA" sz="2000" dirty="0" smtClean="0"/>
              <a:t>; </a:t>
            </a:r>
            <a:r>
              <a:rPr lang="en-US" sz="2000" dirty="0" err="1" smtClean="0"/>
              <a:t>Ef</a:t>
            </a:r>
            <a:r>
              <a:rPr lang="en-US" sz="2000" dirty="0" smtClean="0"/>
              <a:t> 4:24; </a:t>
            </a:r>
            <a:r>
              <a:rPr lang="en-US" sz="2000" dirty="0" err="1" smtClean="0"/>
              <a:t>Kol</a:t>
            </a:r>
            <a:r>
              <a:rPr lang="en-US" sz="2000" dirty="0" smtClean="0"/>
              <a:t> 3:9-10; 2 </a:t>
            </a:r>
            <a:r>
              <a:rPr lang="en-US" sz="2000" dirty="0" err="1" smtClean="0"/>
              <a:t>Kor</a:t>
            </a:r>
            <a:r>
              <a:rPr lang="en-US" sz="2000" dirty="0" smtClean="0"/>
              <a:t> 5:17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43. </a:t>
            </a:r>
            <a:r>
              <a:rPr lang="en-US" sz="2000" dirty="0" err="1" smtClean="0"/>
              <a:t>Dimerdekakan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perbudakan</a:t>
            </a:r>
            <a:r>
              <a:rPr lang="en-US" sz="2000" dirty="0" smtClean="0"/>
              <a:t> </a:t>
            </a:r>
            <a:r>
              <a:rPr lang="en-US" sz="2000" dirty="0" err="1" smtClean="0"/>
              <a:t>dosa</a:t>
            </a:r>
            <a:r>
              <a:rPr lang="en-US" sz="2000" dirty="0" smtClean="0"/>
              <a:t>. </a:t>
            </a:r>
            <a:r>
              <a:rPr lang="en-US" sz="2000" dirty="0" err="1" smtClean="0"/>
              <a:t>Rm</a:t>
            </a:r>
            <a:r>
              <a:rPr lang="en-US" sz="2000" dirty="0" smtClean="0"/>
              <a:t> 6:6-7, 11, 18, 22; 8:2; Why 1:5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44. </a:t>
            </a:r>
            <a:r>
              <a:rPr lang="en-US" sz="2000" dirty="0" err="1" smtClean="0"/>
              <a:t>Senjata-senjata</a:t>
            </a:r>
            <a:r>
              <a:rPr lang="en-US" sz="2000" dirty="0" smtClean="0"/>
              <a:t> </a:t>
            </a:r>
            <a:r>
              <a:rPr lang="en-US" sz="2000" dirty="0" err="1" smtClean="0"/>
              <a:t>kebenaran</a:t>
            </a:r>
            <a:r>
              <a:rPr lang="en-US" sz="2000" dirty="0" smtClean="0"/>
              <a:t>. </a:t>
            </a:r>
            <a:r>
              <a:rPr lang="en-US" sz="2000" dirty="0" err="1" smtClean="0"/>
              <a:t>Rm</a:t>
            </a:r>
            <a:r>
              <a:rPr lang="en-US" sz="2000" dirty="0" smtClean="0"/>
              <a:t> 6:12-14, 19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45. </a:t>
            </a:r>
            <a:r>
              <a:rPr lang="en-US" sz="2000" dirty="0" err="1" smtClean="0"/>
              <a:t>Dibawah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kasih</a:t>
            </a:r>
            <a:r>
              <a:rPr lang="en-US" sz="2000" dirty="0" smtClean="0"/>
              <a:t> </a:t>
            </a:r>
            <a:r>
              <a:rPr lang="en-US" sz="2000" dirty="0" err="1" smtClean="0"/>
              <a:t>karunia-Nya</a:t>
            </a:r>
            <a:r>
              <a:rPr lang="en-US" sz="2000" dirty="0" smtClean="0"/>
              <a:t>, </a:t>
            </a:r>
            <a:r>
              <a:rPr lang="en-US" sz="2000" dirty="0" err="1" smtClean="0"/>
              <a:t>dosa</a:t>
            </a:r>
            <a:r>
              <a:rPr lang="en-US" sz="2000" dirty="0" smtClean="0"/>
              <a:t> </a:t>
            </a:r>
            <a:r>
              <a:rPr lang="en-US" sz="2000" dirty="0" err="1" smtClean="0"/>
              <a:t>bukan</a:t>
            </a:r>
            <a:r>
              <a:rPr lang="en-US" sz="2000" dirty="0" smtClean="0"/>
              <a:t> </a:t>
            </a:r>
            <a:r>
              <a:rPr lang="en-US" sz="2000" dirty="0" err="1" smtClean="0"/>
              <a:t>lagi</a:t>
            </a:r>
            <a:r>
              <a:rPr lang="en-US" sz="2000" dirty="0" smtClean="0"/>
              <a:t> </a:t>
            </a:r>
            <a:r>
              <a:rPr lang="en-US" sz="2000" dirty="0" err="1" smtClean="0"/>
              <a:t>tuan</a:t>
            </a:r>
            <a:r>
              <a:rPr lang="en-US" sz="2000" dirty="0" smtClean="0"/>
              <a:t>.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</a:t>
            </a:r>
            <a:r>
              <a:rPr lang="en-US" sz="2000" dirty="0" err="1" smtClean="0"/>
              <a:t>Rm</a:t>
            </a:r>
            <a:r>
              <a:rPr lang="en-US" sz="2000" dirty="0" smtClean="0"/>
              <a:t> 6:14; </a:t>
            </a:r>
            <a:r>
              <a:rPr lang="en-US" sz="2000" dirty="0" err="1" smtClean="0"/>
              <a:t>Ef</a:t>
            </a:r>
            <a:r>
              <a:rPr lang="en-US" sz="2000" dirty="0" smtClean="0"/>
              <a:t> 1:6-8; 2 </a:t>
            </a:r>
            <a:r>
              <a:rPr lang="en-US" sz="2000" dirty="0" err="1" smtClean="0"/>
              <a:t>Kor</a:t>
            </a:r>
            <a:r>
              <a:rPr lang="en-US" sz="2000" dirty="0" smtClean="0"/>
              <a:t> 9:8</a:t>
            </a:r>
            <a:endParaRPr lang="en-CA" sz="20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u="sng" dirty="0" smtClean="0"/>
              <a:t>4. </a:t>
            </a:r>
            <a:r>
              <a:rPr lang="en-US" sz="2000" b="1" u="sng" dirty="0" err="1" smtClean="0"/>
              <a:t>Berkat-berkat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dimerdekakan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dari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dosa</a:t>
            </a:r>
            <a:r>
              <a:rPr lang="en-US" sz="2000" b="1" u="sng" dirty="0" smtClean="0"/>
              <a:t>  32-48</a:t>
            </a:r>
            <a:r>
              <a:rPr lang="en-US" sz="2000" b="1" dirty="0" smtClean="0"/>
              <a:t> 		   </a:t>
            </a:r>
            <a:r>
              <a:rPr lang="en-US" sz="2000" b="1" dirty="0" err="1" smtClean="0">
                <a:solidFill>
                  <a:srgbClr val="FFFF00"/>
                </a:solidFill>
              </a:rPr>
              <a:t>Puji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pada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hari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Kamis</a:t>
            </a:r>
            <a:endParaRPr lang="en-CA" sz="2000" dirty="0" smtClean="0"/>
          </a:p>
          <a:p>
            <a:pPr>
              <a:spcAft>
                <a:spcPts val="600"/>
              </a:spcAft>
            </a:pPr>
            <a:endParaRPr lang="en-US" sz="1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46-47. </a:t>
            </a:r>
            <a:r>
              <a:rPr lang="en-US" sz="2000" dirty="0" err="1" smtClean="0"/>
              <a:t>Dibebaskan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hukum</a:t>
            </a:r>
            <a:r>
              <a:rPr lang="en-US" sz="2000" dirty="0" smtClean="0"/>
              <a:t> </a:t>
            </a:r>
            <a:r>
              <a:rPr lang="en-US" sz="2000" dirty="0" err="1" smtClean="0"/>
              <a:t>Taurat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menikah</a:t>
            </a:r>
            <a:r>
              <a:rPr lang="en-US" sz="2000" dirty="0" smtClean="0"/>
              <a:t> </a:t>
            </a:r>
            <a:r>
              <a:rPr lang="en-US" sz="2000" dirty="0" err="1" smtClean="0"/>
              <a:t>dgn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 </a:t>
            </a:r>
            <a:r>
              <a:rPr lang="en-US" sz="2000" dirty="0" err="1" smtClean="0"/>
              <a:t>dlm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.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</a:t>
            </a:r>
            <a:r>
              <a:rPr lang="en-US" sz="2000" dirty="0" err="1" smtClean="0"/>
              <a:t>Rm</a:t>
            </a:r>
            <a:r>
              <a:rPr lang="en-US" sz="2000" dirty="0" smtClean="0"/>
              <a:t> 7:4,6; 9:30-32; 10:3-4; Gal 2:19</a:t>
            </a:r>
            <a:endParaRPr lang="en-CA" sz="2000" dirty="0" smtClean="0"/>
          </a:p>
          <a:p>
            <a:r>
              <a:rPr lang="en-US" sz="2000" dirty="0" smtClean="0"/>
              <a:t>48. </a:t>
            </a:r>
            <a:r>
              <a:rPr lang="en-US" sz="2000" dirty="0" err="1" smtClean="0"/>
              <a:t>Hukum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</a:t>
            </a:r>
            <a:r>
              <a:rPr lang="en-US" sz="2000" dirty="0" err="1" smtClean="0"/>
              <a:t>hidup</a:t>
            </a:r>
            <a:r>
              <a:rPr lang="en-US" sz="2000" dirty="0" smtClean="0"/>
              <a:t> </a:t>
            </a:r>
            <a:r>
              <a:rPr lang="en-US" sz="2000" dirty="0" err="1" smtClean="0"/>
              <a:t>dlm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 </a:t>
            </a:r>
            <a:r>
              <a:rPr lang="en-US" sz="2000" dirty="0" err="1" smtClean="0"/>
              <a:t>telah</a:t>
            </a:r>
            <a:r>
              <a:rPr lang="en-US" sz="2000" dirty="0" smtClean="0"/>
              <a:t> </a:t>
            </a:r>
            <a:r>
              <a:rPr lang="en-US" sz="2000" dirty="0" err="1" smtClean="0"/>
              <a:t>memerdekakan</a:t>
            </a:r>
            <a:r>
              <a:rPr lang="en-US" sz="2000" dirty="0" smtClean="0"/>
              <a:t> </a:t>
            </a:r>
            <a:r>
              <a:rPr lang="en-US" sz="2000" dirty="0" err="1" smtClean="0"/>
              <a:t>kamu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hukum</a:t>
            </a:r>
            <a:r>
              <a:rPr lang="en-US" sz="2000" dirty="0" smtClean="0"/>
              <a:t> </a:t>
            </a:r>
            <a:r>
              <a:rPr lang="en-US" sz="2000" dirty="0" err="1" smtClean="0"/>
              <a:t>dosa</a:t>
            </a:r>
            <a:r>
              <a:rPr lang="en-CA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	</a:t>
            </a:r>
            <a:r>
              <a:rPr lang="en-US" sz="2000" dirty="0" err="1" smtClean="0"/>
              <a:t>maut</a:t>
            </a:r>
            <a:r>
              <a:rPr lang="en-US" sz="2000" dirty="0" smtClean="0"/>
              <a:t>. </a:t>
            </a:r>
            <a:r>
              <a:rPr lang="en-US" sz="2000" dirty="0" err="1" smtClean="0"/>
              <a:t>Rm</a:t>
            </a:r>
            <a:r>
              <a:rPr lang="en-US" sz="2000" dirty="0" smtClean="0"/>
              <a:t> 8:2-4; Gal 5:16</a:t>
            </a:r>
            <a:endParaRPr lang="en-CA" sz="2000" dirty="0" smtClean="0"/>
          </a:p>
          <a:p>
            <a:r>
              <a:rPr lang="en-US" sz="2000" dirty="0" smtClean="0"/>
              <a:t> </a:t>
            </a:r>
            <a:endParaRPr lang="en-CA" sz="2000" dirty="0" smtClean="0"/>
          </a:p>
          <a:p>
            <a:pPr algn="ctr">
              <a:spcAft>
                <a:spcPts val="600"/>
              </a:spcAft>
            </a:pPr>
            <a:r>
              <a:rPr lang="en-US" sz="2000" dirty="0" err="1" smtClean="0"/>
              <a:t>Hidup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bebaskan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dosa</a:t>
            </a:r>
            <a:r>
              <a:rPr lang="en-US" sz="2000" dirty="0" smtClean="0"/>
              <a:t> </a:t>
            </a:r>
            <a:r>
              <a:rPr lang="en-US" sz="2000" dirty="0" err="1" smtClean="0"/>
              <a:t>juga</a:t>
            </a:r>
            <a:r>
              <a:rPr lang="en-US" sz="2000" dirty="0" smtClean="0"/>
              <a:t> </a:t>
            </a:r>
            <a:r>
              <a:rPr lang="en-US" sz="2000" dirty="0" err="1" smtClean="0"/>
              <a:t>melibatkan</a:t>
            </a:r>
            <a:r>
              <a:rPr lang="en-US" sz="2000" dirty="0" smtClean="0"/>
              <a:t> </a:t>
            </a:r>
            <a:r>
              <a:rPr lang="en-US" sz="2000" dirty="0" err="1" smtClean="0"/>
              <a:t>berkat-berkat</a:t>
            </a:r>
            <a:r>
              <a:rPr lang="en-US" sz="2000" dirty="0" smtClean="0"/>
              <a:t> </a:t>
            </a:r>
            <a:endParaRPr lang="en-CA" sz="2000" dirty="0" smtClean="0"/>
          </a:p>
          <a:p>
            <a:pPr algn="ctr">
              <a:spcAft>
                <a:spcPts val="600"/>
              </a:spcAft>
            </a:pPr>
            <a:r>
              <a:rPr lang="en-US" sz="2000" dirty="0" smtClean="0"/>
              <a:t>49-71, </a:t>
            </a:r>
            <a:r>
              <a:rPr lang="en-US" sz="2000" dirty="0" err="1" smtClean="0"/>
              <a:t>terutama</a:t>
            </a:r>
            <a:r>
              <a:rPr lang="en-US" sz="2000" dirty="0" smtClean="0"/>
              <a:t> 61, 62, 63, 67, 70-71</a:t>
            </a:r>
            <a:endParaRPr lang="en-CA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u="sng" dirty="0" smtClean="0"/>
              <a:t>5. </a:t>
            </a:r>
            <a:r>
              <a:rPr lang="en-US" sz="2000" b="1" u="sng" dirty="0" err="1" smtClean="0"/>
              <a:t>Berkat-berkat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hidup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di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dalam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Roh</a:t>
            </a:r>
            <a:r>
              <a:rPr lang="en-US" sz="2000" b="1" u="sng" dirty="0" smtClean="0"/>
              <a:t> Kudus  48-71</a:t>
            </a:r>
            <a:r>
              <a:rPr lang="en-US" sz="2000" b="1" dirty="0" smtClean="0"/>
              <a:t> 		</a:t>
            </a:r>
            <a:r>
              <a:rPr lang="en-US" sz="2000" b="1" dirty="0" err="1" smtClean="0">
                <a:solidFill>
                  <a:srgbClr val="FF0000"/>
                </a:solidFill>
              </a:rPr>
              <a:t>Puji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pada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hari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Jumat</a:t>
            </a:r>
            <a:endParaRPr lang="en-CA" sz="2000" dirty="0" smtClean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endParaRPr lang="en-US" sz="1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48. </a:t>
            </a:r>
            <a:r>
              <a:rPr lang="en-US" sz="2000" dirty="0" err="1" smtClean="0"/>
              <a:t>Hukum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</a:t>
            </a:r>
            <a:r>
              <a:rPr lang="en-US" sz="2000" dirty="0" err="1" smtClean="0"/>
              <a:t>hidup</a:t>
            </a:r>
            <a:r>
              <a:rPr lang="en-US" sz="2000" dirty="0" smtClean="0"/>
              <a:t> </a:t>
            </a:r>
            <a:r>
              <a:rPr lang="en-US" sz="2000" dirty="0" err="1" smtClean="0"/>
              <a:t>dlm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 </a:t>
            </a:r>
            <a:r>
              <a:rPr lang="en-US" sz="2000" dirty="0" err="1" smtClean="0"/>
              <a:t>telah</a:t>
            </a:r>
            <a:r>
              <a:rPr lang="en-US" sz="2000" dirty="0" smtClean="0"/>
              <a:t> </a:t>
            </a:r>
            <a:r>
              <a:rPr lang="en-US" sz="2000" dirty="0" err="1" smtClean="0"/>
              <a:t>memerdekakan</a:t>
            </a:r>
            <a:r>
              <a:rPr lang="en-US" sz="2000" dirty="0" smtClean="0"/>
              <a:t> </a:t>
            </a:r>
            <a:r>
              <a:rPr lang="en-US" sz="2000" dirty="0" err="1" smtClean="0"/>
              <a:t>kamu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hukum</a:t>
            </a:r>
            <a:r>
              <a:rPr lang="en-US" sz="2000" dirty="0" smtClean="0"/>
              <a:t> </a:t>
            </a:r>
            <a:r>
              <a:rPr lang="en-US" sz="2000" dirty="0" err="1" smtClean="0"/>
              <a:t>dosa</a:t>
            </a:r>
            <a:r>
              <a:rPr lang="en-CA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	</a:t>
            </a:r>
            <a:r>
              <a:rPr lang="en-US" sz="2000" dirty="0" err="1" smtClean="0"/>
              <a:t>maut</a:t>
            </a:r>
            <a:r>
              <a:rPr lang="en-US" sz="2000" dirty="0" smtClean="0"/>
              <a:t>. </a:t>
            </a:r>
            <a:r>
              <a:rPr lang="en-US" sz="2000" dirty="0" err="1" smtClean="0"/>
              <a:t>Rm</a:t>
            </a:r>
            <a:r>
              <a:rPr lang="en-US" sz="2000" dirty="0" smtClean="0"/>
              <a:t> 8:2-4; Gal 5:16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49. </a:t>
            </a:r>
            <a:r>
              <a:rPr lang="en-US" sz="2000" dirty="0" err="1" smtClean="0"/>
              <a:t>Roh</a:t>
            </a:r>
            <a:r>
              <a:rPr lang="en-US" sz="2000" dirty="0" smtClean="0"/>
              <a:t> Kudus </a:t>
            </a:r>
            <a:r>
              <a:rPr lang="en-US" sz="2000" dirty="0" err="1" smtClean="0"/>
              <a:t>tercurah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hati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. </a:t>
            </a:r>
            <a:r>
              <a:rPr lang="en-US" sz="2000" dirty="0" err="1" smtClean="0"/>
              <a:t>Rm</a:t>
            </a:r>
            <a:r>
              <a:rPr lang="en-US" sz="2000" dirty="0" smtClean="0"/>
              <a:t> 5:5; </a:t>
            </a:r>
            <a:r>
              <a:rPr lang="en-US" sz="2000" dirty="0" err="1" smtClean="0"/>
              <a:t>Kis</a:t>
            </a:r>
            <a:r>
              <a:rPr lang="en-US" sz="2000" dirty="0" smtClean="0"/>
              <a:t> 2:17-18; Tit 3:4-7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50.</a:t>
            </a:r>
            <a:r>
              <a:rPr lang="en-US" sz="2000" spc="-10" dirty="0" smtClean="0"/>
              <a:t> </a:t>
            </a:r>
            <a:r>
              <a:rPr lang="en-US" sz="2000" spc="-10" dirty="0" err="1" smtClean="0"/>
              <a:t>Kasih</a:t>
            </a:r>
            <a:r>
              <a:rPr lang="en-US" sz="2000" spc="-10" dirty="0" smtClean="0"/>
              <a:t> Allah </a:t>
            </a:r>
            <a:r>
              <a:rPr lang="en-US" sz="2000" spc="-10" dirty="0" err="1" smtClean="0"/>
              <a:t>tercurah</a:t>
            </a:r>
            <a:r>
              <a:rPr lang="en-US" sz="2000" spc="-10" dirty="0" smtClean="0"/>
              <a:t> </a:t>
            </a:r>
            <a:r>
              <a:rPr lang="en-US" sz="2000" spc="-10" dirty="0" err="1" smtClean="0"/>
              <a:t>di</a:t>
            </a:r>
            <a:r>
              <a:rPr lang="en-US" sz="2000" spc="-10" dirty="0" smtClean="0"/>
              <a:t> </a:t>
            </a:r>
            <a:r>
              <a:rPr lang="en-US" sz="2000" spc="-10" dirty="0" err="1" smtClean="0"/>
              <a:t>dalam</a:t>
            </a:r>
            <a:r>
              <a:rPr lang="en-US" sz="2000" spc="-10" dirty="0" smtClean="0"/>
              <a:t> </a:t>
            </a:r>
            <a:r>
              <a:rPr lang="en-US" sz="2000" spc="-10" dirty="0" err="1" smtClean="0"/>
              <a:t>hati</a:t>
            </a:r>
            <a:r>
              <a:rPr lang="en-US" sz="2000" spc="-10" dirty="0" smtClean="0"/>
              <a:t> </a:t>
            </a:r>
            <a:r>
              <a:rPr lang="en-US" sz="2000" spc="-10" dirty="0" err="1" smtClean="0"/>
              <a:t>kita</a:t>
            </a:r>
            <a:r>
              <a:rPr lang="en-US" sz="2000" spc="-10" dirty="0" smtClean="0"/>
              <a:t> </a:t>
            </a:r>
            <a:r>
              <a:rPr lang="en-US" sz="2000" spc="-10" dirty="0" err="1" smtClean="0"/>
              <a:t>oleh</a:t>
            </a:r>
            <a:r>
              <a:rPr lang="en-US" sz="2000" spc="-10" dirty="0" smtClean="0"/>
              <a:t> </a:t>
            </a:r>
            <a:r>
              <a:rPr lang="en-US" sz="2000" spc="-10" dirty="0" err="1" smtClean="0"/>
              <a:t>Roh</a:t>
            </a:r>
            <a:r>
              <a:rPr lang="en-US" sz="2000" spc="-10" dirty="0" smtClean="0"/>
              <a:t> Kudus. </a:t>
            </a:r>
            <a:r>
              <a:rPr lang="en-US" sz="2000" spc="-10" dirty="0" err="1" smtClean="0"/>
              <a:t>Rm</a:t>
            </a:r>
            <a:r>
              <a:rPr lang="en-US" sz="2000" spc="-10" dirty="0" smtClean="0"/>
              <a:t> 5:5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51. </a:t>
            </a:r>
            <a:r>
              <a:rPr lang="en-US" sz="2000" dirty="0" err="1" smtClean="0"/>
              <a:t>Aliran-aliran</a:t>
            </a:r>
            <a:r>
              <a:rPr lang="en-US" sz="2000" dirty="0" smtClean="0"/>
              <a:t> </a:t>
            </a:r>
            <a:r>
              <a:rPr lang="en-US" sz="2000" dirty="0" err="1" smtClean="0"/>
              <a:t>hidup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</a:t>
            </a:r>
            <a:r>
              <a:rPr lang="en-US" sz="2000" dirty="0" err="1" smtClean="0"/>
              <a:t>mengalir</a:t>
            </a:r>
            <a:r>
              <a:rPr lang="en-US" sz="2000" dirty="0" smtClean="0"/>
              <a:t>. </a:t>
            </a:r>
            <a:r>
              <a:rPr lang="en-US" sz="2000" dirty="0" err="1" smtClean="0"/>
              <a:t>Yoh</a:t>
            </a:r>
            <a:r>
              <a:rPr lang="en-US" sz="2000" dirty="0" smtClean="0"/>
              <a:t> 7:37-39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52. </a:t>
            </a:r>
            <a:r>
              <a:rPr lang="en-US" sz="2000" dirty="0" err="1" smtClean="0"/>
              <a:t>Ditenggelamkan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Kudus. </a:t>
            </a:r>
            <a:r>
              <a:rPr lang="en-US" sz="2000" dirty="0" err="1" smtClean="0"/>
              <a:t>Mrk</a:t>
            </a:r>
            <a:r>
              <a:rPr lang="en-US" sz="2000" dirty="0" smtClean="0"/>
              <a:t> 1:8; </a:t>
            </a:r>
            <a:r>
              <a:rPr lang="en-US" sz="2000" dirty="0" err="1" smtClean="0"/>
              <a:t>Kis</a:t>
            </a:r>
            <a:r>
              <a:rPr lang="en-US" sz="2000" dirty="0" smtClean="0"/>
              <a:t> 1:5-8; 11:16; 1 </a:t>
            </a:r>
            <a:r>
              <a:rPr lang="en-US" sz="2000" dirty="0" err="1" smtClean="0"/>
              <a:t>Kor</a:t>
            </a:r>
            <a:r>
              <a:rPr lang="en-US" sz="2000" dirty="0" smtClean="0"/>
              <a:t> 12:13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53-55. </a:t>
            </a:r>
            <a:r>
              <a:rPr lang="en-CA" sz="2000" kern="0" dirty="0" err="1" smtClean="0">
                <a:latin typeface="Calibri" pitchFamily="34" charset="0"/>
              </a:rPr>
              <a:t>Roh</a:t>
            </a:r>
            <a:r>
              <a:rPr lang="en-CA" sz="2000" kern="0" dirty="0" smtClean="0">
                <a:latin typeface="Calibri" pitchFamily="34" charset="0"/>
              </a:rPr>
              <a:t> Kudus </a:t>
            </a:r>
            <a:r>
              <a:rPr lang="en-CA" sz="2000" kern="0" dirty="0" err="1" smtClean="0">
                <a:latin typeface="Calibri" pitchFamily="34" charset="0"/>
              </a:rPr>
              <a:t>dikaruniakan</a:t>
            </a:r>
            <a:r>
              <a:rPr lang="en-CA" sz="2000" kern="0" dirty="0" smtClean="0">
                <a:latin typeface="Calibri" pitchFamily="34" charset="0"/>
              </a:rPr>
              <a:t>, </a:t>
            </a:r>
            <a:r>
              <a:rPr lang="en-CA" sz="2000" kern="0" dirty="0" err="1" smtClean="0">
                <a:latin typeface="Calibri" pitchFamily="34" charset="0"/>
              </a:rPr>
              <a:t>menerima</a:t>
            </a:r>
            <a:r>
              <a:rPr lang="en-CA" sz="2000" kern="0" dirty="0" smtClean="0">
                <a:latin typeface="Calibri" pitchFamily="34" charset="0"/>
              </a:rPr>
              <a:t> </a:t>
            </a:r>
            <a:r>
              <a:rPr lang="en-CA" sz="2000" kern="0" dirty="0" err="1" smtClean="0">
                <a:latin typeface="Calibri" pitchFamily="34" charset="0"/>
              </a:rPr>
              <a:t>karunia</a:t>
            </a:r>
            <a:r>
              <a:rPr lang="en-CA" sz="2000" kern="0" dirty="0" smtClean="0">
                <a:latin typeface="Calibri" pitchFamily="34" charset="0"/>
              </a:rPr>
              <a:t> </a:t>
            </a:r>
            <a:r>
              <a:rPr lang="en-CA" sz="2000" kern="0" dirty="0" err="1" smtClean="0">
                <a:latin typeface="Calibri" pitchFamily="34" charset="0"/>
              </a:rPr>
              <a:t>Roh</a:t>
            </a:r>
            <a:r>
              <a:rPr lang="en-CA" sz="2000" kern="0" dirty="0" smtClean="0">
                <a:latin typeface="Calibri" pitchFamily="34" charset="0"/>
              </a:rPr>
              <a:t> Kudus, </a:t>
            </a:r>
            <a:r>
              <a:rPr lang="en-CA" sz="2000" kern="0" dirty="0" err="1" smtClean="0">
                <a:latin typeface="Calibri" pitchFamily="34" charset="0"/>
              </a:rPr>
              <a:t>memiliki</a:t>
            </a:r>
            <a:r>
              <a:rPr lang="en-CA" sz="2000" kern="0" dirty="0" smtClean="0">
                <a:latin typeface="Calibri" pitchFamily="34" charset="0"/>
              </a:rPr>
              <a:t> </a:t>
            </a:r>
            <a:r>
              <a:rPr lang="en-CA" sz="2000" kern="0" dirty="0" err="1" smtClean="0">
                <a:latin typeface="Calibri" pitchFamily="34" charset="0"/>
              </a:rPr>
              <a:t>Roh</a:t>
            </a:r>
            <a:r>
              <a:rPr lang="en-CA" sz="2000" kern="0" dirty="0" smtClean="0">
                <a:latin typeface="Calibri" pitchFamily="34" charset="0"/>
              </a:rPr>
              <a:t> Kudus. 	</a:t>
            </a:r>
            <a:r>
              <a:rPr lang="en-US" sz="2000" dirty="0" err="1" smtClean="0"/>
              <a:t>Rm</a:t>
            </a:r>
            <a:r>
              <a:rPr lang="en-US" sz="2000" dirty="0" smtClean="0"/>
              <a:t> 5:5; 1 </a:t>
            </a:r>
            <a:r>
              <a:rPr lang="en-US" sz="2000" dirty="0" err="1" smtClean="0"/>
              <a:t>Yoh</a:t>
            </a:r>
            <a:r>
              <a:rPr lang="en-US" sz="2000" dirty="0" smtClean="0"/>
              <a:t> 4:13; 1 </a:t>
            </a:r>
            <a:r>
              <a:rPr lang="en-US" sz="2000" dirty="0" err="1" smtClean="0"/>
              <a:t>Kor</a:t>
            </a:r>
            <a:r>
              <a:rPr lang="en-US" sz="2000" dirty="0" smtClean="0"/>
              <a:t> 12:13</a:t>
            </a:r>
            <a:r>
              <a:rPr lang="en-CA" sz="2000" dirty="0" smtClean="0"/>
              <a:t>; </a:t>
            </a:r>
            <a:r>
              <a:rPr lang="en-US" sz="2000" dirty="0" err="1" smtClean="0"/>
              <a:t>Rm</a:t>
            </a:r>
            <a:r>
              <a:rPr lang="en-US" sz="2000" dirty="0" smtClean="0"/>
              <a:t> 8:9,15,23; </a:t>
            </a:r>
            <a:r>
              <a:rPr lang="en-US" sz="2000" dirty="0" err="1" smtClean="0"/>
              <a:t>Kis</a:t>
            </a:r>
            <a:r>
              <a:rPr lang="en-US" sz="2000" dirty="0" smtClean="0"/>
              <a:t> 2:38; </a:t>
            </a:r>
            <a:r>
              <a:rPr lang="en-US" sz="2000" dirty="0" err="1" smtClean="0"/>
              <a:t>Yoh</a:t>
            </a:r>
            <a:r>
              <a:rPr lang="en-US" sz="2000" dirty="0" smtClean="0"/>
              <a:t> 7:39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56. </a:t>
            </a:r>
            <a:r>
              <a:rPr lang="en-US" sz="2000" dirty="0" err="1" smtClean="0"/>
              <a:t>Roh</a:t>
            </a:r>
            <a:r>
              <a:rPr lang="en-US" sz="2000" dirty="0" smtClean="0"/>
              <a:t> Kudus </a:t>
            </a:r>
            <a:r>
              <a:rPr lang="en-US" sz="2000" dirty="0" err="1" smtClean="0"/>
              <a:t>datang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turun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atas</a:t>
            </a:r>
            <a:r>
              <a:rPr lang="en-US" sz="2000" dirty="0" smtClean="0"/>
              <a:t> </a:t>
            </a:r>
            <a:r>
              <a:rPr lang="en-US" sz="2000" dirty="0" err="1" smtClean="0"/>
              <a:t>kamu</a:t>
            </a:r>
            <a:r>
              <a:rPr lang="en-US" sz="2000" dirty="0" smtClean="0"/>
              <a:t>. </a:t>
            </a:r>
            <a:r>
              <a:rPr lang="en-US" sz="2000" dirty="0" err="1" smtClean="0"/>
              <a:t>Kis</a:t>
            </a:r>
            <a:r>
              <a:rPr lang="en-US" sz="2000" dirty="0" smtClean="0"/>
              <a:t> 1:8; 11:15; </a:t>
            </a:r>
            <a:r>
              <a:rPr lang="en-US" sz="2000" dirty="0" err="1" smtClean="0"/>
              <a:t>Yoh</a:t>
            </a:r>
            <a:r>
              <a:rPr lang="en-US" sz="2000" dirty="0" smtClean="0"/>
              <a:t> 16:7, 8, 13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57. </a:t>
            </a:r>
            <a:r>
              <a:rPr lang="en-US" sz="2000" dirty="0" err="1" smtClean="0"/>
              <a:t>Diurapi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Kudus. 2 </a:t>
            </a:r>
            <a:r>
              <a:rPr lang="en-US" sz="2000" dirty="0" err="1" smtClean="0"/>
              <a:t>Kor</a:t>
            </a:r>
            <a:r>
              <a:rPr lang="en-US" sz="2000" dirty="0" smtClean="0"/>
              <a:t> 1:21-22; 1 </a:t>
            </a:r>
            <a:r>
              <a:rPr lang="en-US" sz="2000" dirty="0" err="1" smtClean="0"/>
              <a:t>Yoh</a:t>
            </a:r>
            <a:r>
              <a:rPr lang="en-US" sz="2000" dirty="0" smtClean="0"/>
              <a:t> 2:20, 27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58. </a:t>
            </a:r>
            <a:r>
              <a:rPr lang="en-US" sz="2000" dirty="0" err="1" smtClean="0"/>
              <a:t>Dimeteraikan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Kudus. 2 </a:t>
            </a:r>
            <a:r>
              <a:rPr lang="en-US" sz="2000" dirty="0" err="1" smtClean="0"/>
              <a:t>Kor</a:t>
            </a:r>
            <a:r>
              <a:rPr lang="en-US" sz="2000" dirty="0" smtClean="0"/>
              <a:t> 1:21-22; </a:t>
            </a:r>
            <a:r>
              <a:rPr lang="en-US" sz="2000" dirty="0" err="1" smtClean="0"/>
              <a:t>Ef</a:t>
            </a:r>
            <a:r>
              <a:rPr lang="en-US" sz="2000" dirty="0" smtClean="0"/>
              <a:t> 1:13; 4:30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59. </a:t>
            </a:r>
            <a:r>
              <a:rPr lang="en-US" sz="2000" dirty="0" err="1" smtClean="0"/>
              <a:t>Roh</a:t>
            </a:r>
            <a:r>
              <a:rPr lang="en-US" sz="2000" dirty="0" smtClean="0"/>
              <a:t> Kudus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jaminan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semua</a:t>
            </a:r>
            <a:r>
              <a:rPr lang="en-US" sz="2000" dirty="0" smtClean="0"/>
              <a:t> yang </a:t>
            </a:r>
            <a:r>
              <a:rPr lang="en-US" sz="2000" dirty="0" err="1" smtClean="0"/>
              <a:t>telah</a:t>
            </a:r>
            <a:r>
              <a:rPr lang="en-US" sz="2000" dirty="0" smtClean="0"/>
              <a:t> </a:t>
            </a:r>
            <a:r>
              <a:rPr lang="en-US" sz="2000" dirty="0" err="1" smtClean="0"/>
              <a:t>disediakan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.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2 </a:t>
            </a:r>
            <a:r>
              <a:rPr lang="en-US" sz="2000" dirty="0" err="1" smtClean="0"/>
              <a:t>Kor</a:t>
            </a:r>
            <a:r>
              <a:rPr lang="en-US" sz="2000" dirty="0" smtClean="0"/>
              <a:t> 1:21-22; 5:5</a:t>
            </a:r>
            <a:r>
              <a:rPr lang="en-CA" sz="2000" dirty="0" smtClean="0"/>
              <a:t>; </a:t>
            </a:r>
            <a:r>
              <a:rPr lang="en-US" sz="2000" dirty="0" err="1" smtClean="0"/>
              <a:t>Ef</a:t>
            </a:r>
            <a:r>
              <a:rPr lang="en-US" sz="2000" dirty="0" smtClean="0"/>
              <a:t> 1:13-14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60. </a:t>
            </a:r>
            <a:r>
              <a:rPr lang="en-US" sz="2000" dirty="0" err="1" smtClean="0"/>
              <a:t>Lahir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, </a:t>
            </a:r>
            <a:r>
              <a:rPr lang="en-US" sz="2000" dirty="0" err="1" smtClean="0"/>
              <a:t>lahir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Allah. </a:t>
            </a:r>
            <a:r>
              <a:rPr lang="en-US" sz="2000" dirty="0" err="1" smtClean="0"/>
              <a:t>Yoh</a:t>
            </a:r>
            <a:r>
              <a:rPr lang="en-US" sz="2000" dirty="0" smtClean="0"/>
              <a:t> 3:3-8; 1 </a:t>
            </a:r>
            <a:r>
              <a:rPr lang="en-US" sz="2000" dirty="0" err="1" smtClean="0"/>
              <a:t>Yoh</a:t>
            </a:r>
            <a:r>
              <a:rPr lang="en-US" sz="2000" dirty="0" smtClean="0"/>
              <a:t> 3:9; 4:7; 5:4</a:t>
            </a:r>
            <a:endParaRPr lang="en-CA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u="sng" dirty="0" smtClean="0"/>
              <a:t>5. </a:t>
            </a:r>
            <a:r>
              <a:rPr lang="en-US" sz="2000" b="1" u="sng" dirty="0" err="1" smtClean="0"/>
              <a:t>Berkat-berkat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hidup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di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dalam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Roh</a:t>
            </a:r>
            <a:r>
              <a:rPr lang="en-US" sz="2000" b="1" u="sng" dirty="0" smtClean="0"/>
              <a:t> Kudus  48-71</a:t>
            </a:r>
            <a:r>
              <a:rPr lang="en-US" sz="2000" b="1" dirty="0" smtClean="0"/>
              <a:t>  		</a:t>
            </a:r>
            <a:r>
              <a:rPr lang="en-US" sz="2000" b="1" dirty="0" err="1" smtClean="0">
                <a:solidFill>
                  <a:srgbClr val="FF0000"/>
                </a:solidFill>
              </a:rPr>
              <a:t>Puji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pada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hari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Jumat</a:t>
            </a:r>
            <a:endParaRPr lang="en-CA" sz="2000" dirty="0" smtClean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endParaRPr lang="en-US" sz="1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61. </a:t>
            </a:r>
            <a:r>
              <a:rPr lang="en-US" sz="2000" dirty="0" err="1" smtClean="0"/>
              <a:t>Roh</a:t>
            </a:r>
            <a:r>
              <a:rPr lang="en-US" sz="2000" dirty="0" smtClean="0"/>
              <a:t> </a:t>
            </a:r>
            <a:r>
              <a:rPr lang="en-US" sz="2000" dirty="0" err="1" smtClean="0"/>
              <a:t>kebenaran</a:t>
            </a:r>
            <a:r>
              <a:rPr lang="en-US" sz="2000" dirty="0" smtClean="0"/>
              <a:t> </a:t>
            </a:r>
            <a:r>
              <a:rPr lang="en-US" sz="2000" dirty="0" err="1" smtClean="0"/>
              <a:t>menolong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mengajar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 </a:t>
            </a:r>
            <a:r>
              <a:rPr lang="en-US" sz="2000" dirty="0" err="1" smtClean="0"/>
              <a:t>kebenaran</a:t>
            </a:r>
            <a:r>
              <a:rPr lang="en-US" sz="2000" dirty="0" smtClean="0"/>
              <a:t> Allah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.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</a:t>
            </a:r>
            <a:r>
              <a:rPr lang="en-US" sz="2000" dirty="0" err="1" smtClean="0"/>
              <a:t>Yoh</a:t>
            </a:r>
            <a:r>
              <a:rPr lang="en-US" sz="2000" dirty="0" smtClean="0"/>
              <a:t> 14:16-18, 26; 15:26; 16:7-15; 1 </a:t>
            </a:r>
            <a:r>
              <a:rPr lang="en-US" sz="2000" dirty="0" err="1" smtClean="0"/>
              <a:t>Kor</a:t>
            </a:r>
            <a:r>
              <a:rPr lang="en-US" sz="2000" dirty="0" smtClean="0"/>
              <a:t> 2:10-16; </a:t>
            </a:r>
            <a:r>
              <a:rPr lang="en-US" sz="2000" dirty="0" err="1" smtClean="0"/>
              <a:t>Ef</a:t>
            </a:r>
            <a:r>
              <a:rPr lang="en-US" sz="2000" dirty="0" smtClean="0"/>
              <a:t> 6:17-18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62. </a:t>
            </a:r>
            <a:r>
              <a:rPr lang="en-US" sz="2000" dirty="0" err="1" smtClean="0"/>
              <a:t>Roh</a:t>
            </a:r>
            <a:r>
              <a:rPr lang="en-US" sz="2000" dirty="0" smtClean="0"/>
              <a:t> </a:t>
            </a:r>
            <a:r>
              <a:rPr lang="en-US" sz="2000" dirty="0" err="1" smtClean="0"/>
              <a:t>memimpin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. </a:t>
            </a:r>
            <a:r>
              <a:rPr lang="en-US" sz="2000" dirty="0" err="1" smtClean="0"/>
              <a:t>Rm</a:t>
            </a:r>
            <a:r>
              <a:rPr lang="en-US" sz="2000" dirty="0" smtClean="0"/>
              <a:t> 8:4-5, 12-14; Gal 5:18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63. </a:t>
            </a:r>
            <a:r>
              <a:rPr lang="en-US" sz="2000" dirty="0" err="1" smtClean="0"/>
              <a:t>Roh</a:t>
            </a:r>
            <a:r>
              <a:rPr lang="en-US" sz="2000" dirty="0" smtClean="0"/>
              <a:t> </a:t>
            </a:r>
            <a:r>
              <a:rPr lang="en-US" sz="2000" dirty="0" err="1" smtClean="0"/>
              <a:t>menguduskan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. </a:t>
            </a:r>
            <a:r>
              <a:rPr lang="en-US" sz="2000" dirty="0" err="1" smtClean="0"/>
              <a:t>Rm</a:t>
            </a:r>
            <a:r>
              <a:rPr lang="en-US" sz="2000" dirty="0" smtClean="0"/>
              <a:t> 15:16; Gal 5:16-23; </a:t>
            </a:r>
            <a:r>
              <a:rPr lang="en-US" sz="2000" dirty="0" err="1" smtClean="0"/>
              <a:t>Kol</a:t>
            </a:r>
            <a:r>
              <a:rPr lang="en-US" sz="2000" dirty="0" smtClean="0"/>
              <a:t> 3:5-17; 2 </a:t>
            </a:r>
            <a:r>
              <a:rPr lang="en-US" sz="2000" dirty="0" err="1" smtClean="0"/>
              <a:t>Tes</a:t>
            </a:r>
            <a:r>
              <a:rPr lang="en-US" sz="2000" dirty="0" smtClean="0"/>
              <a:t> 2:13</a:t>
            </a:r>
            <a:r>
              <a:rPr lang="en-CA" sz="2000" dirty="0" smtClean="0"/>
              <a:t>; </a:t>
            </a:r>
            <a:r>
              <a:rPr lang="en-US" sz="2000" dirty="0" smtClean="0"/>
              <a:t>1 </a:t>
            </a:r>
            <a:r>
              <a:rPr lang="en-US" sz="2000" dirty="0" err="1" smtClean="0"/>
              <a:t>Ptr</a:t>
            </a:r>
            <a:r>
              <a:rPr lang="en-US" sz="2000" dirty="0" smtClean="0"/>
              <a:t> 1:1-2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64. </a:t>
            </a:r>
            <a:r>
              <a:rPr lang="en-US" sz="2000" dirty="0" err="1" smtClean="0"/>
              <a:t>Diangkat</a:t>
            </a:r>
            <a:r>
              <a:rPr lang="en-US" sz="2000" dirty="0" smtClean="0"/>
              <a:t> 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</a:t>
            </a:r>
            <a:r>
              <a:rPr lang="en-US" sz="2000" dirty="0" err="1" smtClean="0"/>
              <a:t>anak-anak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</a:t>
            </a:r>
            <a:r>
              <a:rPr lang="en-US" sz="2000" dirty="0" err="1" smtClean="0"/>
              <a:t>Anak</a:t>
            </a:r>
            <a:r>
              <a:rPr lang="en-US" sz="2000" dirty="0" smtClean="0"/>
              <a:t> Allah </a:t>
            </a:r>
            <a:r>
              <a:rPr lang="en-US" sz="2000" dirty="0" err="1" smtClean="0"/>
              <a:t>dikirim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hati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.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      	Gal 4:5-6; 2 </a:t>
            </a:r>
            <a:r>
              <a:rPr lang="en-US" sz="2000" dirty="0" err="1" smtClean="0"/>
              <a:t>Kor</a:t>
            </a:r>
            <a:r>
              <a:rPr lang="en-US" sz="2000" dirty="0" smtClean="0"/>
              <a:t> 6:18; </a:t>
            </a:r>
            <a:r>
              <a:rPr lang="en-US" sz="2000" dirty="0" err="1" smtClean="0"/>
              <a:t>Ef</a:t>
            </a:r>
            <a:r>
              <a:rPr lang="en-US" sz="2000" dirty="0" smtClean="0"/>
              <a:t> 1:5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65. </a:t>
            </a:r>
            <a:r>
              <a:rPr lang="en-US" sz="2000" dirty="0" err="1" smtClean="0"/>
              <a:t>Roh</a:t>
            </a:r>
            <a:r>
              <a:rPr lang="en-US" sz="2000" dirty="0" smtClean="0"/>
              <a:t> </a:t>
            </a:r>
            <a:r>
              <a:rPr lang="en-US" sz="2000" dirty="0" err="1" smtClean="0"/>
              <a:t>memberi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 </a:t>
            </a:r>
            <a:r>
              <a:rPr lang="en-US" sz="2000" dirty="0" err="1" smtClean="0"/>
              <a:t>karunia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melayani</a:t>
            </a:r>
            <a:r>
              <a:rPr lang="en-US" sz="2000" dirty="0" smtClean="0"/>
              <a:t> </a:t>
            </a:r>
            <a:r>
              <a:rPr lang="en-US" sz="2000" dirty="0" err="1" smtClean="0"/>
              <a:t>orang</a:t>
            </a:r>
            <a:r>
              <a:rPr lang="en-US" sz="2000" dirty="0" smtClean="0"/>
              <a:t> lain.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</a:t>
            </a:r>
            <a:r>
              <a:rPr lang="en-US" sz="2000" dirty="0" err="1" smtClean="0"/>
              <a:t>Rm</a:t>
            </a:r>
            <a:r>
              <a:rPr lang="en-US" sz="2000" dirty="0" smtClean="0"/>
              <a:t> 12:6-8; 1 </a:t>
            </a:r>
            <a:r>
              <a:rPr lang="en-US" sz="2000" dirty="0" err="1" smtClean="0"/>
              <a:t>Ptr</a:t>
            </a:r>
            <a:r>
              <a:rPr lang="en-US" sz="2000" dirty="0" smtClean="0"/>
              <a:t> 4:10; 1 </a:t>
            </a:r>
            <a:r>
              <a:rPr lang="en-US" sz="2000" dirty="0" err="1" smtClean="0"/>
              <a:t>Kor</a:t>
            </a:r>
            <a:r>
              <a:rPr lang="en-US" sz="2000" dirty="0" smtClean="0"/>
              <a:t> 12:4-11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66. </a:t>
            </a:r>
            <a:r>
              <a:rPr lang="en-US" sz="2000" dirty="0" err="1" smtClean="0"/>
              <a:t>Roh</a:t>
            </a:r>
            <a:r>
              <a:rPr lang="en-US" sz="2000" dirty="0" smtClean="0"/>
              <a:t> Kudus </a:t>
            </a:r>
            <a:r>
              <a:rPr lang="en-US" sz="2000" dirty="0" err="1" smtClean="0"/>
              <a:t>memenuhi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melakukan</a:t>
            </a:r>
            <a:r>
              <a:rPr lang="en-US" sz="2000" dirty="0" smtClean="0"/>
              <a:t> </a:t>
            </a:r>
            <a:r>
              <a:rPr lang="en-US" sz="2000" dirty="0" err="1" smtClean="0"/>
              <a:t>kehendak</a:t>
            </a:r>
            <a:r>
              <a:rPr lang="en-US" sz="2000" dirty="0" smtClean="0"/>
              <a:t> </a:t>
            </a:r>
            <a:r>
              <a:rPr lang="en-US" sz="2000" dirty="0" err="1" smtClean="0"/>
              <a:t>Tuhan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berjalan</a:t>
            </a:r>
            <a:r>
              <a:rPr lang="en-US" sz="2000" dirty="0" smtClean="0"/>
              <a:t>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</a:t>
            </a:r>
            <a:r>
              <a:rPr lang="en-US" sz="2000" dirty="0" err="1" smtClean="0"/>
              <a:t>sebagaimana</a:t>
            </a:r>
            <a:r>
              <a:rPr lang="en-US" sz="2000" dirty="0" smtClean="0"/>
              <a:t> </a:t>
            </a:r>
            <a:r>
              <a:rPr lang="en-US" sz="2000" dirty="0" err="1" smtClean="0"/>
              <a:t>Yesus</a:t>
            </a:r>
            <a:r>
              <a:rPr lang="en-US" sz="2000" dirty="0" smtClean="0"/>
              <a:t> </a:t>
            </a:r>
            <a:r>
              <a:rPr lang="en-US" sz="2000" dirty="0" err="1" smtClean="0"/>
              <a:t>berjalan</a:t>
            </a:r>
            <a:r>
              <a:rPr lang="en-US" sz="2000" dirty="0" smtClean="0"/>
              <a:t>!</a:t>
            </a:r>
            <a:r>
              <a:rPr lang="en-CA" sz="2000" dirty="0" smtClean="0"/>
              <a:t>  </a:t>
            </a:r>
            <a:r>
              <a:rPr lang="en-US" sz="2000" dirty="0" err="1" smtClean="0"/>
              <a:t>Ef</a:t>
            </a:r>
            <a:r>
              <a:rPr lang="en-US" sz="2000" dirty="0" smtClean="0"/>
              <a:t> 5:18; </a:t>
            </a:r>
            <a:r>
              <a:rPr lang="en-US" sz="2000" dirty="0" err="1" smtClean="0"/>
              <a:t>Kis</a:t>
            </a:r>
            <a:r>
              <a:rPr lang="en-US" sz="2000" dirty="0" smtClean="0"/>
              <a:t> 2:4; 4:31; 13:52; 1 </a:t>
            </a:r>
            <a:r>
              <a:rPr lang="en-US" sz="2000" dirty="0" err="1" smtClean="0"/>
              <a:t>Yoh</a:t>
            </a:r>
            <a:r>
              <a:rPr lang="en-US" sz="2000" dirty="0" smtClean="0"/>
              <a:t> 2:6 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67. </a:t>
            </a:r>
            <a:r>
              <a:rPr lang="en-CA" sz="2000" dirty="0" err="1" smtClean="0">
                <a:latin typeface="Calibri" pitchFamily="34" charset="0"/>
                <a:cs typeface="Calibri" pitchFamily="34" charset="0"/>
              </a:rPr>
              <a:t>Sunat</a:t>
            </a:r>
            <a:r>
              <a:rPr lang="en-CA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  <a:cs typeface="Calibri" pitchFamily="34" charset="0"/>
              </a:rPr>
              <a:t>oleh</a:t>
            </a:r>
            <a:r>
              <a:rPr lang="en-CA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  <a:cs typeface="Calibri" pitchFamily="34" charset="0"/>
              </a:rPr>
              <a:t>Kristus</a:t>
            </a:r>
            <a:r>
              <a:rPr lang="en-CA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  <a:cs typeface="Calibri" pitchFamily="34" charset="0"/>
              </a:rPr>
              <a:t>untuk</a:t>
            </a:r>
            <a:r>
              <a:rPr lang="en-CA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  <a:cs typeface="Calibri" pitchFamily="34" charset="0"/>
              </a:rPr>
              <a:t>hidup</a:t>
            </a:r>
            <a:r>
              <a:rPr lang="en-CA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  <a:cs typeface="Calibri" pitchFamily="34" charset="0"/>
              </a:rPr>
              <a:t>menurut</a:t>
            </a:r>
            <a:r>
              <a:rPr lang="en-CA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  <a:cs typeface="Calibri" pitchFamily="34" charset="0"/>
              </a:rPr>
              <a:t>Kristus</a:t>
            </a:r>
            <a:r>
              <a:rPr lang="en-CA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  <a:cs typeface="Calibri" pitchFamily="34" charset="0"/>
              </a:rPr>
              <a:t>dlm</a:t>
            </a:r>
            <a:r>
              <a:rPr lang="en-CA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  <a:cs typeface="Calibri" pitchFamily="34" charset="0"/>
              </a:rPr>
              <a:t>Roh</a:t>
            </a:r>
            <a:r>
              <a:rPr lang="en-CA" sz="20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CA" sz="2000" dirty="0" err="1" smtClean="0">
                <a:latin typeface="Calibri" pitchFamily="34" charset="0"/>
                <a:cs typeface="Calibri" pitchFamily="34" charset="0"/>
              </a:rPr>
              <a:t>tidak</a:t>
            </a:r>
            <a:r>
              <a:rPr lang="en-CA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  <a:cs typeface="Calibri" pitchFamily="34" charset="0"/>
              </a:rPr>
              <a:t>menurut</a:t>
            </a:r>
            <a:r>
              <a:rPr lang="en-CA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  <a:cs typeface="Calibri" pitchFamily="34" charset="0"/>
              </a:rPr>
              <a:t>daging</a:t>
            </a:r>
            <a:r>
              <a:rPr lang="en-US" sz="2000" dirty="0" smtClean="0">
                <a:latin typeface="Calibri" pitchFamily="34" charset="0"/>
                <a:cs typeface="Times New Roman" pitchFamily="18" charset="0"/>
              </a:rPr>
              <a:t>. </a:t>
            </a:r>
            <a:r>
              <a:rPr lang="en-US" sz="2000" dirty="0" smtClean="0"/>
              <a:t>	</a:t>
            </a:r>
            <a:r>
              <a:rPr lang="en-US" sz="2000" dirty="0" err="1" smtClean="0"/>
              <a:t>Kol</a:t>
            </a:r>
            <a:r>
              <a:rPr lang="en-US" sz="2000" dirty="0" smtClean="0"/>
              <a:t> 2:11-13; </a:t>
            </a:r>
            <a:r>
              <a:rPr lang="en-US" sz="2000" dirty="0" err="1" smtClean="0"/>
              <a:t>Rm</a:t>
            </a:r>
            <a:r>
              <a:rPr lang="en-US" sz="2000" dirty="0" smtClean="0"/>
              <a:t> 2:29; 8:9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68. </a:t>
            </a:r>
            <a:r>
              <a:rPr lang="en-US" sz="2000" dirty="0" err="1" smtClean="0"/>
              <a:t>Hebat</a:t>
            </a:r>
            <a:r>
              <a:rPr lang="en-US" sz="2000" dirty="0" smtClean="0"/>
              <a:t> </a:t>
            </a:r>
            <a:r>
              <a:rPr lang="en-US" sz="2000" dirty="0" err="1" smtClean="0"/>
              <a:t>kuasa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kekuatan</a:t>
            </a:r>
            <a:r>
              <a:rPr lang="en-US" sz="2000" dirty="0" smtClean="0"/>
              <a:t>. </a:t>
            </a:r>
            <a:r>
              <a:rPr lang="en-US" sz="2000" dirty="0" err="1" smtClean="0"/>
              <a:t>Ef</a:t>
            </a:r>
            <a:r>
              <a:rPr lang="en-US" sz="2000" dirty="0" smtClean="0"/>
              <a:t> 1:19; 3:20; </a:t>
            </a:r>
            <a:r>
              <a:rPr lang="en-US" sz="2000" dirty="0" err="1" smtClean="0"/>
              <a:t>Kis</a:t>
            </a:r>
            <a:r>
              <a:rPr lang="en-US" sz="2000" dirty="0" smtClean="0"/>
              <a:t> 1:8; 2 </a:t>
            </a:r>
            <a:r>
              <a:rPr lang="en-US" sz="2000" dirty="0" err="1" smtClean="0"/>
              <a:t>Kor</a:t>
            </a:r>
            <a:r>
              <a:rPr lang="en-US" sz="2000" dirty="0" smtClean="0"/>
              <a:t> 4:7</a:t>
            </a:r>
            <a:endParaRPr lang="en-CA" sz="20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u="sng" dirty="0" smtClean="0"/>
              <a:t>5. </a:t>
            </a:r>
            <a:r>
              <a:rPr lang="en-US" sz="2000" b="1" u="sng" dirty="0" err="1" smtClean="0"/>
              <a:t>Berkat-berkat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hidup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di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dalam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Roh</a:t>
            </a:r>
            <a:r>
              <a:rPr lang="en-US" sz="2000" b="1" u="sng" dirty="0" smtClean="0"/>
              <a:t> Kudus  48-71</a:t>
            </a:r>
            <a:r>
              <a:rPr lang="en-US" sz="2000" b="1" dirty="0" smtClean="0"/>
              <a:t>  	  	</a:t>
            </a:r>
            <a:r>
              <a:rPr lang="en-US" sz="2000" b="1" dirty="0" err="1" smtClean="0">
                <a:solidFill>
                  <a:srgbClr val="FF0000"/>
                </a:solidFill>
              </a:rPr>
              <a:t>Puji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pada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hari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Jumat</a:t>
            </a:r>
            <a:endParaRPr lang="en-CA" sz="2000" dirty="0" smtClean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endParaRPr lang="en-US" sz="1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69. </a:t>
            </a:r>
            <a:r>
              <a:rPr lang="en-CA" sz="2000" dirty="0" err="1" smtClean="0">
                <a:latin typeface="Calibri" pitchFamily="34" charset="0"/>
                <a:cs typeface="Calibri" pitchFamily="34" charset="0"/>
              </a:rPr>
              <a:t>Karya</a:t>
            </a:r>
            <a:r>
              <a:rPr lang="en-CA" sz="2000" dirty="0" smtClean="0">
                <a:latin typeface="Calibri" pitchFamily="34" charset="0"/>
                <a:cs typeface="Calibri" pitchFamily="34" charset="0"/>
              </a:rPr>
              <a:t> Allah yang </a:t>
            </a:r>
            <a:r>
              <a:rPr lang="en-CA" sz="2000" dirty="0" err="1" smtClean="0">
                <a:latin typeface="Calibri" pitchFamily="34" charset="0"/>
                <a:cs typeface="Calibri" pitchFamily="34" charset="0"/>
              </a:rPr>
              <a:t>indah</a:t>
            </a:r>
            <a:r>
              <a:rPr lang="en-CA" sz="20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CA" sz="2000" dirty="0" err="1" smtClean="0">
                <a:latin typeface="Calibri" pitchFamily="34" charset="0"/>
                <a:cs typeface="Calibri" pitchFamily="34" charset="0"/>
              </a:rPr>
              <a:t>diciptakan</a:t>
            </a:r>
            <a:r>
              <a:rPr lang="en-CA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  <a:cs typeface="Calibri" pitchFamily="34" charset="0"/>
              </a:rPr>
              <a:t>dalam</a:t>
            </a:r>
            <a:r>
              <a:rPr lang="en-CA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  <a:cs typeface="Calibri" pitchFamily="34" charset="0"/>
              </a:rPr>
              <a:t>Kristus</a:t>
            </a:r>
            <a:r>
              <a:rPr lang="en-CA" sz="2000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en-US" sz="2000" dirty="0" smtClean="0"/>
              <a:t> </a:t>
            </a:r>
            <a:r>
              <a:rPr lang="en-US" sz="2000" dirty="0" err="1" smtClean="0"/>
              <a:t>Ef</a:t>
            </a:r>
            <a:r>
              <a:rPr lang="en-US" sz="2000" dirty="0" smtClean="0"/>
              <a:t> 2:10; </a:t>
            </a:r>
            <a:r>
              <a:rPr lang="en-US" sz="2000" dirty="0" err="1" smtClean="0"/>
              <a:t>Flp</a:t>
            </a:r>
            <a:r>
              <a:rPr lang="en-US" sz="2000" dirty="0" smtClean="0"/>
              <a:t> 2:13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70-71. </a:t>
            </a:r>
            <a:r>
              <a:rPr lang="en-CA" sz="2000" dirty="0" err="1" smtClean="0">
                <a:latin typeface="Calibri" pitchFamily="34" charset="0"/>
              </a:rPr>
              <a:t>Dipimpin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dalam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prosesi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kemenangan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dan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i="1" dirty="0" err="1" smtClean="0">
                <a:latin typeface="Calibri" pitchFamily="34" charset="0"/>
              </a:rPr>
              <a:t>nike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kemenangan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di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dalam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Kristus</a:t>
            </a:r>
            <a:r>
              <a:rPr lang="en-CA" sz="2000" dirty="0" smtClean="0">
                <a:latin typeface="Calibri" pitchFamily="34" charset="0"/>
              </a:rPr>
              <a:t>. </a:t>
            </a:r>
            <a:r>
              <a:rPr lang="en-US" sz="2000" dirty="0" smtClean="0"/>
              <a:t>.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2 </a:t>
            </a:r>
            <a:r>
              <a:rPr lang="en-US" sz="2000" dirty="0" err="1" smtClean="0"/>
              <a:t>Kor</a:t>
            </a:r>
            <a:r>
              <a:rPr lang="en-US" sz="2000" dirty="0" smtClean="0"/>
              <a:t> 2:14; 1 </a:t>
            </a:r>
            <a:r>
              <a:rPr lang="en-US" sz="2000" dirty="0" err="1" smtClean="0"/>
              <a:t>Kor</a:t>
            </a:r>
            <a:r>
              <a:rPr lang="en-US" sz="2000" dirty="0" smtClean="0"/>
              <a:t> 15:57. 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 </a:t>
            </a:r>
          </a:p>
          <a:p>
            <a:pPr>
              <a:spcAft>
                <a:spcPts val="600"/>
              </a:spcAft>
            </a:pPr>
            <a:endParaRPr lang="en-CA" sz="2000" dirty="0" smtClean="0"/>
          </a:p>
          <a:p>
            <a:pPr algn="ctr">
              <a:spcAft>
                <a:spcPts val="600"/>
              </a:spcAft>
            </a:pPr>
            <a:r>
              <a:rPr lang="en-US" sz="2000" dirty="0" err="1" smtClean="0"/>
              <a:t>Juga</a:t>
            </a:r>
            <a:r>
              <a:rPr lang="en-US" sz="2000" dirty="0" smtClean="0"/>
              <a:t> 17-19 Di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, bait </a:t>
            </a:r>
            <a:r>
              <a:rPr lang="en-US" sz="2000" dirty="0" err="1" smtClean="0"/>
              <a:t>Roh</a:t>
            </a:r>
            <a:r>
              <a:rPr lang="en-US" sz="2000" dirty="0" smtClean="0"/>
              <a:t> Kudus</a:t>
            </a:r>
            <a:endParaRPr lang="en-CA" sz="2000" dirty="0" smtClean="0"/>
          </a:p>
          <a:p>
            <a:pPr marL="457200" indent="-457200" algn="ctr">
              <a:spcAft>
                <a:spcPts val="600"/>
              </a:spcAft>
              <a:buAutoNum type="arabicPlain" startAt="22"/>
            </a:pPr>
            <a:r>
              <a:rPr lang="en-US" sz="2000" dirty="0" err="1" smtClean="0"/>
              <a:t>Ditenggelamkan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Bapa</a:t>
            </a:r>
            <a:r>
              <a:rPr lang="en-US" sz="2000" dirty="0" smtClean="0"/>
              <a:t>, </a:t>
            </a:r>
            <a:r>
              <a:rPr lang="en-US" sz="2000" dirty="0" err="1" smtClean="0"/>
              <a:t>Anak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Kudus             </a:t>
            </a:r>
          </a:p>
          <a:p>
            <a:pPr marL="457200" indent="-457200" algn="ctr">
              <a:spcAft>
                <a:spcPts val="600"/>
              </a:spcAft>
              <a:buAutoNum type="arabicPlain" startAt="23"/>
            </a:pPr>
            <a:r>
              <a:rPr lang="en-US" sz="2000" dirty="0" smtClean="0"/>
              <a:t>Persekutuan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Kudus</a:t>
            </a:r>
            <a:endParaRPr lang="en-CA" sz="2000" dirty="0" smtClean="0"/>
          </a:p>
          <a:p>
            <a:pPr marL="457200" indent="-457200" algn="ctr">
              <a:spcAft>
                <a:spcPts val="600"/>
              </a:spcAft>
            </a:pPr>
            <a:r>
              <a:rPr lang="en-US" sz="2000" dirty="0" smtClean="0"/>
              <a:t>24  </a:t>
            </a:r>
            <a:r>
              <a:rPr lang="en-US" sz="2000" dirty="0" err="1" smtClean="0"/>
              <a:t>Jalan</a:t>
            </a:r>
            <a:r>
              <a:rPr lang="en-US" sz="2000" dirty="0" smtClean="0"/>
              <a:t> </a:t>
            </a:r>
            <a:r>
              <a:rPr lang="en-US" sz="2000" dirty="0" err="1" smtClean="0"/>
              <a:t>masuk</a:t>
            </a:r>
            <a:r>
              <a:rPr lang="en-US" sz="2000" dirty="0" smtClean="0"/>
              <a:t> </a:t>
            </a:r>
            <a:r>
              <a:rPr lang="en-US" sz="2000" dirty="0" err="1" smtClean="0"/>
              <a:t>kepada</a:t>
            </a:r>
            <a:r>
              <a:rPr lang="en-US" sz="2000" dirty="0" smtClean="0"/>
              <a:t> Allah </a:t>
            </a:r>
            <a:r>
              <a:rPr lang="en-US" sz="2000" dirty="0" err="1" smtClean="0"/>
              <a:t>melalui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satu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. </a:t>
            </a:r>
            <a:r>
              <a:rPr lang="en-US" sz="2000" dirty="0" err="1" smtClean="0"/>
              <a:t>Ef</a:t>
            </a:r>
            <a:r>
              <a:rPr lang="en-US" sz="2000" dirty="0" smtClean="0"/>
              <a:t> 2:18</a:t>
            </a:r>
            <a:endParaRPr lang="en-CA" sz="2000" dirty="0" smtClean="0"/>
          </a:p>
          <a:p>
            <a:pPr algn="ctr">
              <a:spcAft>
                <a:spcPts val="600"/>
              </a:spcAft>
            </a:pPr>
            <a:r>
              <a:rPr lang="en-US" sz="2000" dirty="0" smtClean="0"/>
              <a:t>28-29. </a:t>
            </a:r>
            <a:r>
              <a:rPr lang="en-US" sz="2000" dirty="0" err="1" smtClean="0"/>
              <a:t>Roh</a:t>
            </a:r>
            <a:r>
              <a:rPr lang="en-US" sz="2000" dirty="0" smtClean="0"/>
              <a:t> </a:t>
            </a:r>
            <a:r>
              <a:rPr lang="en-US" sz="2000" dirty="0" err="1" smtClean="0"/>
              <a:t>berdoa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membantu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 </a:t>
            </a:r>
            <a:r>
              <a:rPr lang="en-US" sz="2000" dirty="0" err="1" smtClean="0"/>
              <a:t>berdoa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Roh</a:t>
            </a:r>
            <a:r>
              <a:rPr lang="en-US" sz="2000" dirty="0" smtClean="0"/>
              <a:t> 	</a:t>
            </a:r>
            <a:r>
              <a:rPr lang="en-US" sz="2000" dirty="0" err="1" smtClean="0"/>
              <a:t>menggunakan</a:t>
            </a:r>
            <a:r>
              <a:rPr lang="en-US" sz="2000" dirty="0" smtClean="0"/>
              <a:t> </a:t>
            </a:r>
            <a:r>
              <a:rPr lang="en-US" sz="2000" dirty="0" err="1" smtClean="0"/>
              <a:t>Firman</a:t>
            </a:r>
            <a:r>
              <a:rPr lang="en-US" sz="2000" dirty="0" smtClean="0"/>
              <a:t> Allah</a:t>
            </a:r>
            <a:endParaRPr lang="en-CA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u="sng" dirty="0" smtClean="0"/>
              <a:t>6. </a:t>
            </a:r>
            <a:r>
              <a:rPr lang="en-US" sz="2000" b="1" u="sng" dirty="0" err="1" smtClean="0"/>
              <a:t>Berkat-berkat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menjadi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tubuh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Kristus</a:t>
            </a:r>
            <a:r>
              <a:rPr lang="en-US" sz="2000" b="1" u="sng" dirty="0" smtClean="0"/>
              <a:t>  72-82</a:t>
            </a:r>
            <a:r>
              <a:rPr lang="en-US" sz="2000" b="1" dirty="0" smtClean="0"/>
              <a:t> 		</a:t>
            </a:r>
            <a:r>
              <a:rPr lang="en-US" sz="2000" b="1" dirty="0" err="1" smtClean="0">
                <a:solidFill>
                  <a:srgbClr val="FF0000"/>
                </a:solidFill>
              </a:rPr>
              <a:t>Puji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pada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hari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Sabtu</a:t>
            </a:r>
            <a:endParaRPr lang="en-CA" sz="2000" dirty="0" smtClean="0"/>
          </a:p>
          <a:p>
            <a:pPr>
              <a:spcAft>
                <a:spcPts val="600"/>
              </a:spcAft>
            </a:pPr>
            <a:endParaRPr lang="en-US" sz="1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72. </a:t>
            </a:r>
            <a:r>
              <a:rPr lang="en-US" sz="2000" dirty="0" err="1" smtClean="0"/>
              <a:t>Anggota-anggota</a:t>
            </a:r>
            <a:r>
              <a:rPr lang="en-US" sz="2000" dirty="0" smtClean="0"/>
              <a:t> </a:t>
            </a:r>
            <a:r>
              <a:rPr lang="en-US" sz="2000" dirty="0" err="1" smtClean="0"/>
              <a:t>tubuh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, </a:t>
            </a:r>
            <a:r>
              <a:rPr lang="en-US" sz="2000" dirty="0" err="1" smtClean="0"/>
              <a:t>Gereja</a:t>
            </a:r>
            <a:r>
              <a:rPr lang="en-US" sz="2000" dirty="0" smtClean="0"/>
              <a:t> </a:t>
            </a:r>
            <a:r>
              <a:rPr lang="en-US" sz="2000" dirty="0" err="1" smtClean="0"/>
              <a:t>disatukan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menjadi</a:t>
            </a:r>
            <a:r>
              <a:rPr lang="en-US" sz="2000" dirty="0" smtClean="0"/>
              <a:t> 	</a:t>
            </a:r>
            <a:r>
              <a:rPr lang="en-US" sz="2000" dirty="0" err="1" smtClean="0"/>
              <a:t>Kepala</a:t>
            </a:r>
            <a:r>
              <a:rPr lang="en-US" sz="2000" dirty="0" smtClean="0"/>
              <a:t> </a:t>
            </a:r>
            <a:r>
              <a:rPr lang="en-US" sz="2000" dirty="0" err="1" smtClean="0"/>
              <a:t>atas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 1 </a:t>
            </a:r>
            <a:r>
              <a:rPr lang="en-US" sz="2000" dirty="0" err="1" smtClean="0"/>
              <a:t>Kor</a:t>
            </a:r>
            <a:r>
              <a:rPr lang="en-US" sz="2000" dirty="0" smtClean="0"/>
              <a:t> 12:13, 27; </a:t>
            </a:r>
            <a:r>
              <a:rPr lang="en-US" sz="2000" dirty="0" err="1" smtClean="0"/>
              <a:t>Ef</a:t>
            </a:r>
            <a:r>
              <a:rPr lang="en-US" sz="2000" dirty="0" smtClean="0"/>
              <a:t> 5:23, 30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73. </a:t>
            </a:r>
            <a:r>
              <a:rPr lang="en-US" sz="2000" dirty="0" err="1" smtClean="0"/>
              <a:t>Saudara-saudari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. </a:t>
            </a:r>
            <a:r>
              <a:rPr lang="en-CA" sz="2000" dirty="0" smtClean="0"/>
              <a:t> </a:t>
            </a:r>
            <a:r>
              <a:rPr lang="en-US" sz="2000" dirty="0" err="1" smtClean="0"/>
              <a:t>Ef</a:t>
            </a:r>
            <a:r>
              <a:rPr lang="en-US" sz="2000" dirty="0" smtClean="0"/>
              <a:t> 6:23; </a:t>
            </a:r>
            <a:r>
              <a:rPr lang="en-US" sz="2000" dirty="0" err="1" smtClean="0"/>
              <a:t>Rm</a:t>
            </a:r>
            <a:r>
              <a:rPr lang="en-US" sz="2000" dirty="0" smtClean="0"/>
              <a:t> 16:1,14; Yak 2:15 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74. </a:t>
            </a:r>
            <a:r>
              <a:rPr lang="en-CA" sz="2000" dirty="0" smtClean="0">
                <a:latin typeface="Calibri" pitchFamily="34" charset="0"/>
              </a:rPr>
              <a:t>Ranting-ranting </a:t>
            </a:r>
            <a:r>
              <a:rPr lang="en-CA" sz="2000" dirty="0" err="1" smtClean="0">
                <a:latin typeface="Calibri" pitchFamily="34" charset="0"/>
              </a:rPr>
              <a:t>di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dalam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Kristus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Pokok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Anggur</a:t>
            </a:r>
            <a:r>
              <a:rPr lang="en-CA" sz="2000" dirty="0" smtClean="0">
                <a:latin typeface="Calibri" pitchFamily="34" charset="0"/>
              </a:rPr>
              <a:t>. </a:t>
            </a:r>
            <a:r>
              <a:rPr lang="en-US" sz="2000" dirty="0" smtClean="0"/>
              <a:t> </a:t>
            </a:r>
            <a:r>
              <a:rPr lang="en-US" sz="2000" dirty="0" err="1" smtClean="0"/>
              <a:t>Yoh</a:t>
            </a:r>
            <a:r>
              <a:rPr lang="en-US" sz="2000" dirty="0" smtClean="0"/>
              <a:t> 15:5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75-79. </a:t>
            </a:r>
            <a:r>
              <a:rPr lang="en-US" sz="2000" dirty="0" err="1" smtClean="0"/>
              <a:t>Bangsa</a:t>
            </a:r>
            <a:r>
              <a:rPr lang="en-US" sz="2000" dirty="0" smtClean="0"/>
              <a:t> yang </a:t>
            </a:r>
            <a:r>
              <a:rPr lang="en-US" sz="2000" dirty="0" err="1" smtClean="0"/>
              <a:t>terpilih</a:t>
            </a:r>
            <a:r>
              <a:rPr lang="en-US" sz="2000" dirty="0" smtClean="0"/>
              <a:t>, </a:t>
            </a:r>
            <a:r>
              <a:rPr lang="en-US" sz="2000" dirty="0" err="1" smtClean="0"/>
              <a:t>imamat</a:t>
            </a:r>
            <a:r>
              <a:rPr lang="en-US" sz="2000" dirty="0" smtClean="0"/>
              <a:t> yang </a:t>
            </a:r>
            <a:r>
              <a:rPr lang="en-US" sz="2000" dirty="0" err="1" smtClean="0"/>
              <a:t>rajani</a:t>
            </a:r>
            <a:r>
              <a:rPr lang="en-US" sz="2000" dirty="0" smtClean="0"/>
              <a:t>, </a:t>
            </a:r>
            <a:r>
              <a:rPr lang="en-US" sz="2000" dirty="0" err="1" smtClean="0"/>
              <a:t>bangsa</a:t>
            </a:r>
            <a:r>
              <a:rPr lang="en-US" sz="2000" dirty="0" smtClean="0"/>
              <a:t> yang kudus, </a:t>
            </a:r>
            <a:r>
              <a:rPr lang="en-US" sz="2000" dirty="0" err="1" smtClean="0"/>
              <a:t>umat</a:t>
            </a:r>
            <a:r>
              <a:rPr lang="en-US" sz="2000" dirty="0" smtClean="0"/>
              <a:t> 	</a:t>
            </a:r>
            <a:r>
              <a:rPr lang="en-US" sz="2000" dirty="0" err="1" smtClean="0"/>
              <a:t>kepunyaan</a:t>
            </a:r>
            <a:r>
              <a:rPr lang="en-US" sz="2000" dirty="0" smtClean="0"/>
              <a:t> Allah</a:t>
            </a:r>
            <a:r>
              <a:rPr lang="en-CA" sz="2000" dirty="0" smtClean="0"/>
              <a:t> </a:t>
            </a:r>
            <a:r>
              <a:rPr lang="en-US" sz="2000" dirty="0" err="1" smtClean="0"/>
              <a:t>sendiri</a:t>
            </a:r>
            <a:r>
              <a:rPr lang="en-US" sz="2000" dirty="0" smtClean="0"/>
              <a:t>, </a:t>
            </a:r>
            <a:r>
              <a:rPr lang="en-US" sz="2000" dirty="0" err="1" smtClean="0"/>
              <a:t>umat</a:t>
            </a:r>
            <a:r>
              <a:rPr lang="en-US" sz="2000" dirty="0" smtClean="0"/>
              <a:t> Allah. 1 </a:t>
            </a:r>
            <a:r>
              <a:rPr lang="en-US" sz="2000" dirty="0" err="1" smtClean="0"/>
              <a:t>Ptr</a:t>
            </a:r>
            <a:r>
              <a:rPr lang="en-US" sz="2000" dirty="0" smtClean="0"/>
              <a:t> 2:9-10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80-82. </a:t>
            </a:r>
            <a:r>
              <a:rPr lang="en-US" sz="2000" dirty="0" err="1" smtClean="0"/>
              <a:t>Kawan</a:t>
            </a:r>
            <a:r>
              <a:rPr lang="en-US" sz="2000" dirty="0" smtClean="0"/>
              <a:t> </a:t>
            </a:r>
            <a:r>
              <a:rPr lang="en-US" sz="2000" dirty="0" err="1" smtClean="0"/>
              <a:t>sewarga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orang-orang</a:t>
            </a:r>
            <a:r>
              <a:rPr lang="en-US" sz="2000" dirty="0" smtClean="0"/>
              <a:t> kudus, </a:t>
            </a:r>
            <a:r>
              <a:rPr lang="en-US" sz="2000" dirty="0" err="1" smtClean="0"/>
              <a:t>anggota-anggota</a:t>
            </a:r>
            <a:r>
              <a:rPr lang="en-US" sz="2000" dirty="0" smtClean="0"/>
              <a:t> </a:t>
            </a:r>
            <a:r>
              <a:rPr lang="en-US" sz="2000" dirty="0" err="1" smtClean="0"/>
              <a:t>keluarga</a:t>
            </a:r>
            <a:r>
              <a:rPr lang="en-US" sz="2000" dirty="0" smtClean="0"/>
              <a:t> Allah.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	</a:t>
            </a:r>
            <a:r>
              <a:rPr lang="en-US" sz="2000" dirty="0" err="1" smtClean="0"/>
              <a:t>Ef</a:t>
            </a:r>
            <a:r>
              <a:rPr lang="en-US" sz="2000" dirty="0" smtClean="0"/>
              <a:t> 2:19;</a:t>
            </a:r>
            <a:r>
              <a:rPr lang="en-CA" sz="2000" dirty="0" smtClean="0"/>
              <a:t> </a:t>
            </a:r>
            <a:r>
              <a:rPr lang="en-US" sz="2000" dirty="0" err="1" smtClean="0"/>
              <a:t>Rm</a:t>
            </a:r>
            <a:r>
              <a:rPr lang="en-US" sz="2000" dirty="0" smtClean="0"/>
              <a:t> 1:7; 8:27; 2 </a:t>
            </a:r>
            <a:r>
              <a:rPr lang="en-US" sz="2000" dirty="0" err="1" smtClean="0"/>
              <a:t>Kor</a:t>
            </a:r>
            <a:r>
              <a:rPr lang="en-US" sz="2000" dirty="0" smtClean="0"/>
              <a:t> 1:1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		</a:t>
            </a:r>
            <a:endParaRPr lang="en-CA" sz="2000" dirty="0" smtClean="0"/>
          </a:p>
          <a:p>
            <a:pPr algn="ctr">
              <a:spcAft>
                <a:spcPts val="600"/>
              </a:spcAft>
            </a:pPr>
            <a:r>
              <a:rPr lang="en-US" sz="2000" dirty="0" err="1" smtClean="0"/>
              <a:t>Juga</a:t>
            </a:r>
            <a:r>
              <a:rPr lang="en-US" sz="2000" dirty="0" smtClean="0"/>
              <a:t> 19  Kita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bait Allah      </a:t>
            </a:r>
          </a:p>
          <a:p>
            <a:pPr algn="ctr">
              <a:spcAft>
                <a:spcPts val="600"/>
              </a:spcAft>
            </a:pPr>
            <a:r>
              <a:rPr lang="en-US" sz="2000" dirty="0" smtClean="0"/>
              <a:t>64  </a:t>
            </a:r>
            <a:r>
              <a:rPr lang="en-US" sz="2000" dirty="0" err="1" smtClean="0"/>
              <a:t>Diangkat</a:t>
            </a:r>
            <a:r>
              <a:rPr lang="en-US" sz="2000" dirty="0" smtClean="0"/>
              <a:t> 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</a:t>
            </a:r>
            <a:r>
              <a:rPr lang="en-US" sz="2000" dirty="0" err="1" smtClean="0"/>
              <a:t>anak-anak</a:t>
            </a:r>
            <a:r>
              <a:rPr lang="en-US" sz="2000" dirty="0" smtClean="0"/>
              <a:t> Allah</a:t>
            </a:r>
            <a:endParaRPr lang="en-CA" sz="2000" dirty="0" smtClean="0"/>
          </a:p>
          <a:p>
            <a:pPr algn="ctr">
              <a:spcAft>
                <a:spcPts val="600"/>
              </a:spcAft>
            </a:pPr>
            <a:r>
              <a:rPr lang="en-US" sz="2000" dirty="0" smtClean="0"/>
              <a:t>64, 72-73, 80-82  </a:t>
            </a:r>
            <a:r>
              <a:rPr lang="en-US" sz="2000" dirty="0" err="1" smtClean="0"/>
              <a:t>Termasuk</a:t>
            </a:r>
            <a:r>
              <a:rPr lang="en-US" sz="2000" dirty="0" smtClean="0"/>
              <a:t> </a:t>
            </a:r>
            <a:r>
              <a:rPr lang="en-US" sz="2000" dirty="0" err="1" smtClean="0"/>
              <a:t>keluarga</a:t>
            </a:r>
            <a:r>
              <a:rPr lang="en-US" sz="2000" dirty="0" smtClean="0"/>
              <a:t> Allah, </a:t>
            </a:r>
            <a:r>
              <a:rPr lang="en-US" sz="2000" dirty="0" err="1" smtClean="0"/>
              <a:t>Gereja</a:t>
            </a:r>
            <a:r>
              <a:rPr lang="en-US" sz="2000" dirty="0" smtClean="0"/>
              <a:t>        </a:t>
            </a:r>
          </a:p>
          <a:p>
            <a:pPr algn="ctr">
              <a:spcAft>
                <a:spcPts val="600"/>
              </a:spcAft>
            </a:pPr>
            <a:r>
              <a:rPr lang="en-US" sz="2000" dirty="0" smtClean="0"/>
              <a:t>46-47, 94  </a:t>
            </a:r>
            <a:r>
              <a:rPr lang="en-US" sz="2000" dirty="0" err="1" smtClean="0"/>
              <a:t>Perkawinan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 </a:t>
            </a:r>
            <a:endParaRPr lang="en-CA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u="sng" dirty="0" smtClean="0"/>
              <a:t>7. </a:t>
            </a:r>
            <a:r>
              <a:rPr lang="en-US" sz="2000" b="1" u="sng" dirty="0" err="1" smtClean="0"/>
              <a:t>Berkat-berkat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Kemuliaan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masa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depan</a:t>
            </a:r>
            <a:r>
              <a:rPr lang="en-US" sz="2000" b="1" u="sng" dirty="0" smtClean="0"/>
              <a:t> 83-97</a:t>
            </a:r>
            <a:r>
              <a:rPr lang="en-US" sz="2000" b="1" dirty="0" smtClean="0"/>
              <a:t> 		</a:t>
            </a:r>
            <a:r>
              <a:rPr lang="en-US" sz="2000" b="1" dirty="0" err="1" smtClean="0">
                <a:solidFill>
                  <a:srgbClr val="FF0000"/>
                </a:solidFill>
              </a:rPr>
              <a:t>Puji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pada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hari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Minggu</a:t>
            </a:r>
            <a:endParaRPr lang="en-CA" sz="2000" dirty="0" smtClean="0"/>
          </a:p>
          <a:p>
            <a:pPr>
              <a:spcAft>
                <a:spcPts val="600"/>
              </a:spcAft>
            </a:pPr>
            <a:endParaRPr lang="en-US" sz="1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83. </a:t>
            </a:r>
            <a:r>
              <a:rPr lang="en-US" sz="2000" dirty="0" err="1" smtClean="0"/>
              <a:t>Kewargaan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surga</a:t>
            </a:r>
            <a:r>
              <a:rPr lang="en-US" sz="2000" dirty="0" smtClean="0"/>
              <a:t>. </a:t>
            </a:r>
            <a:r>
              <a:rPr lang="en-US" sz="2000" dirty="0" err="1" smtClean="0"/>
              <a:t>Flp</a:t>
            </a:r>
            <a:r>
              <a:rPr lang="en-US" sz="2000" dirty="0" smtClean="0"/>
              <a:t> 3:20; </a:t>
            </a:r>
            <a:r>
              <a:rPr lang="en-US" sz="2000" dirty="0" err="1" smtClean="0"/>
              <a:t>Ibr</a:t>
            </a:r>
            <a:r>
              <a:rPr lang="en-US" sz="2000" dirty="0" smtClean="0"/>
              <a:t> 12:23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84. </a:t>
            </a:r>
            <a:r>
              <a:rPr lang="en-US" sz="2000" dirty="0" err="1" smtClean="0"/>
              <a:t>Pengharapan</a:t>
            </a:r>
            <a:r>
              <a:rPr lang="en-US" sz="2000" dirty="0" smtClean="0"/>
              <a:t>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kemuliaan</a:t>
            </a:r>
            <a:r>
              <a:rPr lang="en-US" sz="2000" dirty="0" smtClean="0"/>
              <a:t>. </a:t>
            </a:r>
            <a:r>
              <a:rPr lang="en-US" sz="2000" dirty="0" err="1" smtClean="0"/>
              <a:t>Rm</a:t>
            </a:r>
            <a:r>
              <a:rPr lang="en-US" sz="2000" dirty="0" smtClean="0"/>
              <a:t> 5:2; 15:13; </a:t>
            </a:r>
            <a:r>
              <a:rPr lang="en-US" sz="2000" dirty="0" err="1" smtClean="0"/>
              <a:t>Kol</a:t>
            </a:r>
            <a:r>
              <a:rPr lang="en-US" sz="2000" dirty="0" smtClean="0"/>
              <a:t> 1:27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85. </a:t>
            </a:r>
            <a:r>
              <a:rPr lang="en-CA" sz="2000" dirty="0" err="1" smtClean="0">
                <a:latin typeface="Calibri" pitchFamily="34" charset="0"/>
              </a:rPr>
              <a:t>Warisan</a:t>
            </a:r>
            <a:r>
              <a:rPr lang="en-CA" sz="2000" dirty="0" smtClean="0">
                <a:latin typeface="Calibri" pitchFamily="34" charset="0"/>
              </a:rPr>
              <a:t>, </a:t>
            </a:r>
            <a:r>
              <a:rPr lang="en-CA" sz="2000" dirty="0" err="1" smtClean="0">
                <a:latin typeface="Calibri" pitchFamily="34" charset="0"/>
              </a:rPr>
              <a:t>ahli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waris</a:t>
            </a:r>
            <a:r>
              <a:rPr lang="en-CA" sz="2000" dirty="0" smtClean="0">
                <a:latin typeface="Calibri" pitchFamily="34" charset="0"/>
              </a:rPr>
              <a:t> Allah, </a:t>
            </a:r>
            <a:r>
              <a:rPr lang="en-CA" sz="2000" dirty="0" err="1" smtClean="0">
                <a:latin typeface="Calibri" pitchFamily="34" charset="0"/>
              </a:rPr>
              <a:t>ahli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waris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dengan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Kristus</a:t>
            </a:r>
            <a:r>
              <a:rPr lang="en-CA" sz="2000" dirty="0" smtClean="0">
                <a:latin typeface="Calibri" pitchFamily="34" charset="0"/>
              </a:rPr>
              <a:t>. </a:t>
            </a:r>
            <a:endParaRPr lang="en-US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	</a:t>
            </a:r>
            <a:r>
              <a:rPr lang="en-US" sz="2000" dirty="0" err="1" smtClean="0"/>
              <a:t>Rm</a:t>
            </a:r>
            <a:r>
              <a:rPr lang="en-US" sz="2000" dirty="0" smtClean="0"/>
              <a:t> 8:17; 1 </a:t>
            </a:r>
            <a:r>
              <a:rPr lang="en-US" sz="2000" dirty="0" err="1" smtClean="0"/>
              <a:t>Ptr</a:t>
            </a:r>
            <a:r>
              <a:rPr lang="en-US" sz="2000" dirty="0" smtClean="0"/>
              <a:t> 1:4; Mat 25:34; </a:t>
            </a:r>
            <a:r>
              <a:rPr lang="en-US" sz="2000" dirty="0" err="1" smtClean="0"/>
              <a:t>Kis</a:t>
            </a:r>
            <a:r>
              <a:rPr lang="en-US" sz="2000" dirty="0" smtClean="0"/>
              <a:t> 20:32; </a:t>
            </a:r>
            <a:r>
              <a:rPr lang="en-US" sz="2000" dirty="0" err="1" smtClean="0"/>
              <a:t>Ef</a:t>
            </a:r>
            <a:r>
              <a:rPr lang="en-US" sz="2000" dirty="0" smtClean="0"/>
              <a:t> 1:14,18; </a:t>
            </a:r>
            <a:r>
              <a:rPr lang="en-US" sz="2000" dirty="0" err="1" smtClean="0"/>
              <a:t>Kol</a:t>
            </a:r>
            <a:r>
              <a:rPr lang="en-US" sz="2000" dirty="0" smtClean="0"/>
              <a:t> 1:12; </a:t>
            </a:r>
            <a:r>
              <a:rPr lang="en-US" sz="2000" dirty="0" err="1" smtClean="0"/>
              <a:t>Ibr</a:t>
            </a:r>
            <a:r>
              <a:rPr lang="en-US" sz="2000" dirty="0" smtClean="0"/>
              <a:t> 9:15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86. </a:t>
            </a:r>
            <a:r>
              <a:rPr lang="en-CA" sz="2000" dirty="0" err="1" smtClean="0">
                <a:latin typeface="Calibri" pitchFamily="34" charset="0"/>
              </a:rPr>
              <a:t>Dengan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Kristus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ketika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kita</a:t>
            </a:r>
            <a:r>
              <a:rPr lang="en-CA" sz="2000" dirty="0" smtClean="0">
                <a:latin typeface="Calibri" pitchFamily="34" charset="0"/>
              </a:rPr>
              <a:t> </a:t>
            </a:r>
            <a:r>
              <a:rPr lang="en-CA" sz="2000" dirty="0" err="1" smtClean="0">
                <a:latin typeface="Calibri" pitchFamily="34" charset="0"/>
              </a:rPr>
              <a:t>mati</a:t>
            </a:r>
            <a:r>
              <a:rPr lang="en-CA" sz="2000" dirty="0" smtClean="0">
                <a:latin typeface="Calibri" pitchFamily="34" charset="0"/>
              </a:rPr>
              <a:t>.  </a:t>
            </a:r>
            <a:r>
              <a:rPr lang="en-US" sz="2000" dirty="0" err="1" smtClean="0"/>
              <a:t>Flp</a:t>
            </a:r>
            <a:r>
              <a:rPr lang="en-US" sz="2000" dirty="0" smtClean="0"/>
              <a:t> 1:23; 2 </a:t>
            </a:r>
            <a:r>
              <a:rPr lang="en-US" sz="2000" dirty="0" err="1" smtClean="0"/>
              <a:t>Kor</a:t>
            </a:r>
            <a:r>
              <a:rPr lang="en-US" sz="2000" dirty="0" smtClean="0"/>
              <a:t> 5:6-8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87. </a:t>
            </a:r>
            <a:r>
              <a:rPr lang="en-US" sz="2000" dirty="0" err="1" smtClean="0"/>
              <a:t>Disempurnakan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hadirat</a:t>
            </a:r>
            <a:r>
              <a:rPr lang="en-US" sz="2000" dirty="0" smtClean="0"/>
              <a:t> Allah. </a:t>
            </a:r>
            <a:r>
              <a:rPr lang="en-US" sz="2000" dirty="0" err="1" smtClean="0"/>
              <a:t>Ibr</a:t>
            </a:r>
            <a:r>
              <a:rPr lang="en-US" sz="2000" dirty="0" smtClean="0"/>
              <a:t> 12:23; 10:14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88. </a:t>
            </a:r>
            <a:r>
              <a:rPr lang="en-US" sz="2000" dirty="0" err="1" smtClean="0"/>
              <a:t>Seperti</a:t>
            </a:r>
            <a:r>
              <a:rPr lang="en-US" sz="2000" dirty="0" smtClean="0"/>
              <a:t> </a:t>
            </a:r>
            <a:r>
              <a:rPr lang="en-US" sz="2000" dirty="0" err="1" smtClean="0"/>
              <a:t>Yesus</a:t>
            </a:r>
            <a:r>
              <a:rPr lang="en-US" sz="2000" dirty="0" smtClean="0"/>
              <a:t>,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gambaran</a:t>
            </a:r>
            <a:r>
              <a:rPr lang="en-US" sz="2000" dirty="0" smtClean="0"/>
              <a:t> Allah.</a:t>
            </a:r>
            <a:r>
              <a:rPr lang="en-CA" sz="2000" dirty="0" smtClean="0"/>
              <a:t> </a:t>
            </a:r>
            <a:r>
              <a:rPr lang="en-US" sz="2000" dirty="0" smtClean="0"/>
              <a:t>1 </a:t>
            </a:r>
            <a:r>
              <a:rPr lang="en-US" sz="2000" dirty="0" err="1" smtClean="0"/>
              <a:t>Yoh</a:t>
            </a:r>
            <a:r>
              <a:rPr lang="en-US" sz="2000" dirty="0" smtClean="0"/>
              <a:t> 3:2-3; </a:t>
            </a:r>
            <a:r>
              <a:rPr lang="en-US" sz="2000" dirty="0" err="1" smtClean="0"/>
              <a:t>Rm</a:t>
            </a:r>
            <a:r>
              <a:rPr lang="en-US" sz="2000" dirty="0" smtClean="0"/>
              <a:t> 8:29-30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89.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kerajaan</a:t>
            </a:r>
            <a:r>
              <a:rPr lang="en-US" sz="2000" dirty="0" smtClean="0"/>
              <a:t> </a:t>
            </a:r>
            <a:r>
              <a:rPr lang="en-US" sz="2000" dirty="0" err="1" smtClean="0"/>
              <a:t>sorgawi</a:t>
            </a:r>
            <a:r>
              <a:rPr lang="en-US" sz="2000" dirty="0" smtClean="0"/>
              <a:t>. 2 Tim 4:18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90. </a:t>
            </a:r>
            <a:r>
              <a:rPr lang="en-US" sz="2000" dirty="0" err="1" smtClean="0"/>
              <a:t>Masuk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kebahagiaan</a:t>
            </a:r>
            <a:r>
              <a:rPr lang="en-US" sz="2000" dirty="0" smtClean="0"/>
              <a:t> </a:t>
            </a:r>
            <a:r>
              <a:rPr lang="en-US" sz="2000" dirty="0" err="1" smtClean="0"/>
              <a:t>Tuhan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. Mat 25:21, 23; </a:t>
            </a:r>
            <a:r>
              <a:rPr lang="en-US" sz="2000" dirty="0" err="1" smtClean="0"/>
              <a:t>Zef</a:t>
            </a:r>
            <a:r>
              <a:rPr lang="en-US" sz="2000" dirty="0" smtClean="0"/>
              <a:t> 3:17</a:t>
            </a:r>
            <a:endParaRPr lang="en-CA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915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u="sng" dirty="0" smtClean="0"/>
              <a:t>7. </a:t>
            </a:r>
            <a:r>
              <a:rPr lang="en-US" sz="2000" b="1" u="sng" dirty="0" err="1" smtClean="0"/>
              <a:t>Berkat-berkat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Kemuliaan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masa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depan</a:t>
            </a:r>
            <a:r>
              <a:rPr lang="en-US" sz="2000" b="1" u="sng" dirty="0" smtClean="0"/>
              <a:t> 83-97</a:t>
            </a:r>
            <a:r>
              <a:rPr lang="en-US" sz="2000" b="1" dirty="0" smtClean="0"/>
              <a:t> 		</a:t>
            </a:r>
            <a:r>
              <a:rPr lang="en-US" sz="2000" b="1" dirty="0" err="1" smtClean="0">
                <a:solidFill>
                  <a:srgbClr val="FF0000"/>
                </a:solidFill>
              </a:rPr>
              <a:t>Puji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pada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hari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Minggu</a:t>
            </a:r>
            <a:endParaRPr lang="en-CA" sz="2000" dirty="0" smtClean="0"/>
          </a:p>
          <a:p>
            <a:pPr>
              <a:spcAft>
                <a:spcPts val="600"/>
              </a:spcAft>
            </a:pPr>
            <a:endParaRPr lang="en-US" sz="1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91. </a:t>
            </a:r>
            <a:r>
              <a:rPr lang="en-US" sz="2000" dirty="0" err="1" smtClean="0"/>
              <a:t>Diselamatkan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murka</a:t>
            </a:r>
            <a:r>
              <a:rPr lang="en-US" sz="2000" dirty="0" smtClean="0"/>
              <a:t> Allah. 1 </a:t>
            </a:r>
            <a:r>
              <a:rPr lang="en-US" sz="2000" dirty="0" err="1" smtClean="0"/>
              <a:t>Tes</a:t>
            </a:r>
            <a:r>
              <a:rPr lang="en-US" sz="2000" dirty="0" smtClean="0"/>
              <a:t> 1:10; </a:t>
            </a:r>
            <a:r>
              <a:rPr lang="en-US" sz="2000" dirty="0" err="1" smtClean="0"/>
              <a:t>Rm</a:t>
            </a:r>
            <a:r>
              <a:rPr lang="en-US" sz="2000" dirty="0" smtClean="0"/>
              <a:t> 5:9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92. </a:t>
            </a:r>
            <a:r>
              <a:rPr lang="en-US" sz="2000" dirty="0" err="1" smtClean="0"/>
              <a:t>Karya</a:t>
            </a:r>
            <a:r>
              <a:rPr lang="en-US" sz="2000" dirty="0" smtClean="0"/>
              <a:t> </a:t>
            </a:r>
            <a:r>
              <a:rPr lang="en-US" sz="2000" dirty="0" err="1" smtClean="0"/>
              <a:t>indah</a:t>
            </a:r>
            <a:r>
              <a:rPr lang="en-US" sz="2000" dirty="0" smtClean="0"/>
              <a:t> Allah </a:t>
            </a:r>
            <a:r>
              <a:rPr lang="en-US" sz="2000" dirty="0" err="1" smtClean="0"/>
              <a:t>selesai</a:t>
            </a:r>
            <a:r>
              <a:rPr lang="en-US" sz="2000" dirty="0" smtClean="0"/>
              <a:t>. </a:t>
            </a:r>
            <a:r>
              <a:rPr lang="en-US" sz="2000" dirty="0" err="1" smtClean="0"/>
              <a:t>Flp</a:t>
            </a:r>
            <a:r>
              <a:rPr lang="en-US" sz="2000" dirty="0" smtClean="0"/>
              <a:t> 1:6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93. </a:t>
            </a:r>
            <a:r>
              <a:rPr lang="en-US" sz="2000" dirty="0" err="1" smtClean="0"/>
              <a:t>Tubuh</a:t>
            </a:r>
            <a:r>
              <a:rPr lang="en-US" sz="2000" dirty="0" smtClean="0"/>
              <a:t> </a:t>
            </a:r>
            <a:r>
              <a:rPr lang="en-US" sz="2000" dirty="0" err="1" smtClean="0"/>
              <a:t>kebangkitan</a:t>
            </a:r>
            <a:r>
              <a:rPr lang="en-US" sz="2000" dirty="0" smtClean="0"/>
              <a:t> </a:t>
            </a:r>
            <a:r>
              <a:rPr lang="en-US" sz="2000" dirty="0" err="1" smtClean="0"/>
              <a:t>seperti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. </a:t>
            </a:r>
            <a:r>
              <a:rPr lang="en-US" sz="2000" dirty="0" err="1" smtClean="0"/>
              <a:t>Flp</a:t>
            </a:r>
            <a:r>
              <a:rPr lang="en-US" sz="2000" dirty="0" smtClean="0"/>
              <a:t> 3:21; 1 </a:t>
            </a:r>
            <a:r>
              <a:rPr lang="en-US" sz="2000" dirty="0" err="1" smtClean="0"/>
              <a:t>Kor</a:t>
            </a:r>
            <a:r>
              <a:rPr lang="en-US" sz="2000" dirty="0" smtClean="0"/>
              <a:t> 15:35-57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94. </a:t>
            </a:r>
            <a:r>
              <a:rPr lang="en-US" sz="2000" dirty="0" err="1" smtClean="0"/>
              <a:t>Perkawinan</a:t>
            </a:r>
            <a:r>
              <a:rPr lang="en-US" sz="2000" dirty="0" smtClean="0"/>
              <a:t> </a:t>
            </a:r>
            <a:r>
              <a:rPr lang="en-US" sz="2000" dirty="0" err="1" smtClean="0"/>
              <a:t>Anak</a:t>
            </a:r>
            <a:r>
              <a:rPr lang="en-US" sz="2000" dirty="0" smtClean="0"/>
              <a:t> </a:t>
            </a:r>
            <a:r>
              <a:rPr lang="en-US" sz="2000" dirty="0" err="1" smtClean="0"/>
              <a:t>Domba</a:t>
            </a:r>
            <a:r>
              <a:rPr lang="en-US" sz="2000" dirty="0" smtClean="0"/>
              <a:t>. Why 19:7, 9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95. </a:t>
            </a:r>
            <a:r>
              <a:rPr lang="en-US" sz="2000" dirty="0" err="1" smtClean="0"/>
              <a:t>Segala</a:t>
            </a:r>
            <a:r>
              <a:rPr lang="en-US" sz="2000" dirty="0" smtClean="0"/>
              <a:t> air </a:t>
            </a:r>
            <a:r>
              <a:rPr lang="en-US" sz="2000" dirty="0" err="1" smtClean="0"/>
              <a:t>mata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hapuskan</a:t>
            </a:r>
            <a:r>
              <a:rPr lang="en-US" sz="2000" dirty="0" smtClean="0"/>
              <a:t>. Why 7:17; 21:4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96. </a:t>
            </a:r>
            <a:r>
              <a:rPr lang="en-US" sz="2000" dirty="0" err="1" smtClean="0"/>
              <a:t>Melihat</a:t>
            </a:r>
            <a:r>
              <a:rPr lang="en-US" sz="2000" dirty="0" smtClean="0"/>
              <a:t> </a:t>
            </a:r>
            <a:r>
              <a:rPr lang="en-US" sz="2000" dirty="0" err="1" smtClean="0"/>
              <a:t>wajah</a:t>
            </a:r>
            <a:r>
              <a:rPr lang="en-US" sz="2000" dirty="0" smtClean="0"/>
              <a:t> </a:t>
            </a:r>
            <a:r>
              <a:rPr lang="en-US" sz="2000" dirty="0" err="1" smtClean="0"/>
              <a:t>Tuhan</a:t>
            </a:r>
            <a:r>
              <a:rPr lang="en-US" sz="2000" dirty="0" smtClean="0"/>
              <a:t>.  Why 22:3-4; 1 </a:t>
            </a:r>
            <a:r>
              <a:rPr lang="en-US" sz="2000" dirty="0" err="1" smtClean="0"/>
              <a:t>Kor</a:t>
            </a:r>
            <a:r>
              <a:rPr lang="en-US" sz="2000" dirty="0" smtClean="0"/>
              <a:t> 13:12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97. </a:t>
            </a:r>
            <a:r>
              <a:rPr lang="en-US" sz="2000" dirty="0" err="1" smtClean="0"/>
              <a:t>Memerintah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Kristus</a:t>
            </a:r>
            <a:r>
              <a:rPr lang="en-US" sz="2000" dirty="0" smtClean="0"/>
              <a:t> </a:t>
            </a:r>
            <a:r>
              <a:rPr lang="en-US" sz="2000" dirty="0" err="1" smtClean="0"/>
              <a:t>selamanya</a:t>
            </a:r>
            <a:r>
              <a:rPr lang="en-US" sz="2000" dirty="0" smtClean="0"/>
              <a:t>. Why 3:21; 22:5</a:t>
            </a:r>
            <a:endParaRPr lang="en-CA" sz="2000" dirty="0" smtClean="0"/>
          </a:p>
          <a:p>
            <a:pPr>
              <a:spcAft>
                <a:spcPts val="600"/>
              </a:spcAft>
            </a:pPr>
            <a:endParaRPr lang="en-US" sz="2000" dirty="0" smtClean="0"/>
          </a:p>
          <a:p>
            <a:pPr>
              <a:spcAft>
                <a:spcPts val="600"/>
              </a:spcAft>
            </a:pPr>
            <a:r>
              <a:rPr lang="en-US" sz="2000" b="1" u="sng" dirty="0" err="1" smtClean="0"/>
              <a:t>Tiga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berkat-berkat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termasuk</a:t>
            </a:r>
            <a:r>
              <a:rPr lang="en-US" sz="2000" b="1" u="sng" dirty="0" smtClean="0"/>
              <a:t> yang </a:t>
            </a:r>
            <a:r>
              <a:rPr lang="en-US" sz="2000" b="1" u="sng" dirty="0" err="1" smtClean="0"/>
              <a:t>lainnya</a:t>
            </a:r>
            <a:r>
              <a:rPr lang="en-US" sz="2000" b="1" u="sng" dirty="0" smtClean="0"/>
              <a:t>  98-100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98. </a:t>
            </a:r>
            <a:r>
              <a:rPr lang="en-US" sz="2000" dirty="0" err="1" smtClean="0"/>
              <a:t>Dikasihi</a:t>
            </a:r>
            <a:r>
              <a:rPr lang="en-US" sz="2000" dirty="0" smtClean="0"/>
              <a:t>. 1 </a:t>
            </a:r>
            <a:r>
              <a:rPr lang="en-US" sz="2000" dirty="0" err="1" smtClean="0"/>
              <a:t>Yoh</a:t>
            </a:r>
            <a:r>
              <a:rPr lang="en-US" sz="2000" dirty="0" smtClean="0"/>
              <a:t> 4:8-10; </a:t>
            </a:r>
            <a:r>
              <a:rPr lang="en-US" sz="2000" dirty="0" err="1" smtClean="0"/>
              <a:t>Rm</a:t>
            </a:r>
            <a:r>
              <a:rPr lang="en-US" sz="2000" dirty="0" smtClean="0"/>
              <a:t> 5:8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99. </a:t>
            </a:r>
            <a:r>
              <a:rPr lang="en-US" sz="2000" dirty="0" err="1" smtClean="0"/>
              <a:t>Diselamatkan</a:t>
            </a:r>
            <a:r>
              <a:rPr lang="en-US" sz="2000" dirty="0" smtClean="0"/>
              <a:t>. Mat 1:21; </a:t>
            </a:r>
            <a:r>
              <a:rPr lang="en-US" sz="2000" dirty="0" err="1" smtClean="0"/>
              <a:t>Kis</a:t>
            </a:r>
            <a:r>
              <a:rPr lang="en-US" sz="2000" dirty="0" smtClean="0"/>
              <a:t> 16:31; </a:t>
            </a:r>
            <a:r>
              <a:rPr lang="en-US" sz="2000" dirty="0" err="1" smtClean="0"/>
              <a:t>Ibr</a:t>
            </a:r>
            <a:r>
              <a:rPr lang="en-US" sz="2000" dirty="0" smtClean="0"/>
              <a:t> 7:25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100.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Perjanjian</a:t>
            </a:r>
            <a:r>
              <a:rPr lang="en-US" sz="2000" dirty="0" smtClean="0"/>
              <a:t> </a:t>
            </a:r>
            <a:r>
              <a:rPr lang="en-US" sz="2000" dirty="0" err="1" smtClean="0"/>
              <a:t>Baru</a:t>
            </a:r>
            <a:r>
              <a:rPr lang="en-US" sz="2000" dirty="0" smtClean="0"/>
              <a:t>.  </a:t>
            </a:r>
            <a:r>
              <a:rPr lang="en-US" sz="2000" dirty="0" err="1" smtClean="0"/>
              <a:t>Luk</a:t>
            </a:r>
            <a:r>
              <a:rPr lang="en-US" sz="2000" dirty="0" smtClean="0"/>
              <a:t> 22:20; </a:t>
            </a:r>
            <a:r>
              <a:rPr lang="en-US" sz="2000" dirty="0" err="1" smtClean="0"/>
              <a:t>Ibr</a:t>
            </a:r>
            <a:r>
              <a:rPr lang="en-US" sz="2000" dirty="0" smtClean="0"/>
              <a:t> 9:14-15</a:t>
            </a:r>
            <a:endParaRPr lang="en-CA" sz="2000" dirty="0" smtClean="0"/>
          </a:p>
          <a:p>
            <a:pPr>
              <a:spcAft>
                <a:spcPts val="600"/>
              </a:spcAft>
            </a:pPr>
            <a:endParaRPr lang="en-CA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619672" y="9426"/>
            <a:ext cx="3672408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200"/>
              </a:lnSpc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Dibenarkan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Allah</a:t>
            </a:r>
            <a:endParaRPr lang="en-US" sz="1200" b="1" dirty="0" smtClean="0">
              <a:latin typeface="Arial Narrow" pitchFamily="34" charset="0"/>
              <a:cs typeface="Calibri" pitchFamily="34" charset="0"/>
            </a:endParaRP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tebusan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penebusan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pendamaian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murka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diganti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diampuni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damai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diperdamaikan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utusan-utusan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kekal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diterima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penuhi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diberkati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semua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berkat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hikmat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Allah,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pengudusan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penebusan</a:t>
            </a:r>
            <a:endParaRPr lang="en-CA" altLang="ko-KR" sz="1200" b="1" dirty="0" smtClean="0">
              <a:latin typeface="Arial Narrow" pitchFamily="34" charset="0"/>
              <a:ea typeface="Malgun Gothic" pitchFamily="34" charset="-127"/>
              <a:cs typeface="Calibri" pitchFamily="34" charset="0"/>
            </a:endParaRP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dilepaskan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kuasa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kegelapan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kerajaan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Anak</a:t>
            </a:r>
            <a:endParaRPr kumimoji="0" lang="en-US" sz="1200" b="1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683568" y="3140968"/>
            <a:ext cx="5563344" cy="2109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datang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turun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atas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diurapi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dimeteraikan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jaminan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oleh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lahir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menolong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mengajar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memimpin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menguduskan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diangkat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sebagai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anak-anak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dikirim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memberikita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karunia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   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memenuhi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sunat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oleh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hebat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kuasa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kekuatan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karya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 yang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indah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dipimpin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kemenangan</a:t>
            </a:r>
            <a:endParaRPr lang="en-CA" altLang="ko-KR" sz="1200" b="1" dirty="0" smtClean="0">
              <a:latin typeface="Arial Narrow" pitchFamily="34" charset="0"/>
              <a:ea typeface="Malgun Gothic" pitchFamily="34" charset="-127"/>
              <a:cs typeface="Calibri" pitchFamily="34" charset="0"/>
            </a:endParaRP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anggota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tubuh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saudara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ranting-ranting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Pokok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Anggur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bangsa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terpilih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imamat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rajani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bangsa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kudus,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umat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kepunyaan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sendiri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umat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kawan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sewarga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orang-orang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kudus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angota-anggota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keluarga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Allah</a:t>
            </a:r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755576" y="5161558"/>
            <a:ext cx="5400600" cy="114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kewargaan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sorga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pengharapan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kemuliaan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warisan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ahli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waris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Allah,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ahli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waris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          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ketika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maut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disempurnakan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seperti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Yesus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gambaran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Allah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kerajaan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sorgawi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masuk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kebahagiaan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Tuhan</a:t>
            </a:r>
            <a:endParaRPr lang="en-CA" altLang="ko-KR" sz="1200" b="1" dirty="0" smtClean="0">
              <a:latin typeface="Arial Narrow" pitchFamily="34" charset="0"/>
              <a:ea typeface="Malgun Gothic" pitchFamily="34" charset="-127"/>
              <a:cs typeface="Calibri" pitchFamily="34" charset="0"/>
            </a:endParaRP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diselamatkan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murka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     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karya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indah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selesai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tubuh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kebangkitan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seperti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  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kawin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Domba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segala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air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mata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dihapuskan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melihat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wajah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Tuhan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memerintah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spc="-20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selamanya</a:t>
            </a:r>
            <a:r>
              <a:rPr lang="en-CA" altLang="ko-KR" sz="1200" b="1" spc="-20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endParaRPr lang="en-CA" altLang="ko-KR" sz="1200" b="1" dirty="0" smtClean="0">
              <a:latin typeface="Arial Narrow" pitchFamily="34" charset="0"/>
              <a:ea typeface="Malgun Gothic" pitchFamily="34" charset="-127"/>
              <a:cs typeface="Calibri" pitchFamily="34" charset="0"/>
            </a:endParaRP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dikasihi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                     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diselamatkan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Perjanjian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Baru</a:t>
            </a:r>
            <a:endParaRPr lang="en-US" sz="1200" b="1" dirty="0" smtClean="0">
              <a:latin typeface="Arial Narrow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5496" y="1354460"/>
            <a:ext cx="6768752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1200"/>
              </a:lnSpc>
            </a:pP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dlm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Kristus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,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Kristus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dlm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kita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             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dlm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Roh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,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Roh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dlm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kita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, Bait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Roh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Kudus              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dlm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Bapa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,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Bapa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dlm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kita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  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ditenggelamkan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dlm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Bapa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,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Anak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,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dan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Roh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                                          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Bapa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,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Anak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dan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Roh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persekutuan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dgn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kita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</a:p>
          <a:p>
            <a:pPr lvl="0" algn="ctr">
              <a:lnSpc>
                <a:spcPts val="1200"/>
              </a:lnSpc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jalan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kepada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karunia-Nya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              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doa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dijawab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               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kasih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karunia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di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tahta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kasih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karunia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  </a:t>
            </a:r>
          </a:p>
          <a:p>
            <a:pPr algn="ctr">
              <a:lnSpc>
                <a:spcPts val="1200"/>
              </a:lnSpc>
            </a:pP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segala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keperluan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rohani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dipenuhi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                                                  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Roh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berdoa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untuk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kita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,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membantu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kita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berdoa</a:t>
            </a:r>
            <a:r>
              <a:rPr lang="en-US" sz="1200" b="1" dirty="0" smtClean="0">
                <a:latin typeface="Arial Narrow" pitchFamily="34" charset="0"/>
                <a:ea typeface="Malgun Gothic" pitchFamily="34" charset="-127"/>
                <a:cs typeface="Arial" pitchFamily="34" charset="0"/>
              </a:rPr>
              <a:t>   </a:t>
            </a:r>
          </a:p>
          <a:p>
            <a:pPr algn="ctr">
              <a:lnSpc>
                <a:spcPts val="1200"/>
              </a:lnSpc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Imam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Besar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menengahi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bagi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Imam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Besar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membela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pendamaian-Nya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endParaRPr lang="en-US" sz="1200" b="1" dirty="0" smtClean="0">
              <a:latin typeface="Arial Narrow" pitchFamily="34" charset="0"/>
              <a:ea typeface="Malgun Gothic" pitchFamily="34" charset="-127"/>
              <a:cs typeface="Arial" pitchFamily="34" charset="0"/>
            </a:endParaRP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US" sz="1200" b="1" dirty="0" err="1" smtClean="0">
                <a:latin typeface="Arial Narrow" pitchFamily="34" charset="0"/>
              </a:rPr>
              <a:t>ditenggelamkan</a:t>
            </a:r>
            <a:r>
              <a:rPr lang="en-US" sz="1200" b="1" dirty="0" smtClean="0">
                <a:latin typeface="Arial Narrow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</a:rPr>
              <a:t>dlm</a:t>
            </a:r>
            <a:r>
              <a:rPr lang="en-US" sz="1200" b="1" dirty="0" smtClean="0">
                <a:latin typeface="Arial Narrow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</a:rPr>
              <a:t>Kristus</a:t>
            </a:r>
            <a:r>
              <a:rPr lang="en-US" sz="1200" b="1" dirty="0" smtClean="0">
                <a:latin typeface="Arial Narrow" pitchFamily="34" charset="0"/>
              </a:rPr>
              <a:t>, </a:t>
            </a:r>
            <a:r>
              <a:rPr lang="en-US" sz="1200" b="1" dirty="0" err="1" smtClean="0">
                <a:latin typeface="Arial Narrow" pitchFamily="34" charset="0"/>
              </a:rPr>
              <a:t>kematian</a:t>
            </a:r>
            <a:r>
              <a:rPr lang="en-US" sz="1200" b="1" dirty="0" smtClean="0">
                <a:latin typeface="Arial Narrow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</a:rPr>
              <a:t>dan</a:t>
            </a:r>
            <a:r>
              <a:rPr lang="en-US" sz="1200" b="1" dirty="0" smtClean="0">
                <a:latin typeface="Arial Narrow" pitchFamily="34" charset="0"/>
              </a:rPr>
              <a:t> </a:t>
            </a:r>
            <a:r>
              <a:rPr lang="en-US" sz="1200" b="1" dirty="0" err="1" smtClean="0">
                <a:latin typeface="Arial Narrow" pitchFamily="34" charset="0"/>
              </a:rPr>
              <a:t>kebangkitan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bersatu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kematian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kebangkitan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disalibkan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dikuburkan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dibangkitkan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satu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          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duduk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tersembunyi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manusia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lama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disalibkan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manusia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baru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diciptakan</a:t>
            </a:r>
            <a:endParaRPr lang="en-CA" altLang="ko-KR" sz="1200" b="1" dirty="0" smtClean="0">
              <a:latin typeface="Arial Narrow" pitchFamily="34" charset="0"/>
              <a:ea typeface="Malgun Gothic" pitchFamily="34" charset="-127"/>
              <a:cs typeface="Calibri" pitchFamily="34" charset="0"/>
            </a:endParaRP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dimerdekakan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perbudakan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dosa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senjata-senjata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bawah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karunia-Nya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lvl="0" algn="ctr">
              <a:lnSpc>
                <a:spcPts val="1340"/>
              </a:lnSpc>
              <a:spcAft>
                <a:spcPts val="0"/>
              </a:spcAft>
            </a:pP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bebas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hukum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Taurat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menikah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hukum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tercurah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aliran-aliran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mengalir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ditenggelamkan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       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dikaruniakan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menerima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memiliki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b="1" dirty="0" err="1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lang="en-CA" altLang="ko-KR" sz="1200" b="1" dirty="0" smtClean="0">
                <a:latin typeface="Arial Narrow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</p:txBody>
      </p:sp>
      <p:sp>
        <p:nvSpPr>
          <p:cNvPr id="2049" name="Text Box 1"/>
          <p:cNvSpPr txBox="1">
            <a:spLocks noChangeArrowheads="1"/>
          </p:cNvSpPr>
          <p:nvPr/>
        </p:nvSpPr>
        <p:spPr bwMode="auto">
          <a:xfrm>
            <a:off x="-324544" y="5943054"/>
            <a:ext cx="177165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 Narrow" pitchFamily="34" charset="0"/>
                <a:ea typeface="Malgun Gothic" pitchFamily="34" charset="-127"/>
                <a:cs typeface="Arial" pitchFamily="34" charset="0"/>
              </a:rPr>
              <a:t>johncrozieris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Arial Narrow" pitchFamily="34" charset="0"/>
              <a:ea typeface="Malgun Gothic" pitchFamily="34" charset="-127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 Narrow" pitchFamily="34" charset="0"/>
                <a:ea typeface="Malgun Gothic" pitchFamily="34" charset="-127"/>
                <a:cs typeface="Arial" pitchFamily="34" charset="0"/>
              </a:rPr>
              <a:t>@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 Narrow" pitchFamily="34" charset="0"/>
                <a:ea typeface="Malgun Gothic" pitchFamily="34" charset="-127"/>
                <a:cs typeface="Arial" pitchFamily="34" charset="0"/>
              </a:rPr>
              <a:t>gmail.com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 Narrow" pitchFamily="34" charset="0"/>
                <a:ea typeface="Malgun Gothic" pitchFamily="34" charset="-127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 Narrow" pitchFamily="34" charset="0"/>
                <a:ea typeface="Malgun Gothic" pitchFamily="34" charset="-127"/>
                <a:cs typeface="Arial" pitchFamily="34" charset="0"/>
              </a:rPr>
              <a:t>© 2019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kumimoji="0" lang="en-C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C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C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		</a:t>
            </a:r>
            <a:endParaRPr kumimoji="0" lang="en-CA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kumimoji="0" lang="en-C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732240" y="0"/>
            <a:ext cx="2411760" cy="6858000"/>
          </a:xfrm>
          <a:prstGeom prst="rect">
            <a:avLst/>
          </a:prstGeom>
          <a:solidFill>
            <a:srgbClr val="00FF00"/>
          </a:solidFill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Sudah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selesai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!</a:t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Tenanglah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dalam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kematian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Kristus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yang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secara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gratis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menyediakan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segala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yang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anda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butuhkan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dalam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Allah!</a:t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Datanglah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kepadaKu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dan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temukan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ketenangan</a:t>
            </a: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굴림" pitchFamily="34" charset="-127"/>
                <a:cs typeface="+mj-cs"/>
              </a:rPr>
              <a:t>!</a:t>
            </a:r>
            <a:endParaRPr kumimoji="0" lang="en-CA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val 2"/>
          <p:cNvSpPr>
            <a:spLocks noChangeArrowheads="1"/>
          </p:cNvSpPr>
          <p:nvPr/>
        </p:nvSpPr>
        <p:spPr bwMode="auto">
          <a:xfrm>
            <a:off x="35496" y="412576"/>
            <a:ext cx="7132320" cy="630936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5" name="Text Box 1"/>
          <p:cNvSpPr txBox="1">
            <a:spLocks noChangeArrowheads="1"/>
          </p:cNvSpPr>
          <p:nvPr/>
        </p:nvSpPr>
        <p:spPr bwMode="auto">
          <a:xfrm>
            <a:off x="-180528" y="870049"/>
            <a:ext cx="7560840" cy="457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tebusan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penebusan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pendamaian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murka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berpaling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diampuni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damai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diperdamaikan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utusan-utusan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kekal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diterima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penuhi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diberkati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semua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berkat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hikmat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pengudusan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penebusan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endParaRPr lang="en-CA" altLang="ko-KR" sz="1200" dirty="0" smtClean="0"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dilepaskan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kuasa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kegelapan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kerajaan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endParaRPr lang="en-CA" altLang="ko-KR" sz="1200" dirty="0" smtClean="0"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Bait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Kudus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Bapa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Bapa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ditenggelamkan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Bapa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endParaRPr lang="en-CA" altLang="ko-KR" sz="1200" dirty="0" smtClean="0"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Bapa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persekutuan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jalan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kepada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karunia-Nya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doa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dijawab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anugerah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tahta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anugerah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segala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keperluan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dipenuhi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berdoa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untuk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membantu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berdoa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Imam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Besar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menengahi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Imam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Besar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membela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pendamaian-Nya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ditenggelamkan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kematian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kebangkitan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bersatu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kematian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kebangkitan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disalibkan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dikuburkan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dibangkitkan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satu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               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duduk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dengan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tersembunyi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           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manusia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lama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disalibkan</a:t>
            </a:r>
            <a:endParaRPr lang="en-CA" altLang="ko-KR" sz="1200" dirty="0" smtClean="0"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manusia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baru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diciptakan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dimerdekakan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perbudakan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dosa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senjata-senjata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bawah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karunia-Nya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bebas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hukum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Taurat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menikah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hukum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kasih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ter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curah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aliran-aliran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mengalir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ditenggelamkan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dikaruniakan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menerima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memiliki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datang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turun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atas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                               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diurapi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dimeteraikan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jaminan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lahir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R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menolong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mengajar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memimpin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menguduskan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iangkat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sebagai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anak-anak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dikirim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memberi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karunia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r>
              <a:rPr kumimoji="0" lang="en-CA" altLang="ko-KR" sz="12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memen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uhi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sunat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oleh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untuk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hidup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Roh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h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ebat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kuasa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kekuatan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yang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indah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dipimpin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kemenangan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a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nggota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--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anggota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tubuh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saudara–saudari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ranting-ranting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Pokok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Anggur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bangsa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terpilih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imamat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rajani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bangsa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kudus,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umat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kepunyaan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sendiri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umat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awan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sewarga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orang-orang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kudus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angota-anggota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keluarga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ewargaan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sorga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pengharapan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kemuliaan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warisan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ahli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waris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     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gn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ketika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kita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mati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disempurnakan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seperti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Yesus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gambaran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lang="en-CA" altLang="ko-KR" sz="1200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kerajaan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sorgawi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masuk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dlm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kebahagiaan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Tuhan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diselamatkan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dari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murka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karya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indah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selesai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tubuh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kebangkitan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seperti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perkawinan</a:t>
            </a:r>
            <a:r>
              <a:rPr lang="en-CA" altLang="ko-KR" sz="1200" dirty="0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Anak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Domba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segala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air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mata</a:t>
            </a: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dihapuskan</a:t>
            </a:r>
            <a:endParaRPr kumimoji="0" lang="en-CA" altLang="ko-KR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melihat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wajah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Tuhan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memerintah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dgn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0" i="0" u="none" strike="noStrike" cap="none" spc="-30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0" i="0" u="none" strike="noStrike" cap="none" spc="-30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selamanya</a:t>
            </a:r>
            <a:endParaRPr kumimoji="0" lang="en-CA" altLang="ko-KR" sz="1200" b="0" i="0" u="none" strike="noStrike" cap="none" spc="-30" normalizeH="0" baseline="0" dirty="0" smtClean="0">
              <a:ln>
                <a:noFill/>
              </a:ln>
              <a:effectLst/>
              <a:latin typeface="Calibri" pitchFamily="34" charset="0"/>
              <a:ea typeface="Malgun Gothic" pitchFamily="34" charset="-127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altLang="ko-KR" sz="1200" b="1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ikasihi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            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diselamatkan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ts val="1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Perjanjian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Baru</a:t>
            </a:r>
            <a:endParaRPr kumimoji="0" lang="en-US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3419872" y="72008"/>
            <a:ext cx="360040" cy="36576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TextBox 16"/>
          <p:cNvSpPr txBox="1"/>
          <p:nvPr/>
        </p:nvSpPr>
        <p:spPr>
          <a:xfrm>
            <a:off x="-108520" y="6535579"/>
            <a:ext cx="2448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000" dirty="0" smtClean="0">
                <a:solidFill>
                  <a:srgbClr val="002060"/>
                </a:solidFill>
                <a:latin typeface="Arial Narrow" pitchFamily="34" charset="0"/>
              </a:rPr>
              <a:t>johncrozieris@gmail.com  ©  2019 </a:t>
            </a:r>
            <a:endParaRPr lang="en-CA" sz="12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9743362" name="Text Box 2"/>
          <p:cNvSpPr txBox="1">
            <a:spLocks noChangeArrowheads="1"/>
          </p:cNvSpPr>
          <p:nvPr/>
        </p:nvSpPr>
        <p:spPr bwMode="auto">
          <a:xfrm>
            <a:off x="2771800" y="404664"/>
            <a:ext cx="15763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altLang="ko-KR" sz="1400" b="1" i="0" u="none" strike="noStrike" cap="none" normalizeH="0" baseline="0" dirty="0" err="1" smtClean="0">
                <a:ln>
                  <a:noFill/>
                </a:ln>
                <a:effectLst/>
                <a:latin typeface="Arial Black" pitchFamily="34" charset="0"/>
                <a:ea typeface="Malgun Gothic" pitchFamily="34" charset="-127"/>
                <a:cs typeface="Arial" pitchFamily="34" charset="0"/>
              </a:rPr>
              <a:t>dalam</a:t>
            </a:r>
            <a:r>
              <a:rPr kumimoji="0" lang="en-CA" altLang="ko-KR" sz="1400" b="1" i="0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1400" b="1" i="0" u="none" strike="noStrike" cap="none" normalizeH="0" baseline="0" dirty="0" err="1" smtClean="0">
                <a:ln>
                  <a:noFill/>
                </a:ln>
                <a:effectLst/>
                <a:latin typeface="Arial Black" pitchFamily="34" charset="0"/>
                <a:ea typeface="Malgun Gothic" pitchFamily="34" charset="-127"/>
                <a:cs typeface="Arial" pitchFamily="34" charset="0"/>
              </a:rPr>
              <a:t>Kristus</a:t>
            </a:r>
            <a:endParaRPr kumimoji="0" lang="en-US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107504" y="33338"/>
            <a:ext cx="720080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Bertobat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kepada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Allah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dan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        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percaya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kepada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Yesus</a:t>
            </a:r>
            <a:r>
              <a:rPr kumimoji="0" lang="en-CA" altLang="ko-KR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 </a:t>
            </a:r>
            <a:r>
              <a:rPr kumimoji="0" lang="en-CA" altLang="ko-KR" sz="20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Arial" pitchFamily="34" charset="0"/>
              </a:rPr>
              <a:t>Kristus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505592" y="2895600"/>
            <a:ext cx="182880" cy="1371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Rectangle 21"/>
          <p:cNvSpPr/>
          <p:nvPr/>
        </p:nvSpPr>
        <p:spPr>
          <a:xfrm>
            <a:off x="3048000" y="3169920"/>
            <a:ext cx="1097280" cy="1828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1907704" y="620688"/>
            <a:ext cx="3456384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       </a:t>
            </a:r>
            <a:r>
              <a:rPr lang="en-CA" altLang="ko-KR" sz="1200" b="1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d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i</a:t>
            </a:r>
            <a:r>
              <a:rPr lang="en-CA" altLang="ko-KR" sz="1200" b="1" dirty="0" err="1" smtClean="0">
                <a:latin typeface="Calibri" pitchFamily="34" charset="0"/>
                <a:ea typeface="Malgun Gothic" pitchFamily="34" charset="-127"/>
                <a:cs typeface="Calibri" pitchFamily="34" charset="0"/>
              </a:rPr>
              <a:t>b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enarkan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dalam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Kristus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, </a:t>
            </a:r>
            <a:r>
              <a:rPr kumimoji="0" lang="en-CA" altLang="ko-KR" sz="1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kebenaran</a:t>
            </a:r>
            <a:r>
              <a:rPr kumimoji="0" lang="en-CA" altLang="ko-KR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Malgun Gothic" pitchFamily="34" charset="-127"/>
                <a:cs typeface="Calibri" pitchFamily="34" charset="0"/>
              </a:rPr>
              <a:t> Allah</a:t>
            </a:r>
            <a:endParaRPr kumimoji="0" lang="en-US" sz="1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3886200" y="2819400"/>
            <a:ext cx="27432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2926080" y="2819400"/>
            <a:ext cx="27432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2971800" y="3840480"/>
            <a:ext cx="27432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916680" y="3840480"/>
            <a:ext cx="27432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3"/>
          <p:cNvSpPr txBox="1">
            <a:spLocks/>
          </p:cNvSpPr>
          <p:nvPr/>
        </p:nvSpPr>
        <p:spPr>
          <a:xfrm>
            <a:off x="7162800" y="152400"/>
            <a:ext cx="208972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 algn="ctr" eaLnBrk="0" hangingPunct="0">
              <a:lnSpc>
                <a:spcPts val="1200"/>
              </a:lnSpc>
              <a:defRPr/>
            </a:pPr>
            <a:endParaRPr lang="en-US" sz="800" b="1" kern="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lvl="0" algn="ctr" eaLnBrk="0" hangingPunct="0">
              <a:lnSpc>
                <a:spcPts val="3000"/>
              </a:lnSpc>
              <a:defRPr/>
            </a:pP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Bersukacitalah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karena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kematian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Kristus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menyediakan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apa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yang Allah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berikan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untuk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memuaskan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kehausan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</a:p>
          <a:p>
            <a:pPr lvl="0" algn="ctr" eaLnBrk="0" hangingPunct="0">
              <a:lnSpc>
                <a:spcPts val="3000"/>
              </a:lnSpc>
              <a:defRPr/>
            </a:pP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kita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 yang </a:t>
            </a: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</a:rPr>
              <a:t>terdalam</a:t>
            </a:r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  <a:t>.</a:t>
            </a:r>
            <a:b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US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Datanglah</a:t>
            </a:r>
            <a:r>
              <a:rPr lang="en-US" altLang="ko-KR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. </a:t>
            </a:r>
            <a:br>
              <a:rPr lang="en-US" altLang="ko-KR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</a:br>
            <a:r>
              <a:rPr lang="en-US" altLang="ko-KR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Minumlah</a:t>
            </a:r>
            <a:r>
              <a:rPr lang="en-US" altLang="ko-KR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. </a:t>
            </a:r>
            <a:r>
              <a:rPr lang="en-US" altLang="ko-KR" sz="2400" b="1" kern="0" spc="-2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bersukacitalah</a:t>
            </a:r>
            <a:r>
              <a:rPr lang="en-US" altLang="ko-KR" sz="2400" b="1" kern="0" spc="-2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.</a:t>
            </a:r>
            <a:r>
              <a:rPr lang="en-US" altLang="ko-KR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/>
            </a:r>
            <a:br>
              <a:rPr lang="en-US" altLang="ko-KR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</a:br>
            <a:r>
              <a:rPr lang="en-US" altLang="ko-KR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Jadilah</a:t>
            </a:r>
            <a:r>
              <a:rPr lang="en-US" altLang="ko-KR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 </a:t>
            </a:r>
            <a:r>
              <a:rPr lang="en-US" altLang="ko-KR" sz="2400" b="1" kern="0" dirty="0" err="1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puas</a:t>
            </a:r>
            <a:r>
              <a:rPr lang="en-US" altLang="ko-KR" sz="2400" b="1" kern="0" dirty="0" smtClean="0">
                <a:solidFill>
                  <a:srgbClr val="FFFF00"/>
                </a:solidFill>
                <a:latin typeface="Calibri" pitchFamily="34" charset="0"/>
                <a:ea typeface="굴림" pitchFamily="34" charset="-127"/>
              </a:rPr>
              <a:t>.</a:t>
            </a:r>
          </a:p>
          <a:p>
            <a:pPr algn="ctr" eaLnBrk="0" hangingPunct="0">
              <a:lnSpc>
                <a:spcPts val="1200"/>
              </a:lnSpc>
              <a:defRPr/>
            </a:pPr>
            <a:endParaRPr lang="en-US" sz="800" b="1" kern="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1362</Words>
  <Application>Microsoft Office PowerPoint</Application>
  <PresentationFormat>On-screen Show (4:3)</PresentationFormat>
  <Paragraphs>283</Paragraphs>
  <Slides>16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Supernike</dc:creator>
  <cp:lastModifiedBy>Lenovo X1 Carbon G2</cp:lastModifiedBy>
  <cp:revision>96</cp:revision>
  <dcterms:created xsi:type="dcterms:W3CDTF">2018-02-10T10:05:27Z</dcterms:created>
  <dcterms:modified xsi:type="dcterms:W3CDTF">2020-01-06T23:42:28Z</dcterms:modified>
</cp:coreProperties>
</file>