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0" r:id="rId2"/>
    <p:sldId id="275" r:id="rId3"/>
    <p:sldId id="269" r:id="rId4"/>
    <p:sldId id="256" r:id="rId5"/>
    <p:sldId id="260" r:id="rId6"/>
    <p:sldId id="258" r:id="rId7"/>
    <p:sldId id="259" r:id="rId8"/>
    <p:sldId id="261" r:id="rId9"/>
    <p:sldId id="270" r:id="rId10"/>
    <p:sldId id="281" r:id="rId11"/>
    <p:sldId id="263" r:id="rId12"/>
    <p:sldId id="262" r:id="rId13"/>
    <p:sldId id="265" r:id="rId14"/>
    <p:sldId id="264" r:id="rId15"/>
    <p:sldId id="266" r:id="rId16"/>
    <p:sldId id="267" r:id="rId17"/>
    <p:sldId id="283" r:id="rId18"/>
    <p:sldId id="274" r:id="rId19"/>
    <p:sldId id="271" r:id="rId20"/>
    <p:sldId id="276" r:id="rId21"/>
    <p:sldId id="279" r:id="rId22"/>
    <p:sldId id="28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a:srgbClr val="00FFFF"/>
    <a:srgbClr val="800000"/>
    <a:srgbClr val="00CC00"/>
    <a:srgbClr val="CCFFFF"/>
    <a:srgbClr val="CCECFF"/>
    <a:srgbClr val="66FF33"/>
    <a:srgbClr val="3333FF"/>
    <a:srgbClr val="FF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397EE6-AF23-4508-BE76-A33C31C90925}" type="datetimeFigureOut">
              <a:rPr lang="en-CA" smtClean="0"/>
              <a:pPr/>
              <a:t>2020-04-12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6550F9-A57A-44E9-A48E-AB07545EF9EE}"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3</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11</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12</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13</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14</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15</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16</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2020-04-12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2020-04-12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C5A8A9-AC4F-400C-8367-70B5240A3D23}" type="datetimeFigureOut">
              <a:rPr lang="en-CA" smtClean="0"/>
              <a:pPr/>
              <a:t>2020-04-12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65C5A8A9-AC4F-400C-8367-70B5240A3D23}" type="datetimeFigureOut">
              <a:rPr lang="en-CA" smtClean="0"/>
              <a:pPr/>
              <a:t>2020-04-12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65C5A8A9-AC4F-400C-8367-70B5240A3D23}" type="datetimeFigureOut">
              <a:rPr lang="en-CA" smtClean="0"/>
              <a:pPr/>
              <a:t>2020-04-12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65C5A8A9-AC4F-400C-8367-70B5240A3D23}" type="datetimeFigureOut">
              <a:rPr lang="en-CA" smtClean="0"/>
              <a:pPr/>
              <a:t>2020-04-12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C5A8A9-AC4F-400C-8367-70B5240A3D23}" type="datetimeFigureOut">
              <a:rPr lang="en-CA" smtClean="0"/>
              <a:pPr/>
              <a:t>2020-04-12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5A8A9-AC4F-400C-8367-70B5240A3D23}" type="datetimeFigureOut">
              <a:rPr lang="en-CA" smtClean="0"/>
              <a:pPr/>
              <a:t>2020-04-12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5A8A9-AC4F-400C-8367-70B5240A3D23}" type="datetimeFigureOut">
              <a:rPr lang="en-CA" smtClean="0"/>
              <a:pPr/>
              <a:t>2020-04-12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2020-04-12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2020-04-12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C5A8A9-AC4F-400C-8367-70B5240A3D23}" type="datetimeFigureOut">
              <a:rPr lang="en-CA" smtClean="0"/>
              <a:pPr/>
              <a:t>2020-04-12</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57ABA7-FBEA-4F7F-A799-4652A5AB63E6}"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 Do all for you.  Receive me, receive all my death provides.jpg"/>
          <p:cNvPicPr>
            <a:picLocks noChangeAspect="1"/>
          </p:cNvPicPr>
          <p:nvPr/>
        </p:nvPicPr>
        <p:blipFill>
          <a:blip r:embed="rId2" cstate="print"/>
          <a:stretch>
            <a:fillRect/>
          </a:stretch>
        </p:blipFill>
        <p:spPr>
          <a:xfrm>
            <a:off x="986" y="0"/>
            <a:ext cx="9142028" cy="6858000"/>
          </a:xfrm>
          <a:prstGeom prst="rect">
            <a:avLst/>
          </a:prstGeom>
        </p:spPr>
      </p:pic>
      <p:sp>
        <p:nvSpPr>
          <p:cNvPr id="3" name="TextBox 2"/>
          <p:cNvSpPr txBox="1"/>
          <p:nvPr/>
        </p:nvSpPr>
        <p:spPr>
          <a:xfrm>
            <a:off x="609600" y="2768025"/>
            <a:ext cx="3276600" cy="1077218"/>
          </a:xfrm>
          <a:prstGeom prst="rect">
            <a:avLst/>
          </a:prstGeom>
          <a:noFill/>
        </p:spPr>
        <p:txBody>
          <a:bodyPr wrap="square" rtlCol="0">
            <a:spAutoFit/>
          </a:bodyPr>
          <a:lstStyle/>
          <a:p>
            <a:pPr algn="ctr"/>
            <a:r>
              <a:rPr lang="en-US" sz="3200" b="1" dirty="0" smtClean="0">
                <a:solidFill>
                  <a:schemeClr val="bg1"/>
                </a:solidFill>
              </a:rPr>
              <a:t>100</a:t>
            </a:r>
          </a:p>
          <a:p>
            <a:pPr algn="ctr"/>
            <a:r>
              <a:rPr lang="en-US" sz="3200" b="1" dirty="0" err="1" smtClean="0">
                <a:solidFill>
                  <a:schemeClr val="bg1"/>
                </a:solidFill>
              </a:rPr>
              <a:t>Richesses</a:t>
            </a:r>
            <a:endParaRPr lang="en-US" sz="3200" b="1" dirty="0">
              <a:solidFill>
                <a:schemeClr val="bg1"/>
              </a:solidFill>
            </a:endParaRPr>
          </a:p>
        </p:txBody>
      </p:sp>
      <p:sp>
        <p:nvSpPr>
          <p:cNvPr id="4" name="TextBox 3"/>
          <p:cNvSpPr txBox="1"/>
          <p:nvPr/>
        </p:nvSpPr>
        <p:spPr>
          <a:xfrm>
            <a:off x="5257800" y="2743200"/>
            <a:ext cx="3276600" cy="1077218"/>
          </a:xfrm>
          <a:prstGeom prst="rect">
            <a:avLst/>
          </a:prstGeom>
          <a:noFill/>
        </p:spPr>
        <p:txBody>
          <a:bodyPr wrap="square" rtlCol="0">
            <a:spAutoFit/>
          </a:bodyPr>
          <a:lstStyle/>
          <a:p>
            <a:pPr algn="ctr"/>
            <a:r>
              <a:rPr lang="en-US" sz="3200" b="1" dirty="0" smtClean="0">
                <a:solidFill>
                  <a:schemeClr val="bg1"/>
                </a:solidFill>
              </a:rPr>
              <a:t>en</a:t>
            </a:r>
          </a:p>
          <a:p>
            <a:pPr algn="ctr"/>
            <a:r>
              <a:rPr lang="en-US" sz="3200" b="1" dirty="0" smtClean="0">
                <a:solidFill>
                  <a:schemeClr val="bg1"/>
                </a:solidFill>
              </a:rPr>
              <a:t>Christ</a:t>
            </a:r>
            <a:endParaRPr lang="en-US" sz="3200"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9"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t>déclaré juste  en Christ la justice de Dieu</a:t>
            </a:r>
            <a:endParaRPr lang="en-US" sz="1200" b="1" dirty="0" smtClean="0"/>
          </a:p>
          <a:p>
            <a:pPr algn="ctr" fontAlgn="base">
              <a:lnSpc>
                <a:spcPts val="1300"/>
              </a:lnSpc>
            </a:pPr>
            <a:r>
              <a:rPr lang="en-US" sz="1200" dirty="0" smtClean="0"/>
              <a:t> </a:t>
            </a:r>
            <a:r>
              <a:rPr lang="en-US" sz="1200" dirty="0" err="1" smtClean="0"/>
              <a:t>rançon</a:t>
            </a:r>
            <a:r>
              <a:rPr lang="en-US" sz="1200" dirty="0" smtClean="0"/>
              <a:t>, </a:t>
            </a:r>
            <a:r>
              <a:rPr lang="en-US" sz="1200" dirty="0" err="1" smtClean="0"/>
              <a:t>racheté</a:t>
            </a:r>
            <a:r>
              <a:rPr lang="en-US" sz="1200" dirty="0" smtClean="0"/>
              <a:t>     </a:t>
            </a:r>
            <a:r>
              <a:rPr lang="en-US" sz="1200" dirty="0" err="1" smtClean="0"/>
              <a:t>péché</a:t>
            </a:r>
            <a:r>
              <a:rPr lang="en-US" sz="1200" dirty="0" smtClean="0"/>
              <a:t> </a:t>
            </a:r>
            <a:r>
              <a:rPr lang="en-US" sz="1200" dirty="0" err="1" smtClean="0"/>
              <a:t>expié</a:t>
            </a:r>
            <a:r>
              <a:rPr lang="en-US" sz="1200" dirty="0" smtClean="0"/>
              <a:t>, </a:t>
            </a:r>
            <a:r>
              <a:rPr lang="en-US" sz="1200" dirty="0" err="1" smtClean="0"/>
              <a:t>colère</a:t>
            </a:r>
            <a:r>
              <a:rPr lang="en-US" sz="1200" dirty="0" smtClean="0"/>
              <a:t> </a:t>
            </a:r>
            <a:r>
              <a:rPr lang="en-US" sz="1200" dirty="0" err="1" smtClean="0"/>
              <a:t>détournée</a:t>
            </a:r>
            <a:r>
              <a:rPr lang="en-US" sz="1200" dirty="0" smtClean="0"/>
              <a:t>    </a:t>
            </a:r>
            <a:r>
              <a:rPr lang="en-US" sz="1200" dirty="0" err="1" smtClean="0"/>
              <a:t>pardonné</a:t>
            </a:r>
            <a:endParaRPr lang="en-US" sz="1200" dirty="0" smtClean="0"/>
          </a:p>
          <a:p>
            <a:pPr algn="ctr">
              <a:lnSpc>
                <a:spcPts val="1300"/>
              </a:lnSpc>
            </a:pPr>
            <a:r>
              <a:rPr lang="en-US" sz="1200" dirty="0" err="1" smtClean="0"/>
              <a:t>paix</a:t>
            </a:r>
            <a:r>
              <a:rPr lang="en-US" sz="1200" dirty="0" smtClean="0"/>
              <a:t> avec </a:t>
            </a:r>
            <a:r>
              <a:rPr lang="en-US" sz="1200" dirty="0" err="1" smtClean="0"/>
              <a:t>Dieu</a:t>
            </a:r>
            <a:r>
              <a:rPr lang="en-US" sz="1200" dirty="0" smtClean="0"/>
              <a:t>    </a:t>
            </a:r>
            <a:r>
              <a:rPr lang="en-US" sz="1200" dirty="0" err="1" smtClean="0"/>
              <a:t>réconcilié</a:t>
            </a:r>
            <a:r>
              <a:rPr lang="en-US" sz="1200" dirty="0" smtClean="0"/>
              <a:t>     </a:t>
            </a:r>
            <a:r>
              <a:rPr lang="en-US" sz="1200" dirty="0" err="1" smtClean="0"/>
              <a:t>ambassadeurs</a:t>
            </a:r>
            <a:r>
              <a:rPr lang="en-US" sz="1200" dirty="0" smtClean="0"/>
              <a:t>     vie </a:t>
            </a:r>
            <a:r>
              <a:rPr lang="en-US" sz="1200" dirty="0" err="1" smtClean="0"/>
              <a:t>éternelle</a:t>
            </a:r>
            <a:r>
              <a:rPr lang="en-US" sz="1200" dirty="0" smtClean="0"/>
              <a:t>    </a:t>
            </a:r>
            <a:r>
              <a:rPr lang="en-US" sz="1200" dirty="0" err="1" smtClean="0"/>
              <a:t>accueilli</a:t>
            </a:r>
            <a:endParaRPr lang="en-US" sz="1200" dirty="0" smtClean="0"/>
          </a:p>
          <a:p>
            <a:pPr algn="ctr">
              <a:lnSpc>
                <a:spcPts val="1300"/>
              </a:lnSpc>
            </a:pPr>
            <a:r>
              <a:rPr kumimoji="0" lang="en-CA" altLang="ko-KR" sz="1200" b="0" i="0" u="none" strike="noStrike" cap="none" normalizeH="0" baseline="0" dirty="0" smtClean="0">
                <a:ln>
                  <a:noFill/>
                </a:ln>
                <a:effectLst/>
                <a:ea typeface="Malgun Gothic" pitchFamily="34" charset="-127"/>
                <a:cs typeface="Calibri" pitchFamily="34" charset="0"/>
              </a:rPr>
              <a:t> </a:t>
            </a:r>
            <a:r>
              <a:rPr lang="fr-FR" sz="1200" dirty="0" smtClean="0">
                <a:cs typeface="Arial" pitchFamily="34" charset="0"/>
              </a:rPr>
              <a:t>rempli et complet en Christ la plénitude de Dieu     </a:t>
            </a:r>
            <a:r>
              <a:rPr lang="fr-CA" sz="1200" dirty="0" smtClean="0"/>
              <a:t>béni de toute bénédiction</a:t>
            </a:r>
            <a:endParaRPr lang="en-US" sz="1200" dirty="0" smtClean="0"/>
          </a:p>
          <a:p>
            <a:pPr algn="ctr">
              <a:lnSpc>
                <a:spcPts val="1300"/>
              </a:lnSpc>
            </a:pPr>
            <a:r>
              <a:rPr lang="en-US" sz="1200" dirty="0" smtClean="0"/>
              <a:t>Christ ma </a:t>
            </a:r>
            <a:r>
              <a:rPr lang="en-US" sz="1200" dirty="0" err="1" smtClean="0"/>
              <a:t>sagesse</a:t>
            </a:r>
            <a:r>
              <a:rPr lang="en-US" sz="1200" dirty="0" smtClean="0"/>
              <a:t> de </a:t>
            </a:r>
            <a:r>
              <a:rPr lang="en-US" sz="1200" dirty="0" err="1" smtClean="0"/>
              <a:t>Dieu</a:t>
            </a:r>
            <a:r>
              <a:rPr lang="en-US" sz="1200" dirty="0" smtClean="0"/>
              <a:t>, justice et sanctification et </a:t>
            </a:r>
            <a:r>
              <a:rPr lang="en-US" sz="1200" dirty="0" err="1" smtClean="0"/>
              <a:t>rédemption</a:t>
            </a:r>
            <a:endParaRPr lang="en-US" sz="1200" dirty="0" smtClean="0"/>
          </a:p>
          <a:p>
            <a:pPr algn="ctr">
              <a:lnSpc>
                <a:spcPts val="1300"/>
              </a:lnSpc>
            </a:pPr>
            <a:r>
              <a:rPr lang="en-US" sz="1200" dirty="0" err="1" smtClean="0">
                <a:cs typeface="Arial" pitchFamily="34" charset="0"/>
              </a:rPr>
              <a:t>délivré</a:t>
            </a:r>
            <a:r>
              <a:rPr lang="en-US" sz="1200" dirty="0" smtClean="0">
                <a:cs typeface="Arial" pitchFamily="34" charset="0"/>
              </a:rPr>
              <a:t> des </a:t>
            </a:r>
            <a:r>
              <a:rPr lang="en-US" sz="1200" dirty="0" err="1" smtClean="0">
                <a:cs typeface="Arial" pitchFamily="34" charset="0"/>
              </a:rPr>
              <a:t>ténèbres</a:t>
            </a:r>
            <a:r>
              <a:rPr lang="en-US" sz="1200" dirty="0" smtClean="0">
                <a:cs typeface="Arial" pitchFamily="34" charset="0"/>
              </a:rPr>
              <a:t>, </a:t>
            </a:r>
            <a:r>
              <a:rPr lang="fr-FR" sz="1200" dirty="0" smtClean="0">
                <a:cs typeface="Arial" pitchFamily="34" charset="0"/>
              </a:rPr>
              <a:t>à la lumière de la royaume du Fils          </a:t>
            </a:r>
            <a:r>
              <a:rPr lang="en-US" sz="1200" dirty="0" smtClean="0"/>
              <a:t>en Christ et Christ en nous</a:t>
            </a:r>
          </a:p>
          <a:p>
            <a:pPr algn="ctr">
              <a:lnSpc>
                <a:spcPts val="1300"/>
              </a:lnSpc>
            </a:pPr>
            <a:r>
              <a:rPr lang="en-US" sz="1200" dirty="0" smtClean="0"/>
              <a:t>en </a:t>
            </a:r>
            <a:r>
              <a:rPr lang="en-US" sz="1200" dirty="0" err="1" smtClean="0"/>
              <a:t>l’Esprit</a:t>
            </a:r>
            <a:r>
              <a:rPr lang="en-US" sz="1200" dirty="0" smtClean="0"/>
              <a:t> Saint et </a:t>
            </a:r>
            <a:r>
              <a:rPr lang="en-US" sz="1200" dirty="0" err="1" smtClean="0"/>
              <a:t>L’Esprit</a:t>
            </a:r>
            <a:r>
              <a:rPr lang="en-US" sz="1200" dirty="0" smtClean="0"/>
              <a:t> en nous, le temple de </a:t>
            </a:r>
            <a:r>
              <a:rPr lang="en-US" sz="1200" dirty="0" err="1" smtClean="0"/>
              <a:t>Dieu</a:t>
            </a:r>
            <a:r>
              <a:rPr lang="en-US" sz="1200" dirty="0" smtClean="0"/>
              <a:t>                  en le </a:t>
            </a:r>
            <a:r>
              <a:rPr lang="en-US" sz="1200" dirty="0" err="1" smtClean="0"/>
              <a:t>Père</a:t>
            </a:r>
            <a:r>
              <a:rPr lang="en-US" sz="1200" dirty="0" smtClean="0"/>
              <a:t> et le </a:t>
            </a:r>
            <a:r>
              <a:rPr lang="en-US" sz="1200" dirty="0" err="1" smtClean="0"/>
              <a:t>Père</a:t>
            </a:r>
            <a:r>
              <a:rPr lang="en-US" sz="1200" dirty="0" smtClean="0"/>
              <a:t> en nous</a:t>
            </a:r>
          </a:p>
          <a:p>
            <a:pPr algn="ctr">
              <a:lnSpc>
                <a:spcPts val="1300"/>
              </a:lnSpc>
            </a:pPr>
            <a:r>
              <a:rPr lang="en-US" sz="1200" dirty="0" err="1" smtClean="0"/>
              <a:t>immergé</a:t>
            </a:r>
            <a:r>
              <a:rPr lang="en-US" sz="1200" dirty="0" smtClean="0"/>
              <a:t> en le </a:t>
            </a:r>
            <a:r>
              <a:rPr lang="en-US" sz="1200" dirty="0" err="1" smtClean="0"/>
              <a:t>Père</a:t>
            </a:r>
            <a:r>
              <a:rPr lang="en-US" sz="1200" dirty="0" smtClean="0"/>
              <a:t>, le </a:t>
            </a:r>
            <a:r>
              <a:rPr lang="en-US" sz="1200" dirty="0" err="1" smtClean="0"/>
              <a:t>Fils</a:t>
            </a:r>
            <a:r>
              <a:rPr lang="en-US" sz="1200" dirty="0" smtClean="0"/>
              <a:t> et </a:t>
            </a:r>
            <a:r>
              <a:rPr lang="en-US" sz="1200" dirty="0" err="1" smtClean="0"/>
              <a:t>l’Esprit</a:t>
            </a:r>
            <a:r>
              <a:rPr lang="en-US" sz="1200" dirty="0" smtClean="0"/>
              <a:t>     communion avec le </a:t>
            </a:r>
            <a:r>
              <a:rPr lang="en-US" sz="1200" dirty="0" err="1" smtClean="0"/>
              <a:t>Père</a:t>
            </a:r>
            <a:r>
              <a:rPr lang="en-US" sz="1200" dirty="0" smtClean="0"/>
              <a:t>, le </a:t>
            </a:r>
            <a:r>
              <a:rPr lang="en-US" sz="1200" dirty="0" err="1" smtClean="0"/>
              <a:t>Fils</a:t>
            </a:r>
            <a:r>
              <a:rPr lang="en-US" sz="1200" dirty="0" smtClean="0"/>
              <a:t> et </a:t>
            </a:r>
            <a:r>
              <a:rPr lang="en-US" sz="1200" dirty="0" err="1" smtClean="0"/>
              <a:t>l'Esprit</a:t>
            </a:r>
            <a:r>
              <a:rPr lang="en-US" sz="1200" dirty="0" smtClean="0"/>
              <a:t> et </a:t>
            </a:r>
            <a:r>
              <a:rPr lang="en-US" sz="1200" dirty="0" err="1" smtClean="0"/>
              <a:t>ils</a:t>
            </a:r>
            <a:r>
              <a:rPr lang="en-US" sz="1200" dirty="0" smtClean="0"/>
              <a:t> avec nous   </a:t>
            </a:r>
          </a:p>
          <a:p>
            <a:pPr algn="ctr">
              <a:lnSpc>
                <a:spcPts val="1300"/>
              </a:lnSpc>
            </a:pPr>
            <a:r>
              <a:rPr lang="en-US" sz="1200" dirty="0" err="1" smtClean="0"/>
              <a:t>accès</a:t>
            </a:r>
            <a:r>
              <a:rPr lang="en-US" sz="1200" dirty="0" smtClean="0"/>
              <a:t>    </a:t>
            </a:r>
            <a:r>
              <a:rPr lang="en-US" sz="1200" dirty="0" err="1" smtClean="0"/>
              <a:t>prières</a:t>
            </a:r>
            <a:r>
              <a:rPr lang="en-US" sz="1200" dirty="0" smtClean="0"/>
              <a:t> </a:t>
            </a:r>
            <a:r>
              <a:rPr lang="en-US" sz="1200" dirty="0" err="1" smtClean="0"/>
              <a:t>exaucées</a:t>
            </a:r>
            <a:r>
              <a:rPr lang="en-US" sz="1200" dirty="0" smtClean="0"/>
              <a:t> au nom de </a:t>
            </a:r>
            <a:r>
              <a:rPr lang="en-US" sz="1200" dirty="0" err="1" smtClean="0"/>
              <a:t>Jésus</a:t>
            </a:r>
            <a:r>
              <a:rPr lang="en-US" sz="1200" dirty="0" smtClean="0"/>
              <a:t>    </a:t>
            </a:r>
            <a:r>
              <a:rPr lang="en-US" sz="1200" dirty="0" err="1" smtClean="0"/>
              <a:t>miséricorde</a:t>
            </a:r>
            <a:r>
              <a:rPr lang="en-US" sz="1200" dirty="0" smtClean="0"/>
              <a:t>, </a:t>
            </a:r>
            <a:r>
              <a:rPr lang="en-US" sz="1200" dirty="0" err="1" smtClean="0"/>
              <a:t>grâce</a:t>
            </a:r>
            <a:r>
              <a:rPr lang="en-US" sz="1200" dirty="0" smtClean="0"/>
              <a:t> et </a:t>
            </a:r>
            <a:r>
              <a:rPr lang="en-US" sz="1200" dirty="0" err="1" smtClean="0"/>
              <a:t>secours</a:t>
            </a:r>
            <a:r>
              <a:rPr lang="en-US" sz="1200" dirty="0" smtClean="0"/>
              <a:t> au </a:t>
            </a:r>
            <a:r>
              <a:rPr lang="en-US" sz="1200" dirty="0" err="1" smtClean="0"/>
              <a:t>trône</a:t>
            </a:r>
            <a:r>
              <a:rPr lang="en-US" sz="1200" dirty="0" smtClean="0"/>
              <a:t> de </a:t>
            </a:r>
            <a:r>
              <a:rPr lang="en-US" sz="1200" dirty="0" err="1" smtClean="0"/>
              <a:t>grâce</a:t>
            </a:r>
            <a:r>
              <a:rPr lang="en-US" sz="1200" dirty="0" smtClean="0"/>
              <a:t> de </a:t>
            </a:r>
            <a:r>
              <a:rPr lang="en-US" sz="1200" dirty="0" err="1" smtClean="0"/>
              <a:t>Dieu</a:t>
            </a:r>
            <a:endParaRPr lang="en-US" sz="1200" dirty="0" smtClean="0"/>
          </a:p>
          <a:p>
            <a:pPr algn="ctr">
              <a:lnSpc>
                <a:spcPts val="1300"/>
              </a:lnSpc>
            </a:pPr>
            <a:r>
              <a:rPr lang="en-US" sz="1200" dirty="0" smtClean="0"/>
              <a:t>tout </a:t>
            </a:r>
            <a:r>
              <a:rPr lang="en-US" sz="1200" dirty="0" err="1" smtClean="0"/>
              <a:t>besoin</a:t>
            </a:r>
            <a:r>
              <a:rPr lang="en-US" sz="1200" dirty="0" smtClean="0"/>
              <a:t> </a:t>
            </a:r>
            <a:r>
              <a:rPr lang="en-US" sz="1200" dirty="0" err="1" smtClean="0"/>
              <a:t>comblé</a:t>
            </a:r>
            <a:r>
              <a:rPr lang="en-US" sz="1200" dirty="0" smtClean="0"/>
              <a:t>            </a:t>
            </a:r>
            <a:r>
              <a:rPr lang="fr-CA" sz="1200" dirty="0" smtClean="0"/>
              <a:t>l’Esprit prie pour nous et n</a:t>
            </a:r>
            <a:r>
              <a:rPr lang="fr-CA" sz="1200" dirty="0" smtClean="0">
                <a:cs typeface="Arial" pitchFamily="34" charset="0"/>
              </a:rPr>
              <a:t>ous aide à prier par l’Esprit avec la parole de Dieu </a:t>
            </a:r>
            <a:endParaRPr lang="en-US" sz="1200" dirty="0" smtClean="0">
              <a:cs typeface="Arial" pitchFamily="34" charset="0"/>
            </a:endParaRPr>
          </a:p>
          <a:p>
            <a:pPr algn="ctr">
              <a:lnSpc>
                <a:spcPts val="1300"/>
              </a:lnSpc>
            </a:pPr>
            <a:r>
              <a:rPr lang="fr-FR" sz="1200" dirty="0" smtClean="0">
                <a:cs typeface="Arial" pitchFamily="34" charset="0"/>
              </a:rPr>
              <a:t>notre Souverain Sacrificateur intercède pour nous en tant que notre seul médiateur et rançon pour tous</a:t>
            </a:r>
          </a:p>
          <a:p>
            <a:pPr algn="ctr">
              <a:lnSpc>
                <a:spcPts val="1300"/>
              </a:lnSpc>
            </a:pPr>
            <a:r>
              <a:rPr lang="fr-FR" sz="1200" dirty="0" smtClean="0">
                <a:cs typeface="Arial" pitchFamily="34" charset="0"/>
              </a:rPr>
              <a:t>notre Souverain Sacrificateur est notre avocat avec sa seul propitiation pour nos péchés dans notre défense</a:t>
            </a:r>
            <a:endParaRPr lang="fr-CA" sz="1200" dirty="0" smtClean="0"/>
          </a:p>
          <a:p>
            <a:pPr algn="ctr">
              <a:lnSpc>
                <a:spcPts val="1300"/>
              </a:lnSpc>
            </a:pPr>
            <a:r>
              <a:rPr lang="fr-CA" sz="1200" dirty="0" smtClean="0"/>
              <a:t> </a:t>
            </a:r>
            <a:r>
              <a:rPr lang="en-US" sz="1200" dirty="0" err="1" smtClean="0"/>
              <a:t>immergé</a:t>
            </a:r>
            <a:r>
              <a:rPr lang="en-US" sz="1200" dirty="0" smtClean="0"/>
              <a:t> </a:t>
            </a:r>
            <a:r>
              <a:rPr lang="en-US" sz="1200" dirty="0" err="1" smtClean="0"/>
              <a:t>dans</a:t>
            </a:r>
            <a:r>
              <a:rPr lang="en-US" sz="1200" dirty="0" smtClean="0"/>
              <a:t> le Christ et </a:t>
            </a:r>
            <a:r>
              <a:rPr lang="en-US" sz="1200" dirty="0" err="1" smtClean="0"/>
              <a:t>sa</a:t>
            </a:r>
            <a:r>
              <a:rPr lang="en-US" sz="1200" dirty="0" smtClean="0"/>
              <a:t> mort et </a:t>
            </a:r>
            <a:r>
              <a:rPr lang="en-US" sz="1200" dirty="0" err="1" smtClean="0"/>
              <a:t>sa</a:t>
            </a:r>
            <a:r>
              <a:rPr lang="en-US" sz="1200" dirty="0" smtClean="0"/>
              <a:t> </a:t>
            </a:r>
            <a:r>
              <a:rPr lang="en-US" sz="1200" dirty="0" err="1" smtClean="0"/>
              <a:t>résurrection</a:t>
            </a:r>
            <a:r>
              <a:rPr lang="en-US" sz="1200" dirty="0" smtClean="0"/>
              <a:t>                        </a:t>
            </a:r>
            <a:r>
              <a:rPr lang="en-US" sz="1200" dirty="0" err="1" smtClean="0"/>
              <a:t>uni</a:t>
            </a:r>
            <a:r>
              <a:rPr lang="en-US" sz="1200" dirty="0" smtClean="0"/>
              <a:t> avec Christ et </a:t>
            </a:r>
            <a:r>
              <a:rPr lang="en-US" sz="1200" dirty="0" err="1" smtClean="0"/>
              <a:t>sa</a:t>
            </a:r>
            <a:r>
              <a:rPr lang="en-US" sz="1200" dirty="0" smtClean="0"/>
              <a:t> mort et </a:t>
            </a:r>
            <a:r>
              <a:rPr lang="en-US" sz="1200" dirty="0" err="1" smtClean="0"/>
              <a:t>sa</a:t>
            </a:r>
            <a:r>
              <a:rPr lang="en-US" sz="1200" dirty="0" smtClean="0"/>
              <a:t> resurrection </a:t>
            </a:r>
          </a:p>
          <a:p>
            <a:pPr algn="ctr">
              <a:lnSpc>
                <a:spcPts val="1300"/>
              </a:lnSpc>
            </a:pPr>
            <a:r>
              <a:rPr lang="fr-CA" sz="1200" dirty="0" smtClean="0"/>
              <a:t>crucifié et enseveli avec Christ                                                                                       ressuscité et vivants avec Christ</a:t>
            </a:r>
            <a:endParaRPr lang="en-US" sz="1200" dirty="0" smtClean="0"/>
          </a:p>
          <a:p>
            <a:pPr algn="ctr">
              <a:lnSpc>
                <a:spcPts val="1300"/>
              </a:lnSpc>
            </a:pPr>
            <a:r>
              <a:rPr lang="fr-CA" sz="1200" dirty="0" smtClean="0"/>
              <a:t>un avec Christ                                                                                                                                                assis avec Christ </a:t>
            </a:r>
          </a:p>
          <a:p>
            <a:pPr algn="ctr">
              <a:lnSpc>
                <a:spcPts val="1300"/>
              </a:lnSpc>
            </a:pPr>
            <a:r>
              <a:rPr lang="fr-CA" sz="1200" dirty="0" smtClean="0"/>
              <a:t>cachée avec Christ en Dieu                                                                                                                 </a:t>
            </a:r>
            <a:r>
              <a:rPr lang="en-US" sz="1200" dirty="0" err="1" smtClean="0"/>
              <a:t>vieille</a:t>
            </a:r>
            <a:r>
              <a:rPr lang="en-US" sz="1200" dirty="0" smtClean="0"/>
              <a:t> nature </a:t>
            </a:r>
            <a:r>
              <a:rPr lang="en-US" sz="1200" dirty="0" err="1" smtClean="0"/>
              <a:t>crucifiée</a:t>
            </a:r>
            <a:endParaRPr lang="en-US" sz="1200" dirty="0" smtClean="0"/>
          </a:p>
          <a:p>
            <a:pPr algn="ctr">
              <a:lnSpc>
                <a:spcPts val="1300"/>
              </a:lnSpc>
            </a:pPr>
            <a:r>
              <a:rPr lang="en-US" sz="1200" dirty="0" smtClean="0"/>
              <a:t>nature nouvelle </a:t>
            </a:r>
            <a:r>
              <a:rPr lang="en-US" sz="1200" dirty="0" err="1" smtClean="0"/>
              <a:t>créée</a:t>
            </a:r>
            <a:r>
              <a:rPr lang="en-US" sz="1200" dirty="0" smtClean="0"/>
              <a:t>                                                                                                          mort au </a:t>
            </a:r>
            <a:r>
              <a:rPr lang="en-US" sz="1200" dirty="0" err="1" smtClean="0"/>
              <a:t>péché</a:t>
            </a:r>
            <a:r>
              <a:rPr lang="en-US" sz="1200" dirty="0" smtClean="0"/>
              <a:t>, </a:t>
            </a:r>
            <a:r>
              <a:rPr lang="en-US" sz="1200" dirty="0" err="1" smtClean="0"/>
              <a:t>libéré</a:t>
            </a:r>
            <a:r>
              <a:rPr lang="en-US" sz="1200" dirty="0" smtClean="0"/>
              <a:t> du </a:t>
            </a:r>
            <a:r>
              <a:rPr lang="en-US" sz="1200" dirty="0" err="1" smtClean="0"/>
              <a:t>péché</a:t>
            </a:r>
            <a:endParaRPr lang="en-US" sz="1200" dirty="0" smtClean="0"/>
          </a:p>
          <a:p>
            <a:pPr algn="ctr">
              <a:lnSpc>
                <a:spcPts val="1300"/>
              </a:lnSpc>
            </a:pPr>
            <a:r>
              <a:rPr lang="en-US" sz="1200" dirty="0" smtClean="0"/>
              <a:t>instrument de justice                                                                                                       </a:t>
            </a:r>
            <a:r>
              <a:rPr lang="en-US" sz="1200" dirty="0" err="1" smtClean="0"/>
              <a:t>sous</a:t>
            </a:r>
            <a:r>
              <a:rPr lang="en-US" sz="1200" dirty="0" smtClean="0"/>
              <a:t> Christ et </a:t>
            </a:r>
            <a:r>
              <a:rPr lang="en-US" sz="1200" dirty="0" err="1" smtClean="0"/>
              <a:t>sa</a:t>
            </a:r>
            <a:r>
              <a:rPr lang="en-US" sz="1200" dirty="0" smtClean="0"/>
              <a:t> grace </a:t>
            </a:r>
            <a:r>
              <a:rPr lang="en-US" sz="1200" dirty="0" err="1" smtClean="0"/>
              <a:t>abondante</a:t>
            </a:r>
            <a:endParaRPr lang="en-US" sz="1200" dirty="0" smtClean="0"/>
          </a:p>
          <a:p>
            <a:pPr algn="ctr">
              <a:lnSpc>
                <a:spcPts val="1300"/>
              </a:lnSpc>
            </a:pPr>
            <a:r>
              <a:rPr lang="en-US" sz="1200" dirty="0" err="1" smtClean="0"/>
              <a:t>dégagés</a:t>
            </a:r>
            <a:r>
              <a:rPr lang="en-US" sz="1200" dirty="0" smtClean="0"/>
              <a:t> de la </a:t>
            </a:r>
            <a:r>
              <a:rPr lang="en-US" sz="1200" dirty="0" err="1" smtClean="0"/>
              <a:t>loi</a:t>
            </a:r>
            <a:r>
              <a:rPr lang="en-US" sz="1200" dirty="0" smtClean="0"/>
              <a:t>, </a:t>
            </a:r>
            <a:r>
              <a:rPr lang="en-US" sz="1200" dirty="0" err="1" smtClean="0"/>
              <a:t>marié</a:t>
            </a:r>
            <a:r>
              <a:rPr lang="en-US" sz="1200" dirty="0" smtClean="0"/>
              <a:t> à Christ                                                                                                                     la </a:t>
            </a:r>
            <a:r>
              <a:rPr lang="en-US" sz="1200" dirty="0" err="1" smtClean="0"/>
              <a:t>loi</a:t>
            </a:r>
            <a:r>
              <a:rPr lang="en-US" sz="1200" dirty="0" smtClean="0"/>
              <a:t> de </a:t>
            </a:r>
            <a:r>
              <a:rPr lang="en-US" sz="1200" dirty="0" err="1" smtClean="0"/>
              <a:t>l‘Esprit</a:t>
            </a:r>
            <a:r>
              <a:rPr lang="en-US" sz="1200" dirty="0" smtClean="0"/>
              <a:t> </a:t>
            </a:r>
          </a:p>
          <a:p>
            <a:pPr algn="ctr">
              <a:lnSpc>
                <a:spcPts val="1300"/>
              </a:lnSpc>
            </a:pPr>
            <a:r>
              <a:rPr lang="en-US" sz="1200" dirty="0" err="1" smtClean="0"/>
              <a:t>l’Esprit</a:t>
            </a:r>
            <a:r>
              <a:rPr lang="en-US" sz="1200" dirty="0" smtClean="0"/>
              <a:t> et </a:t>
            </a:r>
            <a:r>
              <a:rPr lang="en-US" sz="1200" dirty="0" err="1" smtClean="0"/>
              <a:t>l’amour</a:t>
            </a:r>
            <a:r>
              <a:rPr lang="en-US" sz="1200" dirty="0" smtClean="0"/>
              <a:t> de </a:t>
            </a:r>
            <a:r>
              <a:rPr lang="en-US" sz="1200" dirty="0" err="1" smtClean="0"/>
              <a:t>Dieu</a:t>
            </a:r>
            <a:r>
              <a:rPr lang="en-US" sz="1200" dirty="0" smtClean="0"/>
              <a:t> </a:t>
            </a:r>
            <a:r>
              <a:rPr lang="en-US" sz="1200" dirty="0" err="1" smtClean="0"/>
              <a:t>répandu</a:t>
            </a:r>
            <a:r>
              <a:rPr lang="en-US" sz="1200" dirty="0" smtClean="0"/>
              <a:t>                                                                                        </a:t>
            </a:r>
            <a:r>
              <a:rPr lang="en-US" sz="1200" dirty="0" err="1" smtClean="0"/>
              <a:t>fleuves</a:t>
            </a:r>
            <a:r>
              <a:rPr lang="en-US" sz="1200" dirty="0" smtClean="0"/>
              <a:t> </a:t>
            </a:r>
            <a:r>
              <a:rPr lang="en-US" sz="1200" dirty="0" err="1" smtClean="0"/>
              <a:t>d'eau</a:t>
            </a:r>
            <a:r>
              <a:rPr lang="en-US" sz="1200" dirty="0" smtClean="0"/>
              <a:t> vive de </a:t>
            </a:r>
            <a:r>
              <a:rPr lang="en-US" sz="1200" dirty="0" err="1" smtClean="0"/>
              <a:t>l'Esprit</a:t>
            </a:r>
            <a:endParaRPr lang="en-US" sz="1200" dirty="0" smtClean="0"/>
          </a:p>
          <a:p>
            <a:pPr algn="ctr">
              <a:lnSpc>
                <a:spcPts val="1300"/>
              </a:lnSpc>
            </a:pPr>
            <a:r>
              <a:rPr lang="en-US" sz="1200" dirty="0" err="1" smtClean="0"/>
              <a:t>immergé</a:t>
            </a:r>
            <a:r>
              <a:rPr lang="en-US" sz="1200" dirty="0" smtClean="0"/>
              <a:t> en </a:t>
            </a:r>
            <a:r>
              <a:rPr lang="en-US" sz="1200" dirty="0" err="1" smtClean="0"/>
              <a:t>l’Esprit</a:t>
            </a:r>
            <a:r>
              <a:rPr lang="en-US" sz="1200" dirty="0" smtClean="0"/>
              <a:t>	                                                                             </a:t>
            </a:r>
            <a:r>
              <a:rPr lang="fr-CA" sz="1200" dirty="0" smtClean="0"/>
              <a:t>donné, recevoir, avoir le don de l'Esprit</a:t>
            </a:r>
          </a:p>
          <a:p>
            <a:pPr algn="ctr">
              <a:lnSpc>
                <a:spcPts val="1300"/>
              </a:lnSpc>
            </a:pPr>
            <a:r>
              <a:rPr lang="fr-CA" sz="1200" dirty="0" smtClean="0"/>
              <a:t>l'Esprit vient et descend sur nous                                                                                </a:t>
            </a:r>
            <a:r>
              <a:rPr lang="en-US" sz="1200" dirty="0" err="1" smtClean="0"/>
              <a:t>oint</a:t>
            </a:r>
            <a:r>
              <a:rPr lang="en-US" sz="1200" dirty="0" smtClean="0"/>
              <a:t>, </a:t>
            </a:r>
            <a:r>
              <a:rPr lang="en-US" sz="1200" dirty="0" err="1" smtClean="0"/>
              <a:t>scellé</a:t>
            </a:r>
            <a:r>
              <a:rPr lang="en-US" sz="1200" dirty="0" smtClean="0"/>
              <a:t> et </a:t>
            </a:r>
            <a:r>
              <a:rPr lang="en-US" sz="1200" dirty="0" err="1" smtClean="0"/>
              <a:t>garantie</a:t>
            </a:r>
            <a:r>
              <a:rPr lang="en-US" sz="1200" dirty="0" smtClean="0"/>
              <a:t> de </a:t>
            </a:r>
            <a:r>
              <a:rPr lang="en-US" sz="1200" dirty="0" err="1" smtClean="0"/>
              <a:t>l’Esprit</a:t>
            </a:r>
            <a:endParaRPr lang="en-US" sz="1200" dirty="0" smtClean="0"/>
          </a:p>
          <a:p>
            <a:pPr algn="ctr">
              <a:lnSpc>
                <a:spcPts val="1300"/>
              </a:lnSpc>
            </a:pPr>
            <a:r>
              <a:rPr lang="en-US" sz="1200" dirty="0" err="1" smtClean="0"/>
              <a:t>né</a:t>
            </a:r>
            <a:r>
              <a:rPr lang="en-US" sz="1200" dirty="0" smtClean="0"/>
              <a:t> de </a:t>
            </a:r>
            <a:r>
              <a:rPr lang="en-US" sz="1200" dirty="0" err="1" smtClean="0"/>
              <a:t>l’Esprit</a:t>
            </a:r>
            <a:r>
              <a:rPr lang="en-US" sz="1200" dirty="0" smtClean="0"/>
              <a:t>, </a:t>
            </a:r>
            <a:r>
              <a:rPr lang="fr-FR" sz="1200" dirty="0" smtClean="0"/>
              <a:t>né de Dieu                                                                                                 c</a:t>
            </a:r>
            <a:r>
              <a:rPr lang="en-US" sz="1200" dirty="0" err="1" smtClean="0"/>
              <a:t>onsolé</a:t>
            </a:r>
            <a:r>
              <a:rPr lang="en-US" sz="1200" dirty="0" smtClean="0"/>
              <a:t>, </a:t>
            </a:r>
            <a:r>
              <a:rPr lang="en-US" sz="1200" dirty="0" err="1" smtClean="0"/>
              <a:t>enseigné</a:t>
            </a:r>
            <a:r>
              <a:rPr lang="en-US" sz="1200" dirty="0" smtClean="0"/>
              <a:t> par </a:t>
            </a:r>
            <a:r>
              <a:rPr lang="en-US" sz="1200" dirty="0" err="1" smtClean="0"/>
              <a:t>l’Esprit</a:t>
            </a:r>
            <a:endParaRPr lang="en-US" sz="1200" dirty="0" smtClean="0"/>
          </a:p>
          <a:p>
            <a:pPr algn="ctr">
              <a:lnSpc>
                <a:spcPts val="1300"/>
              </a:lnSpc>
            </a:pPr>
            <a:r>
              <a:rPr lang="en-US" sz="1200" dirty="0" smtClean="0"/>
              <a:t>conduit par </a:t>
            </a:r>
            <a:r>
              <a:rPr lang="en-US" sz="1200" dirty="0" err="1" smtClean="0"/>
              <a:t>l’Esprit</a:t>
            </a:r>
            <a:r>
              <a:rPr lang="en-US" sz="1200" dirty="0" smtClean="0"/>
              <a:t>                                             </a:t>
            </a:r>
            <a:r>
              <a:rPr lang="en-US" sz="1200" dirty="0" err="1" smtClean="0"/>
              <a:t>sanctifié</a:t>
            </a:r>
            <a:r>
              <a:rPr lang="en-US" sz="1200" dirty="0" smtClean="0"/>
              <a:t> par </a:t>
            </a:r>
            <a:r>
              <a:rPr lang="en-US" sz="1200" dirty="0" err="1" smtClean="0"/>
              <a:t>l’Esprit</a:t>
            </a:r>
            <a:r>
              <a:rPr lang="en-US" sz="1200" dirty="0" smtClean="0"/>
              <a:t>                               </a:t>
            </a:r>
            <a:r>
              <a:rPr lang="en-US" sz="1200" dirty="0" err="1" smtClean="0"/>
              <a:t>adopté</a:t>
            </a:r>
            <a:r>
              <a:rPr lang="en-US" sz="1200" dirty="0" smtClean="0"/>
              <a:t> avec </a:t>
            </a:r>
            <a:r>
              <a:rPr lang="en-US" sz="1200" dirty="0" err="1" smtClean="0"/>
              <a:t>l’Esprit</a:t>
            </a:r>
            <a:r>
              <a:rPr lang="en-US" sz="1200" dirty="0" smtClean="0"/>
              <a:t> du </a:t>
            </a:r>
            <a:r>
              <a:rPr lang="en-US" sz="1200" dirty="0" err="1" smtClean="0"/>
              <a:t>Fils</a:t>
            </a:r>
            <a:endParaRPr lang="en-US" sz="1200" dirty="0" smtClean="0"/>
          </a:p>
          <a:p>
            <a:pPr algn="ctr">
              <a:lnSpc>
                <a:spcPts val="1300"/>
              </a:lnSpc>
            </a:pPr>
            <a:r>
              <a:rPr lang="en-US" sz="1200" dirty="0" smtClean="0"/>
              <a:t>dons par </a:t>
            </a:r>
            <a:r>
              <a:rPr lang="en-US" sz="1200" dirty="0" err="1" smtClean="0"/>
              <a:t>l’Esprit</a:t>
            </a:r>
            <a:r>
              <a:rPr lang="en-US" sz="1200" dirty="0" smtClean="0"/>
              <a:t>                                                 </a:t>
            </a:r>
            <a:r>
              <a:rPr lang="en-US" sz="1200" dirty="0" err="1" smtClean="0"/>
              <a:t>rempli</a:t>
            </a:r>
            <a:r>
              <a:rPr lang="en-US" sz="1200" dirty="0" smtClean="0"/>
              <a:t> de </a:t>
            </a:r>
            <a:r>
              <a:rPr lang="en-US" sz="1200" dirty="0" err="1" smtClean="0"/>
              <a:t>l’Esprit</a:t>
            </a:r>
            <a:r>
              <a:rPr lang="en-US" sz="1200" dirty="0" smtClean="0"/>
              <a:t>                                        </a:t>
            </a:r>
            <a:r>
              <a:rPr lang="en-US" sz="1200" dirty="0" err="1" smtClean="0"/>
              <a:t>circoncis</a:t>
            </a:r>
            <a:r>
              <a:rPr lang="en-US" sz="1200" dirty="0" smtClean="0"/>
              <a:t> </a:t>
            </a:r>
            <a:r>
              <a:rPr lang="en-US" sz="1200" dirty="0" err="1" smtClean="0"/>
              <a:t>dans</a:t>
            </a:r>
            <a:r>
              <a:rPr lang="en-US" sz="1200" dirty="0" smtClean="0"/>
              <a:t> </a:t>
            </a:r>
            <a:r>
              <a:rPr lang="en-US" sz="1200" dirty="0" err="1" smtClean="0"/>
              <a:t>l'Esprit</a:t>
            </a:r>
            <a:endParaRPr lang="en-US" sz="1200" dirty="0" smtClean="0"/>
          </a:p>
          <a:p>
            <a:pPr algn="ctr">
              <a:lnSpc>
                <a:spcPts val="1300"/>
              </a:lnSpc>
            </a:pPr>
            <a:r>
              <a:rPr lang="en-US" sz="1200" dirty="0" err="1" smtClean="0"/>
              <a:t>grande</a:t>
            </a:r>
            <a:r>
              <a:rPr lang="en-US" sz="1200" dirty="0" smtClean="0"/>
              <a:t> puissance de </a:t>
            </a:r>
            <a:r>
              <a:rPr lang="en-US" sz="1200" dirty="0" err="1" smtClean="0"/>
              <a:t>l’Esprit</a:t>
            </a:r>
            <a:r>
              <a:rPr lang="en-US" sz="1200" dirty="0" smtClean="0"/>
              <a:t>              </a:t>
            </a:r>
            <a:r>
              <a:rPr lang="en-US" sz="1200" dirty="0" err="1" smtClean="0"/>
              <a:t>l’ouvrage</a:t>
            </a:r>
            <a:r>
              <a:rPr lang="en-US" sz="1200" dirty="0" smtClean="0"/>
              <a:t> de </a:t>
            </a:r>
            <a:r>
              <a:rPr lang="en-US" sz="1200" dirty="0" err="1" smtClean="0"/>
              <a:t>Dieu</a:t>
            </a:r>
            <a:r>
              <a:rPr lang="en-US" sz="1200" dirty="0" smtClean="0"/>
              <a:t> par </a:t>
            </a:r>
            <a:r>
              <a:rPr lang="en-US" sz="1200" dirty="0" err="1" smtClean="0"/>
              <a:t>l’Esprit</a:t>
            </a:r>
            <a:r>
              <a:rPr lang="en-US" sz="1200" dirty="0" smtClean="0"/>
              <a:t>     conduit en </a:t>
            </a:r>
            <a:r>
              <a:rPr lang="en-US" sz="1200" dirty="0" err="1" smtClean="0"/>
              <a:t>triomphe</a:t>
            </a:r>
            <a:r>
              <a:rPr lang="en-US" sz="1200" dirty="0" smtClean="0"/>
              <a:t> et </a:t>
            </a:r>
            <a:r>
              <a:rPr lang="en-US" sz="1200" dirty="0" err="1" smtClean="0"/>
              <a:t>victoire</a:t>
            </a:r>
            <a:r>
              <a:rPr lang="en-US" sz="1200" dirty="0" smtClean="0"/>
              <a:t> </a:t>
            </a:r>
            <a:r>
              <a:rPr lang="en-US" sz="1200" dirty="0" err="1" smtClean="0"/>
              <a:t>nike</a:t>
            </a:r>
            <a:endParaRPr lang="en-US" sz="1200" dirty="0" smtClean="0"/>
          </a:p>
          <a:p>
            <a:pPr algn="ctr">
              <a:lnSpc>
                <a:spcPts val="1300"/>
              </a:lnSpc>
            </a:pPr>
            <a:r>
              <a:rPr lang="en-US" sz="1200" dirty="0" err="1" smtClean="0"/>
              <a:t>membres</a:t>
            </a:r>
            <a:r>
              <a:rPr lang="en-US" sz="1200" dirty="0" smtClean="0"/>
              <a:t> du corps de Christ                                                                                               branches de Christ </a:t>
            </a:r>
          </a:p>
          <a:p>
            <a:pPr algn="ctr">
              <a:lnSpc>
                <a:spcPts val="1300"/>
              </a:lnSpc>
            </a:pPr>
            <a:r>
              <a:rPr lang="en-US" sz="1200" dirty="0" err="1" smtClean="0"/>
              <a:t>une</a:t>
            </a:r>
            <a:r>
              <a:rPr lang="en-US" sz="1200" dirty="0" smtClean="0"/>
              <a:t> race </a:t>
            </a:r>
            <a:r>
              <a:rPr lang="en-US" sz="1200" dirty="0" err="1" smtClean="0"/>
              <a:t>élue</a:t>
            </a:r>
            <a:r>
              <a:rPr lang="en-US" sz="1200" dirty="0" smtClean="0"/>
              <a:t>, un </a:t>
            </a:r>
            <a:r>
              <a:rPr lang="en-US" sz="1200" dirty="0" err="1" smtClean="0"/>
              <a:t>sacerdoce</a:t>
            </a:r>
            <a:r>
              <a:rPr lang="en-US" sz="1200" dirty="0" smtClean="0"/>
              <a:t> royal, </a:t>
            </a:r>
            <a:r>
              <a:rPr lang="en-US" sz="1200" dirty="0" err="1" smtClean="0"/>
              <a:t>une</a:t>
            </a:r>
            <a:r>
              <a:rPr lang="en-US" sz="1200" dirty="0" smtClean="0"/>
              <a:t> nation </a:t>
            </a:r>
            <a:r>
              <a:rPr lang="en-US" sz="1200" dirty="0" err="1" smtClean="0"/>
              <a:t>sainte</a:t>
            </a:r>
            <a:r>
              <a:rPr lang="en-US" sz="1200" dirty="0" smtClean="0"/>
              <a:t>, un </a:t>
            </a:r>
            <a:r>
              <a:rPr lang="en-US" sz="1200" dirty="0" err="1" smtClean="0"/>
              <a:t>peuple</a:t>
            </a:r>
            <a:r>
              <a:rPr lang="en-US" sz="1200" dirty="0" smtClean="0"/>
              <a:t> </a:t>
            </a:r>
            <a:r>
              <a:rPr lang="en-US" sz="1200" dirty="0" err="1" smtClean="0"/>
              <a:t>acquis</a:t>
            </a:r>
            <a:r>
              <a:rPr lang="en-US" sz="1200" dirty="0" smtClean="0"/>
              <a:t>, le </a:t>
            </a:r>
            <a:r>
              <a:rPr lang="en-US" sz="1200" dirty="0" err="1" smtClean="0"/>
              <a:t>peuple</a:t>
            </a:r>
            <a:r>
              <a:rPr lang="en-US" sz="1200" dirty="0" smtClean="0"/>
              <a:t> de </a:t>
            </a:r>
            <a:r>
              <a:rPr lang="en-US" sz="1200" dirty="0" err="1" smtClean="0"/>
              <a:t>Dieu</a:t>
            </a:r>
            <a:endParaRPr lang="en-US" sz="1200" dirty="0" smtClean="0"/>
          </a:p>
          <a:p>
            <a:pPr algn="ctr">
              <a:lnSpc>
                <a:spcPts val="1300"/>
              </a:lnSpc>
            </a:pPr>
            <a:r>
              <a:rPr lang="en-US" sz="1200" dirty="0" err="1" smtClean="0"/>
              <a:t>concitoyens</a:t>
            </a:r>
            <a:r>
              <a:rPr lang="en-US" sz="1200" dirty="0" smtClean="0"/>
              <a:t> des saints, gens de la </a:t>
            </a:r>
            <a:r>
              <a:rPr lang="en-US" sz="1200" dirty="0" err="1" smtClean="0"/>
              <a:t>maison</a:t>
            </a:r>
            <a:r>
              <a:rPr lang="en-US" sz="1200" dirty="0" smtClean="0"/>
              <a:t> de </a:t>
            </a:r>
            <a:r>
              <a:rPr lang="en-US" sz="1200" dirty="0" err="1" smtClean="0"/>
              <a:t>Dieu</a:t>
            </a:r>
            <a:endParaRPr lang="en-US" sz="1200" dirty="0" smtClean="0"/>
          </a:p>
          <a:p>
            <a:pPr algn="ctr">
              <a:lnSpc>
                <a:spcPts val="1300"/>
              </a:lnSpc>
            </a:pPr>
            <a:r>
              <a:rPr lang="en-US" sz="1200" dirty="0" smtClean="0"/>
              <a:t> </a:t>
            </a:r>
            <a:r>
              <a:rPr lang="en-US" sz="1200" dirty="0" err="1" smtClean="0"/>
              <a:t>citoyenneté</a:t>
            </a:r>
            <a:r>
              <a:rPr lang="en-US" sz="1200" dirty="0" smtClean="0"/>
              <a:t> </a:t>
            </a:r>
            <a:r>
              <a:rPr lang="en-US" sz="1200" dirty="0" err="1" smtClean="0"/>
              <a:t>dans</a:t>
            </a:r>
            <a:r>
              <a:rPr lang="en-US" sz="1200" dirty="0" smtClean="0"/>
              <a:t> les </a:t>
            </a:r>
            <a:r>
              <a:rPr lang="en-US" sz="1200" dirty="0" err="1" smtClean="0"/>
              <a:t>cieux</a:t>
            </a:r>
            <a:r>
              <a:rPr lang="en-US" sz="1200" dirty="0" smtClean="0"/>
              <a:t>          </a:t>
            </a:r>
            <a:r>
              <a:rPr lang="en-US" sz="1200" dirty="0" err="1" smtClean="0"/>
              <a:t>l'espérance</a:t>
            </a:r>
            <a:r>
              <a:rPr lang="en-US" sz="1200" dirty="0" smtClean="0"/>
              <a:t> de la </a:t>
            </a:r>
            <a:r>
              <a:rPr lang="en-US" sz="1200" dirty="0" err="1" smtClean="0"/>
              <a:t>gloire</a:t>
            </a:r>
            <a:r>
              <a:rPr lang="en-US" sz="1200" dirty="0" smtClean="0"/>
              <a:t>           </a:t>
            </a:r>
            <a:r>
              <a:rPr lang="en-US" sz="1200" dirty="0" err="1" smtClean="0"/>
              <a:t>héritage</a:t>
            </a:r>
            <a:r>
              <a:rPr lang="en-US" sz="1200" dirty="0" smtClean="0"/>
              <a:t>, </a:t>
            </a:r>
            <a:r>
              <a:rPr lang="en-US" sz="1200" dirty="0" err="1" smtClean="0"/>
              <a:t>héritier</a:t>
            </a:r>
            <a:r>
              <a:rPr lang="en-US" sz="1200" dirty="0" smtClean="0"/>
              <a:t>, </a:t>
            </a:r>
            <a:r>
              <a:rPr lang="en-US" sz="1200" dirty="0" err="1" smtClean="0"/>
              <a:t>cohéritier</a:t>
            </a:r>
            <a:endParaRPr lang="en-US" sz="1200" dirty="0" smtClean="0"/>
          </a:p>
          <a:p>
            <a:pPr algn="ctr">
              <a:lnSpc>
                <a:spcPts val="1300"/>
              </a:lnSpc>
            </a:pPr>
            <a:r>
              <a:rPr lang="en-US" sz="1200" dirty="0" smtClean="0"/>
              <a:t>avec Christ à  mort     la perfection en </a:t>
            </a:r>
            <a:r>
              <a:rPr lang="en-US" sz="1200" dirty="0" err="1" smtClean="0"/>
              <a:t>sa</a:t>
            </a:r>
            <a:r>
              <a:rPr lang="en-US" sz="1200" dirty="0" smtClean="0"/>
              <a:t> </a:t>
            </a:r>
            <a:r>
              <a:rPr lang="en-US" sz="1200" dirty="0" err="1" smtClean="0"/>
              <a:t>présence</a:t>
            </a:r>
            <a:r>
              <a:rPr lang="en-US" sz="1200" dirty="0" smtClean="0"/>
              <a:t>     </a:t>
            </a:r>
            <a:r>
              <a:rPr lang="en-US" sz="1200" dirty="0" err="1" smtClean="0"/>
              <a:t>glorifié</a:t>
            </a:r>
            <a:r>
              <a:rPr lang="en-US" sz="1200" dirty="0" smtClean="0"/>
              <a:t> pour </a:t>
            </a:r>
            <a:r>
              <a:rPr lang="en-US" sz="1200" dirty="0" err="1" smtClean="0"/>
              <a:t>ressembler</a:t>
            </a:r>
            <a:r>
              <a:rPr lang="en-US" sz="1200" dirty="0" smtClean="0"/>
              <a:t> à </a:t>
            </a:r>
            <a:r>
              <a:rPr lang="en-US" sz="1200" dirty="0" err="1" smtClean="0"/>
              <a:t>Jésus</a:t>
            </a:r>
            <a:endParaRPr lang="en-US" sz="1200" dirty="0" smtClean="0"/>
          </a:p>
          <a:p>
            <a:pPr algn="ctr">
              <a:lnSpc>
                <a:spcPts val="1300"/>
              </a:lnSpc>
            </a:pPr>
            <a:r>
              <a:rPr lang="en-US" sz="1200" dirty="0" err="1" smtClean="0"/>
              <a:t>dans</a:t>
            </a:r>
            <a:r>
              <a:rPr lang="en-US" sz="1200" dirty="0" smtClean="0"/>
              <a:t> le </a:t>
            </a:r>
            <a:r>
              <a:rPr lang="en-US" sz="1200" dirty="0" err="1" smtClean="0"/>
              <a:t>royaume</a:t>
            </a:r>
            <a:r>
              <a:rPr lang="en-US" sz="1200" dirty="0" smtClean="0"/>
              <a:t> </a:t>
            </a:r>
            <a:r>
              <a:rPr lang="en-US" sz="1200" dirty="0" err="1" smtClean="0"/>
              <a:t>céleste</a:t>
            </a:r>
            <a:r>
              <a:rPr lang="en-US" sz="1200" dirty="0" smtClean="0"/>
              <a:t>     </a:t>
            </a:r>
            <a:r>
              <a:rPr lang="en-US" sz="1200" dirty="0" err="1" smtClean="0"/>
              <a:t>entrer</a:t>
            </a:r>
            <a:r>
              <a:rPr lang="en-US" sz="1200" dirty="0" smtClean="0"/>
              <a:t> joie du Seigneur   </a:t>
            </a:r>
            <a:r>
              <a:rPr lang="en-US" sz="1200" dirty="0" err="1" smtClean="0"/>
              <a:t>délivré</a:t>
            </a:r>
            <a:r>
              <a:rPr lang="en-US" sz="1200" dirty="0" smtClean="0"/>
              <a:t> de la </a:t>
            </a:r>
            <a:r>
              <a:rPr lang="en-US" sz="1200" dirty="0" err="1" smtClean="0"/>
              <a:t>colère</a:t>
            </a:r>
            <a:r>
              <a:rPr lang="en-US" sz="1200" dirty="0" smtClean="0"/>
              <a:t> à </a:t>
            </a:r>
            <a:r>
              <a:rPr lang="en-US" sz="1200" dirty="0" err="1" smtClean="0"/>
              <a:t>venir</a:t>
            </a:r>
            <a:r>
              <a:rPr lang="en-US" sz="1200" dirty="0" smtClean="0"/>
              <a:t>      </a:t>
            </a:r>
          </a:p>
          <a:p>
            <a:pPr algn="ctr">
              <a:lnSpc>
                <a:spcPts val="1300"/>
              </a:lnSpc>
            </a:pPr>
            <a:r>
              <a:rPr lang="en-US" sz="1200" dirty="0" err="1" smtClean="0"/>
              <a:t>sa</a:t>
            </a:r>
            <a:r>
              <a:rPr lang="en-US" sz="1200" dirty="0" smtClean="0"/>
              <a:t> </a:t>
            </a:r>
            <a:r>
              <a:rPr lang="en-US" sz="1200" dirty="0" err="1" smtClean="0"/>
              <a:t>bonne</a:t>
            </a:r>
            <a:r>
              <a:rPr lang="en-US" sz="1200" dirty="0" smtClean="0"/>
              <a:t> </a:t>
            </a:r>
            <a:r>
              <a:rPr lang="en-US" sz="1200" dirty="0" err="1" smtClean="0"/>
              <a:t>œuvre</a:t>
            </a:r>
            <a:r>
              <a:rPr lang="en-US" sz="1200" dirty="0" smtClean="0"/>
              <a:t> </a:t>
            </a:r>
            <a:r>
              <a:rPr lang="en-US" sz="1200" dirty="0" err="1" smtClean="0"/>
              <a:t>rendu</a:t>
            </a:r>
            <a:r>
              <a:rPr lang="en-US" sz="1200" dirty="0" smtClean="0"/>
              <a:t> </a:t>
            </a:r>
            <a:r>
              <a:rPr lang="en-US" sz="1200" dirty="0" err="1" smtClean="0"/>
              <a:t>parfaite</a:t>
            </a:r>
            <a:r>
              <a:rPr lang="en-US" sz="1200" dirty="0" smtClean="0"/>
              <a:t>      </a:t>
            </a:r>
            <a:r>
              <a:rPr lang="fr-FR" sz="1200" dirty="0" smtClean="0"/>
              <a:t>  </a:t>
            </a:r>
            <a:r>
              <a:rPr lang="en-US" sz="1200" dirty="0" smtClean="0"/>
              <a:t>corps de </a:t>
            </a:r>
            <a:r>
              <a:rPr lang="en-US" sz="1200" dirty="0" err="1" smtClean="0"/>
              <a:t>résurrection</a:t>
            </a:r>
            <a:r>
              <a:rPr lang="en-US" sz="1200" dirty="0" smtClean="0"/>
              <a:t> </a:t>
            </a:r>
            <a:r>
              <a:rPr lang="en-US" sz="1200" dirty="0" err="1" smtClean="0"/>
              <a:t>comme</a:t>
            </a:r>
            <a:r>
              <a:rPr lang="en-US" sz="1200" dirty="0" smtClean="0"/>
              <a:t> </a:t>
            </a:r>
            <a:r>
              <a:rPr lang="en-US" sz="1200" dirty="0" err="1" smtClean="0"/>
              <a:t>Jésus</a:t>
            </a:r>
            <a:endParaRPr lang="en-US" sz="1200" dirty="0" smtClean="0"/>
          </a:p>
          <a:p>
            <a:pPr algn="ctr">
              <a:lnSpc>
                <a:spcPts val="1300"/>
              </a:lnSpc>
            </a:pPr>
            <a:r>
              <a:rPr lang="en-US" sz="1200" dirty="0" smtClean="0"/>
              <a:t>marriage de </a:t>
            </a:r>
            <a:r>
              <a:rPr lang="en-US" sz="1200" dirty="0" err="1" smtClean="0"/>
              <a:t>l'Agneau</a:t>
            </a:r>
            <a:r>
              <a:rPr lang="en-US" sz="1200" dirty="0" smtClean="0"/>
              <a:t>                </a:t>
            </a:r>
            <a:r>
              <a:rPr lang="en-US" sz="1200" dirty="0" err="1" smtClean="0"/>
              <a:t>toute</a:t>
            </a:r>
            <a:r>
              <a:rPr lang="en-US" sz="1200" dirty="0" smtClean="0"/>
              <a:t> </a:t>
            </a:r>
            <a:r>
              <a:rPr lang="en-US" sz="1200" dirty="0" err="1" smtClean="0"/>
              <a:t>larme</a:t>
            </a:r>
            <a:r>
              <a:rPr lang="en-US" sz="1200" dirty="0" smtClean="0"/>
              <a:t> de </a:t>
            </a:r>
            <a:r>
              <a:rPr lang="en-US" sz="1200" dirty="0" err="1" smtClean="0"/>
              <a:t>nos</a:t>
            </a:r>
            <a:r>
              <a:rPr lang="en-US" sz="1200" dirty="0" smtClean="0"/>
              <a:t> </a:t>
            </a:r>
            <a:r>
              <a:rPr lang="en-US" sz="1200" dirty="0" err="1" smtClean="0"/>
              <a:t>yeux</a:t>
            </a:r>
            <a:r>
              <a:rPr lang="en-US" sz="1200" dirty="0" smtClean="0"/>
              <a:t> </a:t>
            </a:r>
            <a:r>
              <a:rPr lang="en-US" sz="1200" dirty="0" err="1" smtClean="0"/>
              <a:t>essuyée</a:t>
            </a:r>
            <a:endParaRPr lang="en-US" sz="1200" dirty="0" smtClean="0"/>
          </a:p>
          <a:p>
            <a:pPr algn="ctr">
              <a:lnSpc>
                <a:spcPts val="1300"/>
              </a:lnSpc>
            </a:pPr>
            <a:r>
              <a:rPr lang="en-US" sz="1200" dirty="0" err="1" smtClean="0"/>
              <a:t>voir</a:t>
            </a:r>
            <a:r>
              <a:rPr lang="en-US" sz="1200" dirty="0" smtClean="0"/>
              <a:t> </a:t>
            </a:r>
            <a:r>
              <a:rPr lang="en-US" sz="1200" dirty="0" err="1" smtClean="0"/>
              <a:t>sa</a:t>
            </a:r>
            <a:r>
              <a:rPr lang="en-US" sz="1200" dirty="0" smtClean="0"/>
              <a:t> face                                    </a:t>
            </a:r>
            <a:r>
              <a:rPr lang="en-US" sz="1200" dirty="0" err="1" smtClean="0"/>
              <a:t>règne</a:t>
            </a:r>
            <a:r>
              <a:rPr lang="en-US" sz="1200" dirty="0" smtClean="0"/>
              <a:t> </a:t>
            </a:r>
            <a:r>
              <a:rPr lang="en-US" sz="1200" dirty="0" err="1" smtClean="0"/>
              <a:t>éternellement</a:t>
            </a:r>
            <a:r>
              <a:rPr lang="en-US" sz="1200" dirty="0" smtClean="0"/>
              <a:t>    </a:t>
            </a:r>
          </a:p>
          <a:p>
            <a:pPr algn="ctr">
              <a:lnSpc>
                <a:spcPts val="1300"/>
              </a:lnSpc>
            </a:pPr>
            <a:r>
              <a:rPr lang="fr-CA" sz="1200" b="1" dirty="0" smtClean="0"/>
              <a:t>aimé et sauvé</a:t>
            </a:r>
            <a:r>
              <a:rPr lang="fr-CA" sz="1200" dirty="0" smtClean="0"/>
              <a:t> </a:t>
            </a:r>
          </a:p>
          <a:p>
            <a:pPr algn="ctr">
              <a:lnSpc>
                <a:spcPts val="1300"/>
              </a:lnSpc>
            </a:pPr>
            <a:r>
              <a:rPr lang="fr-CA" sz="1200" b="1" dirty="0" smtClean="0"/>
              <a:t>en</a:t>
            </a:r>
            <a:r>
              <a:rPr lang="en-US" sz="1200" b="1" dirty="0" smtClean="0"/>
              <a:t> la nouvelle alliance</a:t>
            </a:r>
          </a:p>
          <a:p>
            <a:pPr algn="ctr">
              <a:lnSpc>
                <a:spcPts val="1320"/>
              </a:lnSpc>
            </a:pPr>
            <a:r>
              <a:rPr lang="en-US" sz="1200" dirty="0" smtClean="0"/>
              <a:t> </a:t>
            </a:r>
          </a:p>
        </p:txBody>
      </p:sp>
      <p:sp>
        <p:nvSpPr>
          <p:cNvPr id="1027" name="Text Box 3"/>
          <p:cNvSpPr txBox="1">
            <a:spLocks noChangeArrowheads="1"/>
          </p:cNvSpPr>
          <p:nvPr/>
        </p:nvSpPr>
        <p:spPr bwMode="auto">
          <a:xfrm>
            <a:off x="396552" y="0"/>
            <a:ext cx="6766248"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1" fontAlgn="base">
              <a:spcBef>
                <a:spcPct val="0"/>
              </a:spcBef>
              <a:spcAft>
                <a:spcPct val="0"/>
              </a:spcAft>
            </a:pPr>
            <a:r>
              <a:rPr lang="fr-FR" sz="1400" b="1" dirty="0" smtClean="0">
                <a:latin typeface="Arial" pitchFamily="34" charset="0"/>
                <a:cs typeface="Arial" pitchFamily="34" charset="0"/>
              </a:rPr>
              <a:t>la repentance envers Dieu et          la foi en notre Seigneur Jésus Christ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304800"/>
            <a:ext cx="7132320" cy="649224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59480" y="30480"/>
            <a:ext cx="274320" cy="274320"/>
          </a:xfrm>
          <a:prstGeom prst="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525024" y="2987040"/>
            <a:ext cx="18288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8498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8498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39166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39166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77000"/>
            <a:ext cx="2448272" cy="246221"/>
          </a:xfrm>
          <a:prstGeom prst="rect">
            <a:avLst/>
          </a:prstGeom>
          <a:noFill/>
        </p:spPr>
        <p:txBody>
          <a:bodyPr wrap="square" rtlCol="0">
            <a:spAutoFit/>
          </a:bodyPr>
          <a:lstStyle/>
          <a:p>
            <a:pPr algn="ctr"/>
            <a:r>
              <a:rPr lang="en-CA" sz="1000" dirty="0" smtClean="0">
                <a:latin typeface="Arial Narrow" pitchFamily="34" charset="0"/>
              </a:rPr>
              <a:t>johncrozieris@gmail.com  ©  2019 </a:t>
            </a:r>
            <a:endParaRPr lang="en-CA" sz="1200" dirty="0">
              <a:latin typeface="Arial Narrow" pitchFamily="34" charset="0"/>
            </a:endParaRPr>
          </a:p>
        </p:txBody>
      </p:sp>
      <p:sp>
        <p:nvSpPr>
          <p:cNvPr id="18" name="TextBox 17"/>
          <p:cNvSpPr txBox="1"/>
          <p:nvPr/>
        </p:nvSpPr>
        <p:spPr>
          <a:xfrm>
            <a:off x="2590800" y="254913"/>
            <a:ext cx="1944216" cy="430887"/>
          </a:xfrm>
          <a:prstGeom prst="rect">
            <a:avLst/>
          </a:prstGeom>
          <a:noFill/>
        </p:spPr>
        <p:txBody>
          <a:bodyPr wrap="square" rtlCol="0">
            <a:spAutoFit/>
          </a:bodyPr>
          <a:lstStyle/>
          <a:p>
            <a:pPr algn="ctr"/>
            <a:r>
              <a:rPr lang="en-CA" sz="2200" dirty="0" smtClean="0">
                <a:latin typeface="Arial Black" pitchFamily="34" charset="0"/>
              </a:rPr>
              <a:t>en Christ</a:t>
            </a:r>
            <a:endParaRPr lang="en-CA" sz="2200" dirty="0">
              <a:latin typeface="Arial Black" pitchFamily="34" charset="0"/>
            </a:endParaRPr>
          </a:p>
        </p:txBody>
      </p:sp>
      <p:sp>
        <p:nvSpPr>
          <p:cNvPr id="20" name="Title 3"/>
          <p:cNvSpPr txBox="1">
            <a:spLocks/>
          </p:cNvSpPr>
          <p:nvPr/>
        </p:nvSpPr>
        <p:spPr bwMode="auto">
          <a:xfrm>
            <a:off x="7236296" y="0"/>
            <a:ext cx="1944216" cy="6858000"/>
          </a:xfrm>
          <a:prstGeom prst="rect">
            <a:avLst/>
          </a:prstGeom>
          <a:solidFill>
            <a:srgbClr val="00FF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fontAlgn="base" hangingPunct="0">
              <a:spcBef>
                <a:spcPct val="0"/>
              </a:spcBef>
              <a:spcAft>
                <a:spcPct val="0"/>
              </a:spcAft>
              <a:defRPr/>
            </a:pPr>
            <a:r>
              <a:rPr lang="fr-FR" sz="2800" b="1" kern="0" dirty="0" smtClean="0">
                <a:latin typeface="Calibri" pitchFamily="34" charset="0"/>
                <a:ea typeface="+mj-ea"/>
                <a:cs typeface="+mj-cs"/>
              </a:rPr>
              <a:t>La grâce </a:t>
            </a:r>
          </a:p>
          <a:p>
            <a:pPr lvl="0" algn="ctr" eaLnBrk="0" fontAlgn="base" hangingPunct="0">
              <a:spcBef>
                <a:spcPct val="0"/>
              </a:spcBef>
              <a:spcAft>
                <a:spcPct val="0"/>
              </a:spcAft>
              <a:defRPr/>
            </a:pPr>
            <a:r>
              <a:rPr lang="fr-FR" sz="2800" b="1" kern="0" dirty="0" smtClean="0">
                <a:latin typeface="Calibri" pitchFamily="34" charset="0"/>
                <a:ea typeface="+mj-ea"/>
                <a:cs typeface="+mj-cs"/>
              </a:rPr>
              <a:t>de Dieu </a:t>
            </a:r>
          </a:p>
          <a:p>
            <a:pPr lvl="0" algn="ctr" eaLnBrk="0" fontAlgn="base" hangingPunct="0">
              <a:spcBef>
                <a:spcPct val="0"/>
              </a:spcBef>
              <a:spcAft>
                <a:spcPct val="0"/>
              </a:spcAft>
              <a:defRPr/>
            </a:pPr>
            <a:r>
              <a:rPr lang="fr-FR" sz="2800" b="1" kern="0" dirty="0" smtClean="0">
                <a:latin typeface="Calibri" pitchFamily="34" charset="0"/>
                <a:ea typeface="+mj-ea"/>
                <a:cs typeface="+mj-cs"/>
              </a:rPr>
              <a:t>en Christ:</a:t>
            </a:r>
          </a:p>
          <a:p>
            <a:pPr lvl="0" algn="ctr" eaLnBrk="0" fontAlgn="base" hangingPunct="0">
              <a:spcBef>
                <a:spcPct val="0"/>
              </a:spcBef>
              <a:spcAft>
                <a:spcPct val="0"/>
              </a:spcAft>
              <a:defRPr/>
            </a:pPr>
            <a:endParaRPr lang="fr-FR" sz="2800" b="1" kern="0" dirty="0" smtClean="0">
              <a:latin typeface="Calibri" pitchFamily="34" charset="0"/>
              <a:ea typeface="+mj-ea"/>
              <a:cs typeface="+mj-cs"/>
            </a:endParaRPr>
          </a:p>
          <a:p>
            <a:pPr lvl="0" algn="ctr" eaLnBrk="0" fontAlgn="base" hangingPunct="0">
              <a:spcBef>
                <a:spcPct val="0"/>
              </a:spcBef>
              <a:spcAft>
                <a:spcPct val="0"/>
              </a:spcAft>
              <a:defRPr/>
            </a:pPr>
            <a:r>
              <a:rPr lang="fr-FR" sz="2800" b="1" kern="0" dirty="0" smtClean="0">
                <a:latin typeface="Calibri" pitchFamily="34" charset="0"/>
                <a:ea typeface="+mj-ea"/>
                <a:cs typeface="+mj-cs"/>
              </a:rPr>
              <a:t>100 dons </a:t>
            </a:r>
          </a:p>
          <a:p>
            <a:pPr lvl="0" algn="ctr" eaLnBrk="0" fontAlgn="base" hangingPunct="0">
              <a:spcBef>
                <a:spcPct val="0"/>
              </a:spcBef>
              <a:spcAft>
                <a:spcPct val="0"/>
              </a:spcAft>
              <a:defRPr/>
            </a:pPr>
            <a:r>
              <a:rPr lang="fr-FR" sz="2800" b="1" kern="0" dirty="0" smtClean="0">
                <a:latin typeface="Calibri" pitchFamily="34" charset="0"/>
                <a:ea typeface="+mj-ea"/>
                <a:cs typeface="+mj-cs"/>
              </a:rPr>
              <a:t>de joie que nous recevons</a:t>
            </a:r>
          </a:p>
          <a:p>
            <a:pPr lvl="0" algn="ctr" eaLnBrk="0" fontAlgn="base" hangingPunct="0">
              <a:spcBef>
                <a:spcPct val="0"/>
              </a:spcBef>
              <a:spcAft>
                <a:spcPct val="0"/>
              </a:spcAft>
              <a:defRPr/>
            </a:pPr>
            <a:r>
              <a:rPr lang="fr-FR" sz="2800" b="1" kern="0" dirty="0" smtClean="0">
                <a:latin typeface="Calibri" pitchFamily="34" charset="0"/>
                <a:ea typeface="+mj-ea"/>
                <a:cs typeface="+mj-cs"/>
              </a:rPr>
              <a:t>dans le don du Seigneur de Christ crucifié et ressuscité</a:t>
            </a:r>
            <a:endParaRPr kumimoji="0" lang="en-CA" sz="2800" b="1" i="0" u="none" strike="noStrike" kern="0" cap="none" spc="0" normalizeH="0" baseline="0" noProof="0" dirty="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333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262979"/>
          </a:xfrm>
          <a:prstGeom prst="rect">
            <a:avLst/>
          </a:prstGeom>
          <a:noFill/>
        </p:spPr>
        <p:txBody>
          <a:bodyPr wrap="square" rtlCol="0">
            <a:spAutoFit/>
          </a:bodyPr>
          <a:lstStyle/>
          <a:p>
            <a:r>
              <a:rPr lang="fr-FR" sz="2800" b="1" dirty="0" smtClean="0">
                <a:solidFill>
                  <a:schemeClr val="bg1"/>
                </a:solidFill>
                <a:cs typeface="Arial" pitchFamily="34" charset="0"/>
              </a:rPr>
              <a:t>Hautement recommandé</a:t>
            </a:r>
          </a:p>
          <a:p>
            <a:endParaRPr lang="fr-FR" sz="2800" b="1" dirty="0" smtClean="0">
              <a:solidFill>
                <a:schemeClr val="bg1"/>
              </a:solidFill>
              <a:cs typeface="Arial" pitchFamily="34" charset="0"/>
            </a:endParaRPr>
          </a:p>
          <a:p>
            <a:r>
              <a:rPr lang="fr-FR" sz="2800" b="1" dirty="0" smtClean="0">
                <a:solidFill>
                  <a:schemeClr val="bg1"/>
                </a:solidFill>
                <a:cs typeface="Arial" pitchFamily="34" charset="0"/>
              </a:rPr>
              <a:t>Louez le Seigneur à travers la section 1 du premier jour et deux du deuxième jour. . . sept le jour 7!</a:t>
            </a:r>
          </a:p>
          <a:p>
            <a:endParaRPr lang="fr-FR" sz="2800" b="1" dirty="0" smtClean="0">
              <a:solidFill>
                <a:schemeClr val="bg1"/>
              </a:solidFill>
              <a:cs typeface="Arial" pitchFamily="34" charset="0"/>
            </a:endParaRPr>
          </a:p>
          <a:p>
            <a:r>
              <a:rPr lang="it-IT" sz="2800" b="1" dirty="0" smtClean="0">
                <a:solidFill>
                  <a:schemeClr val="bg1"/>
                </a:solidFill>
                <a:cs typeface="Arial" pitchFamily="34" charset="0"/>
              </a:rPr>
              <a:t>merci lundi – section 1</a:t>
            </a:r>
          </a:p>
          <a:p>
            <a:r>
              <a:rPr lang="it-IT" sz="2800" b="1" dirty="0" smtClean="0">
                <a:solidFill>
                  <a:schemeClr val="bg1"/>
                </a:solidFill>
                <a:cs typeface="Arial" pitchFamily="34" charset="0"/>
              </a:rPr>
              <a:t>merci mardi – section 2</a:t>
            </a:r>
          </a:p>
          <a:p>
            <a:r>
              <a:rPr lang="it-IT" sz="2800" b="1" dirty="0" smtClean="0">
                <a:solidFill>
                  <a:schemeClr val="bg1"/>
                </a:solidFill>
                <a:cs typeface="Arial" pitchFamily="34" charset="0"/>
              </a:rPr>
              <a:t>merci mercredi – section 3</a:t>
            </a:r>
          </a:p>
          <a:p>
            <a:r>
              <a:rPr lang="it-IT" sz="2800" b="1" dirty="0" smtClean="0">
                <a:solidFill>
                  <a:schemeClr val="bg1"/>
                </a:solidFill>
                <a:cs typeface="Arial" pitchFamily="34" charset="0"/>
              </a:rPr>
              <a:t>merci jeudi – section 4</a:t>
            </a:r>
          </a:p>
          <a:p>
            <a:r>
              <a:rPr lang="it-IT" sz="2800" b="1" dirty="0" smtClean="0">
                <a:solidFill>
                  <a:schemeClr val="bg1"/>
                </a:solidFill>
                <a:cs typeface="Arial" pitchFamily="34" charset="0"/>
              </a:rPr>
              <a:t>merci vendredi – section 5</a:t>
            </a:r>
          </a:p>
          <a:p>
            <a:r>
              <a:rPr lang="it-IT" sz="2800" b="1" dirty="0" smtClean="0">
                <a:solidFill>
                  <a:schemeClr val="bg1"/>
                </a:solidFill>
                <a:cs typeface="Arial" pitchFamily="34" charset="0"/>
              </a:rPr>
              <a:t>merci samedi – section 6</a:t>
            </a:r>
          </a:p>
          <a:p>
            <a:r>
              <a:rPr lang="it-IT" sz="2800" b="1" dirty="0" smtClean="0">
                <a:solidFill>
                  <a:schemeClr val="bg1"/>
                </a:solidFill>
                <a:cs typeface="Arial" pitchFamily="34" charset="0"/>
              </a:rPr>
              <a:t>merci dimanche – section 7</a:t>
            </a:r>
            <a:endParaRPr lang="en-US" sz="2800" b="1" dirty="0">
              <a:solidFill>
                <a:schemeClr val="bg1"/>
              </a:solidFill>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fr-FR" b="1" dirty="0" smtClean="0">
                <a:latin typeface="Arial" pitchFamily="34" charset="0"/>
                <a:cs typeface="Arial" pitchFamily="34" charset="0"/>
              </a:rPr>
              <a:t>La Grâce de Dieu en Christ 		</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100 dons que nous recevons dans le don de Jésus Christ crucifié et ressuscité</a:t>
            </a:r>
          </a:p>
          <a:p>
            <a:endParaRPr lang="fr-FR" b="1" dirty="0" smtClean="0">
              <a:latin typeface="Arial" pitchFamily="34" charset="0"/>
              <a:cs typeface="Arial" pitchFamily="34" charset="0"/>
            </a:endParaRPr>
          </a:p>
          <a:p>
            <a:r>
              <a:rPr lang="fr-FR" b="1" dirty="0" smtClean="0">
                <a:solidFill>
                  <a:srgbClr val="FF0000"/>
                </a:solidFill>
                <a:latin typeface="Arial" pitchFamily="34" charset="0"/>
                <a:cs typeface="Arial" pitchFamily="34" charset="0"/>
              </a:rPr>
              <a:t>1.  Les dons qui constituent une base solide 1-14</a:t>
            </a:r>
            <a:r>
              <a:rPr lang="fr-FR" b="1" dirty="0" smtClean="0">
                <a:solidFill>
                  <a:srgbClr val="FF0000"/>
                </a:solidFill>
                <a:cs typeface="Arial" pitchFamily="34" charset="0"/>
              </a:rPr>
              <a:t>                     </a:t>
            </a:r>
            <a:r>
              <a:rPr lang="it-IT" b="1" dirty="0" smtClean="0">
                <a:solidFill>
                  <a:srgbClr val="FF0000"/>
                </a:solidFill>
                <a:latin typeface="Arial" pitchFamily="34" charset="0"/>
                <a:cs typeface="Arial" pitchFamily="34" charset="0"/>
              </a:rPr>
              <a:t>merci Seigneur lundi</a:t>
            </a:r>
            <a:endParaRPr lang="fr-FR" b="1" dirty="0" smtClean="0">
              <a:solidFill>
                <a:srgbClr val="FF0000"/>
              </a:solidFill>
              <a:latin typeface="Arial" pitchFamily="34" charset="0"/>
              <a:cs typeface="Arial" pitchFamily="34" charset="0"/>
            </a:endParaRP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1. justifié en Christ la justice de Dieu.</a:t>
            </a:r>
          </a:p>
          <a:p>
            <a:r>
              <a:rPr lang="fr-FR" b="1" dirty="0" smtClean="0">
                <a:latin typeface="Arial" pitchFamily="34" charset="0"/>
                <a:cs typeface="Arial" pitchFamily="34" charset="0"/>
              </a:rPr>
              <a:t>	Rom 3:20-24; 2 Cor 5:21; Gal 2:16; Phil 3:8-9; Actes 13:38-39; </a:t>
            </a:r>
            <a:r>
              <a:rPr lang="fr-FR" b="1" dirty="0" err="1" smtClean="0">
                <a:latin typeface="Arial" pitchFamily="34" charset="0"/>
                <a:cs typeface="Arial" pitchFamily="34" charset="0"/>
              </a:rPr>
              <a:t>Jer</a:t>
            </a:r>
            <a:r>
              <a:rPr lang="fr-FR" b="1" dirty="0" smtClean="0">
                <a:latin typeface="Arial" pitchFamily="34" charset="0"/>
                <a:cs typeface="Arial" pitchFamily="34" charset="0"/>
              </a:rPr>
              <a:t> 23:5-6</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2. rançon et rachat. Rom 3:24; Mat 20:28; </a:t>
            </a:r>
            <a:r>
              <a:rPr lang="fr-FR" b="1" dirty="0" err="1" smtClean="0">
                <a:latin typeface="Arial" pitchFamily="34" charset="0"/>
                <a:cs typeface="Arial" pitchFamily="34" charset="0"/>
              </a:rPr>
              <a:t>Ep</a:t>
            </a:r>
            <a:r>
              <a:rPr lang="fr-FR" b="1" dirty="0" smtClean="0">
                <a:latin typeface="Arial" pitchFamily="34" charset="0"/>
                <a:cs typeface="Arial" pitchFamily="34" charset="0"/>
              </a:rPr>
              <a:t> 1:7; 1 Pi 1:18-19; Tite 2:14; Gal 3:13</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3. la propitiation, </a:t>
            </a:r>
            <a:r>
              <a:rPr lang="en-US" b="1" dirty="0" err="1" smtClean="0">
                <a:latin typeface="Arial" pitchFamily="34" charset="0"/>
                <a:cs typeface="Arial" pitchFamily="34" charset="0"/>
              </a:rPr>
              <a:t>péché</a:t>
            </a:r>
            <a:r>
              <a:rPr lang="en-US" b="1" dirty="0" smtClean="0">
                <a:latin typeface="Arial" pitchFamily="34" charset="0"/>
                <a:cs typeface="Arial" pitchFamily="34" charset="0"/>
              </a:rPr>
              <a:t> </a:t>
            </a:r>
            <a:r>
              <a:rPr lang="en-US" b="1" dirty="0" err="1" smtClean="0">
                <a:latin typeface="Arial" pitchFamily="34" charset="0"/>
                <a:cs typeface="Arial" pitchFamily="34" charset="0"/>
              </a:rPr>
              <a:t>expié</a:t>
            </a:r>
            <a:r>
              <a:rPr lang="en-US" b="1" dirty="0" smtClean="0">
                <a:latin typeface="Arial" pitchFamily="34" charset="0"/>
                <a:cs typeface="Arial" pitchFamily="34" charset="0"/>
              </a:rPr>
              <a:t>, </a:t>
            </a:r>
            <a:r>
              <a:rPr lang="en-US" b="1" dirty="0" err="1" smtClean="0">
                <a:latin typeface="Arial" pitchFamily="34" charset="0"/>
                <a:cs typeface="Arial" pitchFamily="34" charset="0"/>
              </a:rPr>
              <a:t>colère</a:t>
            </a:r>
            <a:r>
              <a:rPr lang="en-US" b="1" dirty="0" smtClean="0">
                <a:latin typeface="Arial" pitchFamily="34" charset="0"/>
                <a:cs typeface="Arial" pitchFamily="34" charset="0"/>
              </a:rPr>
              <a:t> </a:t>
            </a:r>
            <a:r>
              <a:rPr lang="en-US" b="1" dirty="0" err="1" smtClean="0">
                <a:latin typeface="Arial" pitchFamily="34" charset="0"/>
                <a:cs typeface="Arial" pitchFamily="34" charset="0"/>
              </a:rPr>
              <a:t>détournée</a:t>
            </a:r>
            <a:r>
              <a:rPr lang="en-US" b="1" dirty="0" smtClean="0">
                <a:latin typeface="Arial" pitchFamily="34" charset="0"/>
                <a:cs typeface="Arial" pitchFamily="34" charset="0"/>
              </a:rPr>
              <a:t>.  </a:t>
            </a:r>
          </a:p>
          <a:p>
            <a:r>
              <a:rPr lang="en-US" b="1" dirty="0" smtClean="0">
                <a:latin typeface="Arial" pitchFamily="34" charset="0"/>
                <a:cs typeface="Arial" pitchFamily="34" charset="0"/>
              </a:rPr>
              <a:t>	</a:t>
            </a:r>
            <a:r>
              <a:rPr lang="fr-FR" b="1" dirty="0" smtClean="0">
                <a:latin typeface="Arial" pitchFamily="34" charset="0"/>
                <a:cs typeface="Arial" pitchFamily="34" charset="0"/>
              </a:rPr>
              <a:t>Rom 3:25; He 2:17; 1 Jean 4:10; Gal 3:13</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4. pardonné.  Rom 4:7-8; </a:t>
            </a:r>
            <a:r>
              <a:rPr lang="fr-FR" b="1" dirty="0" err="1" smtClean="0">
                <a:latin typeface="Arial" pitchFamily="34" charset="0"/>
                <a:cs typeface="Arial" pitchFamily="34" charset="0"/>
              </a:rPr>
              <a:t>Ep</a:t>
            </a:r>
            <a:r>
              <a:rPr lang="fr-FR" b="1" dirty="0" smtClean="0">
                <a:latin typeface="Arial" pitchFamily="34" charset="0"/>
                <a:cs typeface="Arial" pitchFamily="34" charset="0"/>
              </a:rPr>
              <a:t> 1:7; Actes 5:31; 1 Jean 1:9</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5. paix avec Dieu.  Rom 5:1; Actes 10:36; Jean 16:33; Col 1:20</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6. réconcilié avec Dieu.  Rom 5:10; 2 Cor 5:17-20; </a:t>
            </a:r>
            <a:r>
              <a:rPr lang="fr-FR" b="1" dirty="0" err="1" smtClean="0">
                <a:latin typeface="Arial" pitchFamily="34" charset="0"/>
                <a:cs typeface="Arial" pitchFamily="34" charset="0"/>
              </a:rPr>
              <a:t>Ep</a:t>
            </a:r>
            <a:r>
              <a:rPr lang="fr-FR" b="1" dirty="0" smtClean="0">
                <a:latin typeface="Arial" pitchFamily="34" charset="0"/>
                <a:cs typeface="Arial" pitchFamily="34" charset="0"/>
              </a:rPr>
              <a:t> 2:16; Col 1:21-22</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7. ambassadeurs pour Christ par lesquels Dieu supplie.  2 Cor 5:17-20</a:t>
            </a:r>
          </a:p>
          <a:p>
            <a:endParaRPr lang="en-US" dirty="0" smtClean="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4247317"/>
          </a:xfrm>
          <a:prstGeom prst="rect">
            <a:avLst/>
          </a:prstGeom>
          <a:noFill/>
        </p:spPr>
        <p:txBody>
          <a:bodyPr wrap="square" rtlCol="0">
            <a:spAutoFit/>
          </a:bodyPr>
          <a:lstStyle/>
          <a:p>
            <a:r>
              <a:rPr lang="fr-FR" b="1" dirty="0" smtClean="0">
                <a:solidFill>
                  <a:srgbClr val="FF0000"/>
                </a:solidFill>
                <a:latin typeface="Arial" pitchFamily="34" charset="0"/>
                <a:cs typeface="Arial" pitchFamily="34" charset="0"/>
              </a:rPr>
              <a:t>1 continu.  Les dons qui constituent une fondation solide 1-14</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8. vie éternelle.  Jean 3:16; 3:36; 10:28; 17: 3; Rom 6:23; 1 Jean 5:11-12</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9. accueilli et accepté.  Rom 14: 3; 15:7; 11:15</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10. rempli et complet en Christ en qui habite la plénitude de Dieu.  Col 2:9-10</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11. béni en Christ avec chaque bénédiction spirituelle.  </a:t>
            </a:r>
            <a:r>
              <a:rPr lang="fr-FR" b="1" dirty="0" err="1" smtClean="0">
                <a:latin typeface="Arial" pitchFamily="34" charset="0"/>
                <a:cs typeface="Arial" pitchFamily="34" charset="0"/>
              </a:rPr>
              <a:t>Ep</a:t>
            </a:r>
            <a:r>
              <a:rPr lang="fr-FR" b="1" dirty="0" smtClean="0">
                <a:latin typeface="Arial" pitchFamily="34" charset="0"/>
                <a:cs typeface="Arial" pitchFamily="34" charset="0"/>
              </a:rPr>
              <a:t> 1: 3; Rom 8:32</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12. Christ notre sagesse de Dieu, justice et sanctification et rédemption.</a:t>
            </a:r>
          </a:p>
          <a:p>
            <a:r>
              <a:rPr lang="fr-FR" b="1" dirty="0" smtClean="0">
                <a:latin typeface="Arial" pitchFamily="34" charset="0"/>
                <a:cs typeface="Arial" pitchFamily="34" charset="0"/>
              </a:rPr>
              <a:t>	1 Cor 1:30</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13-14. </a:t>
            </a:r>
            <a:r>
              <a:rPr lang="en-US" b="1" dirty="0" err="1" smtClean="0">
                <a:latin typeface="Arial" pitchFamily="34" charset="0"/>
                <a:cs typeface="Arial" pitchFamily="34" charset="0"/>
              </a:rPr>
              <a:t>délivré</a:t>
            </a:r>
            <a:r>
              <a:rPr lang="en-US" b="1" dirty="0" smtClean="0">
                <a:latin typeface="Arial" pitchFamily="34" charset="0"/>
                <a:cs typeface="Arial" pitchFamily="34" charset="0"/>
              </a:rPr>
              <a:t> de la puissance des </a:t>
            </a:r>
            <a:r>
              <a:rPr lang="en-US" b="1" dirty="0" err="1" smtClean="0">
                <a:latin typeface="Arial" pitchFamily="34" charset="0"/>
                <a:cs typeface="Arial" pitchFamily="34" charset="0"/>
              </a:rPr>
              <a:t>ténèbres</a:t>
            </a:r>
            <a:r>
              <a:rPr lang="en-US" b="1" dirty="0" smtClean="0">
                <a:latin typeface="Arial" pitchFamily="34" charset="0"/>
                <a:cs typeface="Arial" pitchFamily="34" charset="0"/>
              </a:rPr>
              <a:t>, </a:t>
            </a:r>
            <a:r>
              <a:rPr lang="en-US" b="1" dirty="0" err="1" smtClean="0">
                <a:latin typeface="Arial" pitchFamily="34" charset="0"/>
                <a:cs typeface="Arial" pitchFamily="34" charset="0"/>
              </a:rPr>
              <a:t>transporté</a:t>
            </a:r>
            <a:r>
              <a:rPr lang="en-US" b="1" dirty="0" smtClean="0">
                <a:latin typeface="Arial" pitchFamily="34" charset="0"/>
                <a:cs typeface="Arial" pitchFamily="34" charset="0"/>
              </a:rPr>
              <a:t> </a:t>
            </a:r>
            <a:r>
              <a:rPr lang="fr-FR" b="1" dirty="0" smtClean="0">
                <a:latin typeface="Arial" pitchFamily="34" charset="0"/>
                <a:cs typeface="Arial" pitchFamily="34" charset="0"/>
              </a:rPr>
              <a:t>à la lumière dans la 	royaume du Fils.  Col 1:13; Col 2:15; Actes 26:17-18; 1 Pierre 2: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4524315"/>
          </a:xfrm>
          <a:prstGeom prst="rect">
            <a:avLst/>
          </a:prstGeom>
          <a:noFill/>
        </p:spPr>
        <p:txBody>
          <a:bodyPr wrap="square" rtlCol="0">
            <a:spAutoFit/>
          </a:bodyPr>
          <a:lstStyle/>
          <a:p>
            <a:pPr marL="342900" indent="-342900">
              <a:buAutoNum type="arabicPeriod" startAt="2"/>
            </a:pPr>
            <a:r>
              <a:rPr lang="fr-FR" b="1" dirty="0" smtClean="0">
                <a:solidFill>
                  <a:srgbClr val="FF0000"/>
                </a:solidFill>
                <a:latin typeface="Arial" pitchFamily="34" charset="0"/>
                <a:cs typeface="Arial" pitchFamily="34" charset="0"/>
              </a:rPr>
              <a:t>Les dons de connexion avec le Père, le Fils et l'Esprit 15-23   </a:t>
            </a:r>
            <a:r>
              <a:rPr lang="it-IT" b="1" dirty="0" smtClean="0">
                <a:solidFill>
                  <a:srgbClr val="FF0000"/>
                </a:solidFill>
                <a:latin typeface="Arial" pitchFamily="34" charset="0"/>
                <a:cs typeface="Arial" pitchFamily="34" charset="0"/>
              </a:rPr>
              <a:t>      </a:t>
            </a:r>
          </a:p>
          <a:p>
            <a:pPr marL="342900" indent="-342900"/>
            <a:endParaRPr lang="it-IT" b="1" dirty="0" smtClean="0">
              <a:solidFill>
                <a:srgbClr val="FF0000"/>
              </a:solidFill>
              <a:latin typeface="Arial" pitchFamily="34" charset="0"/>
              <a:cs typeface="Arial" pitchFamily="34" charset="0"/>
            </a:endParaRPr>
          </a:p>
          <a:p>
            <a:pPr marL="342900" indent="-342900"/>
            <a:r>
              <a:rPr lang="it-IT" b="1" dirty="0" smtClean="0">
                <a:solidFill>
                  <a:srgbClr val="FF0000"/>
                </a:solidFill>
                <a:latin typeface="Arial" pitchFamily="34" charset="0"/>
                <a:cs typeface="Arial" pitchFamily="34" charset="0"/>
              </a:rPr>
              <a:t>							              merci Seigneur mardi</a:t>
            </a:r>
            <a:endParaRPr lang="fr-FR" b="1" dirty="0" smtClean="0">
              <a:latin typeface="Arial" pitchFamily="34" charset="0"/>
              <a:cs typeface="Arial" pitchFamily="34" charset="0"/>
            </a:endParaRP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15-16. en Christ et Christ en nous.  </a:t>
            </a:r>
            <a:r>
              <a:rPr lang="fr-FR" b="1" dirty="0" err="1" smtClean="0">
                <a:latin typeface="Arial" pitchFamily="34" charset="0"/>
                <a:cs typeface="Arial" pitchFamily="34" charset="0"/>
              </a:rPr>
              <a:t>Ep</a:t>
            </a:r>
            <a:r>
              <a:rPr lang="fr-FR" b="1" dirty="0" smtClean="0">
                <a:latin typeface="Arial" pitchFamily="34" charset="0"/>
                <a:cs typeface="Arial" pitchFamily="34" charset="0"/>
              </a:rPr>
              <a:t> 1:13; 3:17; Col 1:2,27; 1 </a:t>
            </a:r>
            <a:r>
              <a:rPr lang="fr-FR" b="1" dirty="0" err="1" smtClean="0">
                <a:latin typeface="Arial" pitchFamily="34" charset="0"/>
                <a:cs typeface="Arial" pitchFamily="34" charset="0"/>
              </a:rPr>
              <a:t>Thess</a:t>
            </a:r>
            <a:r>
              <a:rPr lang="fr-FR" b="1" dirty="0" smtClean="0">
                <a:latin typeface="Arial" pitchFamily="34" charset="0"/>
                <a:cs typeface="Arial" pitchFamily="34" charset="0"/>
              </a:rPr>
              <a:t> 1:1; </a:t>
            </a:r>
          </a:p>
          <a:p>
            <a:r>
              <a:rPr lang="fr-FR" b="1" dirty="0" smtClean="0">
                <a:latin typeface="Arial" pitchFamily="34" charset="0"/>
                <a:cs typeface="Arial" pitchFamily="34" charset="0"/>
              </a:rPr>
              <a:t>	1 Pierre 5:14; </a:t>
            </a:r>
            <a:r>
              <a:rPr lang="fr-FR" b="1" dirty="0" err="1" smtClean="0">
                <a:latin typeface="Arial" pitchFamily="34" charset="0"/>
                <a:cs typeface="Arial" pitchFamily="34" charset="0"/>
              </a:rPr>
              <a:t>Ap</a:t>
            </a:r>
            <a:r>
              <a:rPr lang="fr-FR" b="1" dirty="0" smtClean="0">
                <a:latin typeface="Arial" pitchFamily="34" charset="0"/>
                <a:cs typeface="Arial" pitchFamily="34" charset="0"/>
              </a:rPr>
              <a:t> 3:20; Rom 8:10; Gal 2:20</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17-19. dans l’Esprit et l’Esprit en nous, le temple de Dieu.</a:t>
            </a:r>
          </a:p>
          <a:p>
            <a:r>
              <a:rPr lang="fr-FR" b="1" dirty="0" smtClean="0">
                <a:latin typeface="Arial" pitchFamily="34" charset="0"/>
                <a:cs typeface="Arial" pitchFamily="34" charset="0"/>
              </a:rPr>
              <a:t>	Rom 8:9; 1 Cor 3:16; 1 Cor 6:19; Gal 3: 3</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20-21. en Dieu le Père et le Père en nous.  	Jean 14:23; Rom 8:9-11; 1 </a:t>
            </a:r>
            <a:r>
              <a:rPr lang="fr-FR" b="1" dirty="0" err="1" smtClean="0">
                <a:latin typeface="Arial" pitchFamily="34" charset="0"/>
                <a:cs typeface="Arial" pitchFamily="34" charset="0"/>
              </a:rPr>
              <a:t>Thess</a:t>
            </a:r>
            <a:r>
              <a:rPr lang="fr-FR" b="1" dirty="0" smtClean="0">
                <a:latin typeface="Arial" pitchFamily="34" charset="0"/>
                <a:cs typeface="Arial" pitchFamily="34" charset="0"/>
              </a:rPr>
              <a:t> 1: 1</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22. immergé dans le Père, le Fils et le Saint-Esprit.  Mat 28:19</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23. </a:t>
            </a:r>
            <a:r>
              <a:rPr lang="en-US" b="1" dirty="0" smtClean="0">
                <a:latin typeface="Arial" pitchFamily="34" charset="0"/>
                <a:cs typeface="Arial" pitchFamily="34" charset="0"/>
              </a:rPr>
              <a:t>communion avec le </a:t>
            </a:r>
            <a:r>
              <a:rPr lang="en-US" b="1" dirty="0" err="1" smtClean="0">
                <a:latin typeface="Arial" pitchFamily="34" charset="0"/>
                <a:cs typeface="Arial" pitchFamily="34" charset="0"/>
              </a:rPr>
              <a:t>Père</a:t>
            </a:r>
            <a:r>
              <a:rPr lang="en-US" b="1" dirty="0" smtClean="0">
                <a:latin typeface="Arial" pitchFamily="34" charset="0"/>
                <a:cs typeface="Arial" pitchFamily="34" charset="0"/>
              </a:rPr>
              <a:t>, le </a:t>
            </a:r>
            <a:r>
              <a:rPr lang="en-US" b="1" dirty="0" err="1" smtClean="0">
                <a:latin typeface="Arial" pitchFamily="34" charset="0"/>
                <a:cs typeface="Arial" pitchFamily="34" charset="0"/>
              </a:rPr>
              <a:t>Fils</a:t>
            </a:r>
            <a:r>
              <a:rPr lang="en-US" b="1" dirty="0" smtClean="0">
                <a:latin typeface="Arial" pitchFamily="34" charset="0"/>
                <a:cs typeface="Arial" pitchFamily="34" charset="0"/>
              </a:rPr>
              <a:t> et </a:t>
            </a:r>
            <a:r>
              <a:rPr lang="en-US" b="1" dirty="0" err="1" smtClean="0">
                <a:latin typeface="Arial" pitchFamily="34" charset="0"/>
                <a:cs typeface="Arial" pitchFamily="34" charset="0"/>
              </a:rPr>
              <a:t>l'Esprit</a:t>
            </a:r>
            <a:r>
              <a:rPr lang="en-US" b="1" dirty="0" smtClean="0">
                <a:latin typeface="Arial" pitchFamily="34" charset="0"/>
                <a:cs typeface="Arial" pitchFamily="34" charset="0"/>
              </a:rPr>
              <a:t> Saint et </a:t>
            </a:r>
            <a:r>
              <a:rPr lang="en-US" b="1" dirty="0" err="1" smtClean="0">
                <a:latin typeface="Arial" pitchFamily="34" charset="0"/>
                <a:cs typeface="Arial" pitchFamily="34" charset="0"/>
              </a:rPr>
              <a:t>ils</a:t>
            </a:r>
            <a:r>
              <a:rPr lang="en-US" b="1" dirty="0" smtClean="0">
                <a:latin typeface="Arial" pitchFamily="34" charset="0"/>
                <a:cs typeface="Arial" pitchFamily="34" charset="0"/>
              </a:rPr>
              <a:t> avec nous. </a:t>
            </a:r>
          </a:p>
          <a:p>
            <a:r>
              <a:rPr lang="fr-FR" b="1" dirty="0" smtClean="0">
                <a:latin typeface="Arial" pitchFamily="34" charset="0"/>
                <a:cs typeface="Arial" pitchFamily="34" charset="0"/>
              </a:rPr>
              <a:t>	1 Cor 1:9; 2 Cor 13:14; 1 Jean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909310"/>
          </a:xfrm>
          <a:prstGeom prst="rect">
            <a:avLst/>
          </a:prstGeom>
          <a:noFill/>
        </p:spPr>
        <p:txBody>
          <a:bodyPr wrap="square" rtlCol="0">
            <a:spAutoFit/>
          </a:bodyPr>
          <a:lstStyle/>
          <a:p>
            <a:r>
              <a:rPr lang="fr-FR" b="1" dirty="0" smtClean="0">
                <a:solidFill>
                  <a:srgbClr val="FF0000"/>
                </a:solidFill>
                <a:latin typeface="Arial" pitchFamily="34" charset="0"/>
                <a:cs typeface="Arial" pitchFamily="34" charset="0"/>
              </a:rPr>
              <a:t>3.  Les dons de la vie sur le trône de Dieu 24-31  	        </a:t>
            </a:r>
            <a:r>
              <a:rPr lang="it-IT" b="1" dirty="0" smtClean="0">
                <a:solidFill>
                  <a:srgbClr val="FF0000"/>
                </a:solidFill>
                <a:latin typeface="Arial" pitchFamily="34" charset="0"/>
                <a:cs typeface="Arial" pitchFamily="34" charset="0"/>
              </a:rPr>
              <a:t>merci Seigneur mercredi</a:t>
            </a:r>
            <a:endParaRPr lang="fr-FR" b="1" dirty="0" smtClean="0">
              <a:solidFill>
                <a:srgbClr val="FF0000"/>
              </a:solidFill>
              <a:latin typeface="Arial" pitchFamily="34" charset="0"/>
              <a:cs typeface="Arial" pitchFamily="34" charset="0"/>
            </a:endParaRP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24. accès à Dieu et à sa grâce en Christ.</a:t>
            </a:r>
          </a:p>
          <a:p>
            <a:r>
              <a:rPr lang="fr-FR" b="1" dirty="0" smtClean="0">
                <a:latin typeface="Arial" pitchFamily="34" charset="0"/>
                <a:cs typeface="Arial" pitchFamily="34" charset="0"/>
              </a:rPr>
              <a:t>	Mat 27:50-51; </a:t>
            </a:r>
            <a:r>
              <a:rPr lang="fr-FR" b="1" dirty="0" err="1" smtClean="0">
                <a:latin typeface="Arial" pitchFamily="34" charset="0"/>
                <a:cs typeface="Arial" pitchFamily="34" charset="0"/>
              </a:rPr>
              <a:t>Ep</a:t>
            </a:r>
            <a:r>
              <a:rPr lang="fr-FR" b="1" dirty="0" smtClean="0">
                <a:latin typeface="Arial" pitchFamily="34" charset="0"/>
                <a:cs typeface="Arial" pitchFamily="34" charset="0"/>
              </a:rPr>
              <a:t> 2:18; 3:12; Hé 10:19-22; Rom 5: 2</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25. </a:t>
            </a:r>
            <a:r>
              <a:rPr lang="en-US" b="1" dirty="0" err="1" smtClean="0">
                <a:latin typeface="Arial" pitchFamily="34" charset="0"/>
                <a:cs typeface="Arial" pitchFamily="34" charset="0"/>
              </a:rPr>
              <a:t>prières</a:t>
            </a:r>
            <a:r>
              <a:rPr lang="en-US" b="1" dirty="0" smtClean="0">
                <a:latin typeface="Arial" pitchFamily="34" charset="0"/>
                <a:cs typeface="Arial" pitchFamily="34" charset="0"/>
              </a:rPr>
              <a:t> </a:t>
            </a:r>
            <a:r>
              <a:rPr lang="en-US" b="1" dirty="0" err="1" smtClean="0">
                <a:latin typeface="Arial" pitchFamily="34" charset="0"/>
                <a:cs typeface="Arial" pitchFamily="34" charset="0"/>
              </a:rPr>
              <a:t>exaucées</a:t>
            </a:r>
            <a:r>
              <a:rPr lang="en-US" b="1" dirty="0" smtClean="0">
                <a:latin typeface="Arial" pitchFamily="34" charset="0"/>
                <a:cs typeface="Arial" pitchFamily="34" charset="0"/>
              </a:rPr>
              <a:t> au nom de </a:t>
            </a:r>
            <a:r>
              <a:rPr lang="en-US" b="1" dirty="0" err="1" smtClean="0">
                <a:latin typeface="Arial" pitchFamily="34" charset="0"/>
                <a:cs typeface="Arial" pitchFamily="34" charset="0"/>
              </a:rPr>
              <a:t>Jésus</a:t>
            </a:r>
            <a:r>
              <a:rPr lang="en-US" b="1" dirty="0" smtClean="0">
                <a:latin typeface="Arial" pitchFamily="34" charset="0"/>
                <a:cs typeface="Arial" pitchFamily="34" charset="0"/>
              </a:rPr>
              <a:t>.  </a:t>
            </a:r>
            <a:r>
              <a:rPr lang="fr-FR" b="1" dirty="0" smtClean="0">
                <a:latin typeface="Arial" pitchFamily="34" charset="0"/>
                <a:cs typeface="Arial" pitchFamily="34" charset="0"/>
              </a:rPr>
              <a:t>Jean 16:24; Luc 11:9-10</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26. recevez la miséricorde, la grâce et l'aide sur le trône de la grâce.</a:t>
            </a:r>
          </a:p>
          <a:p>
            <a:r>
              <a:rPr lang="fr-FR" b="1" dirty="0" smtClean="0">
                <a:latin typeface="Arial" pitchFamily="34" charset="0"/>
                <a:cs typeface="Arial" pitchFamily="34" charset="0"/>
              </a:rPr>
              <a:t>	Hé 2:18; 4:14-16</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27. chaque besoin fourni.  Phil 4:13, 19</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28-29. l’Esprit prie pour nous et nous aide à prier selon l’Esprit en utilisant </a:t>
            </a:r>
          </a:p>
          <a:p>
            <a:r>
              <a:rPr lang="fr-FR" b="1" dirty="0" smtClean="0">
                <a:latin typeface="Arial" pitchFamily="34" charset="0"/>
                <a:cs typeface="Arial" pitchFamily="34" charset="0"/>
              </a:rPr>
              <a:t>	la parole de Dieu.  Rom 8:26-27; </a:t>
            </a:r>
            <a:r>
              <a:rPr lang="fr-FR" b="1" dirty="0" err="1" smtClean="0">
                <a:latin typeface="Arial" pitchFamily="34" charset="0"/>
                <a:cs typeface="Arial" pitchFamily="34" charset="0"/>
              </a:rPr>
              <a:t>Ep</a:t>
            </a:r>
            <a:r>
              <a:rPr lang="fr-FR" b="1" dirty="0" smtClean="0">
                <a:latin typeface="Arial" pitchFamily="34" charset="0"/>
                <a:cs typeface="Arial" pitchFamily="34" charset="0"/>
              </a:rPr>
              <a:t> 5:18-20; 6:17-18; Jude 20-21</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30. Christ notre Souverain Sacrificateur intercède pour nous en tant que notre 	seul médiateur et rançon pour tous.  Rom 8:34; Hé 7:24-27; 1 Tim 2:5-6</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31. Christ notre Souverain Sacrificateur est notre avocat avec sa seul 	propitiation pour nos péchés dans notre défense.  </a:t>
            </a:r>
          </a:p>
          <a:p>
            <a:r>
              <a:rPr lang="fr-FR" b="1" dirty="0" smtClean="0">
                <a:latin typeface="Arial" pitchFamily="34" charset="0"/>
                <a:cs typeface="Arial" pitchFamily="34" charset="0"/>
              </a:rPr>
              <a:t>	1 Jean 2:1-2; Rom 8:33-34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133826"/>
            <a:ext cx="8915400" cy="4524315"/>
          </a:xfrm>
          <a:prstGeom prst="rect">
            <a:avLst/>
          </a:prstGeom>
          <a:noFill/>
        </p:spPr>
        <p:txBody>
          <a:bodyPr wrap="square" rtlCol="0">
            <a:spAutoFit/>
          </a:bodyPr>
          <a:lstStyle/>
          <a:p>
            <a:r>
              <a:rPr lang="fr-FR" b="1" dirty="0" smtClean="0">
                <a:solidFill>
                  <a:srgbClr val="FF0000"/>
                </a:solidFill>
                <a:latin typeface="Arial" pitchFamily="34" charset="0"/>
                <a:cs typeface="Arial" pitchFamily="34" charset="0"/>
              </a:rPr>
              <a:t>4.  Les dons d'être libérés du péché 32-48   	 	 merci </a:t>
            </a:r>
            <a:r>
              <a:rPr lang="it-IT" b="1" dirty="0" smtClean="0">
                <a:solidFill>
                  <a:srgbClr val="FF0000"/>
                </a:solidFill>
                <a:latin typeface="Arial" pitchFamily="34" charset="0"/>
                <a:cs typeface="Arial" pitchFamily="34" charset="0"/>
              </a:rPr>
              <a:t>Seigneur</a:t>
            </a:r>
            <a:r>
              <a:rPr lang="fr-FR" b="1" dirty="0" smtClean="0">
                <a:solidFill>
                  <a:srgbClr val="FF0000"/>
                </a:solidFill>
                <a:latin typeface="Arial" pitchFamily="34" charset="0"/>
                <a:cs typeface="Arial" pitchFamily="34" charset="0"/>
              </a:rPr>
              <a:t> jeudi</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32. immergé dans le Christ, sa mort et sa résurrection.  Rom 6:3-4; Gal 3:27</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33-37. unis à Christ dans une mort et une résurrection comme la sienne, 	crucifiés et enterrés avec Christ, ressuscités et vivants avec Christ. </a:t>
            </a:r>
          </a:p>
          <a:p>
            <a:r>
              <a:rPr lang="fr-FR" b="1" dirty="0" smtClean="0">
                <a:latin typeface="Arial" pitchFamily="34" charset="0"/>
                <a:cs typeface="Arial" pitchFamily="34" charset="0"/>
              </a:rPr>
              <a:t>	Rom 6:3-11; Gal 2:20; </a:t>
            </a:r>
            <a:r>
              <a:rPr lang="fr-FR" b="1" dirty="0" err="1" smtClean="0">
                <a:latin typeface="Arial" pitchFamily="34" charset="0"/>
                <a:cs typeface="Arial" pitchFamily="34" charset="0"/>
              </a:rPr>
              <a:t>Ep</a:t>
            </a:r>
            <a:r>
              <a:rPr lang="fr-FR" b="1" dirty="0" smtClean="0">
                <a:latin typeface="Arial" pitchFamily="34" charset="0"/>
                <a:cs typeface="Arial" pitchFamily="34" charset="0"/>
              </a:rPr>
              <a:t> 2:4-6; Col 2:12; 3:1,3</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38-40. un avec Christ, assis avec Christ, caché avec Christ en Dieu.</a:t>
            </a:r>
          </a:p>
          <a:p>
            <a:r>
              <a:rPr lang="fr-FR" b="1" dirty="0" smtClean="0">
                <a:latin typeface="Arial" pitchFamily="34" charset="0"/>
                <a:cs typeface="Arial" pitchFamily="34" charset="0"/>
              </a:rPr>
              <a:t>	</a:t>
            </a:r>
            <a:r>
              <a:rPr lang="fr-FR" b="1" dirty="0" err="1" smtClean="0">
                <a:latin typeface="Arial" pitchFamily="34" charset="0"/>
                <a:cs typeface="Arial" pitchFamily="34" charset="0"/>
              </a:rPr>
              <a:t>Ep</a:t>
            </a:r>
            <a:r>
              <a:rPr lang="fr-FR" b="1" dirty="0" smtClean="0">
                <a:latin typeface="Arial" pitchFamily="34" charset="0"/>
                <a:cs typeface="Arial" pitchFamily="34" charset="0"/>
              </a:rPr>
              <a:t> 2:6; 5:32; 1 Cor 6:17; Col 3:3</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41-42. vieux moi crucifié, nouveau soi créé.</a:t>
            </a:r>
          </a:p>
          <a:p>
            <a:r>
              <a:rPr lang="fr-FR" b="1" dirty="0" smtClean="0">
                <a:latin typeface="Arial" pitchFamily="34" charset="0"/>
                <a:cs typeface="Arial" pitchFamily="34" charset="0"/>
              </a:rPr>
              <a:t>	Rom 6:6-7; Gal 2:20; Col 3:3; </a:t>
            </a:r>
            <a:r>
              <a:rPr lang="fr-FR" b="1" dirty="0" err="1" smtClean="0">
                <a:latin typeface="Arial" pitchFamily="34" charset="0"/>
                <a:cs typeface="Arial" pitchFamily="34" charset="0"/>
              </a:rPr>
              <a:t>Ep</a:t>
            </a:r>
            <a:r>
              <a:rPr lang="fr-FR" b="1" dirty="0" smtClean="0">
                <a:latin typeface="Arial" pitchFamily="34" charset="0"/>
                <a:cs typeface="Arial" pitchFamily="34" charset="0"/>
              </a:rPr>
              <a:t> 4:24; Col 3:9-10; 2 Cor 5:17</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43. libérer de l'esclavage au péché.  Rom 6:6-7, 11, 18, 22; 8:2; </a:t>
            </a:r>
            <a:r>
              <a:rPr lang="fr-FR" b="1" dirty="0" err="1" smtClean="0">
                <a:latin typeface="Arial" pitchFamily="34" charset="0"/>
                <a:cs typeface="Arial" pitchFamily="34" charset="0"/>
              </a:rPr>
              <a:t>Ap</a:t>
            </a:r>
            <a:r>
              <a:rPr lang="fr-FR" b="1" dirty="0" smtClean="0">
                <a:latin typeface="Arial" pitchFamily="34" charset="0"/>
                <a:cs typeface="Arial" pitchFamily="34" charset="0"/>
              </a:rPr>
              <a:t> 1:5</a:t>
            </a:r>
          </a:p>
          <a:p>
            <a:endParaRPr lang="fr-FR" b="1" dirty="0" smtClean="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133826"/>
            <a:ext cx="8915400" cy="3970318"/>
          </a:xfrm>
          <a:prstGeom prst="rect">
            <a:avLst/>
          </a:prstGeom>
          <a:noFill/>
        </p:spPr>
        <p:txBody>
          <a:bodyPr wrap="square" rtlCol="0">
            <a:spAutoFit/>
          </a:bodyPr>
          <a:lstStyle/>
          <a:p>
            <a:r>
              <a:rPr lang="fr-FR" b="1" dirty="0" smtClean="0">
                <a:solidFill>
                  <a:srgbClr val="FF0000"/>
                </a:solidFill>
                <a:latin typeface="Arial" pitchFamily="34" charset="0"/>
                <a:cs typeface="Arial" pitchFamily="34" charset="0"/>
              </a:rPr>
              <a:t>4 continu.  Les dons d'être libérés du péché 32-48</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44. instruments pour la justice.  Rom 6:12-14, 19</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45. sous Christ et sa grâce abondante.  Rom 6:14; </a:t>
            </a:r>
            <a:r>
              <a:rPr lang="fr-FR" b="1" dirty="0" err="1" smtClean="0">
                <a:latin typeface="Arial" pitchFamily="34" charset="0"/>
                <a:cs typeface="Arial" pitchFamily="34" charset="0"/>
              </a:rPr>
              <a:t>Ep</a:t>
            </a:r>
            <a:r>
              <a:rPr lang="fr-FR" b="1" dirty="0" smtClean="0">
                <a:latin typeface="Arial" pitchFamily="34" charset="0"/>
                <a:cs typeface="Arial" pitchFamily="34" charset="0"/>
              </a:rPr>
              <a:t> 1:6-8; 2 Cor 9: 8</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46-47. libéré de la loi pour épouser Christ dans l'Esprit.</a:t>
            </a:r>
          </a:p>
          <a:p>
            <a:r>
              <a:rPr lang="fr-FR" b="1" dirty="0" smtClean="0">
                <a:latin typeface="Arial" pitchFamily="34" charset="0"/>
                <a:cs typeface="Arial" pitchFamily="34" charset="0"/>
              </a:rPr>
              <a:t>	Rom 7:4,6; 9:30-32; 10:3-4; Gal 2:19</a:t>
            </a:r>
          </a:p>
          <a:p>
            <a:endParaRPr lang="fr-FR" b="1" dirty="0" smtClean="0">
              <a:latin typeface="Arial" pitchFamily="34" charset="0"/>
              <a:cs typeface="Arial" pitchFamily="34" charset="0"/>
            </a:endParaRPr>
          </a:p>
          <a:p>
            <a:r>
              <a:rPr lang="fr-FR" b="1" spc="-50" dirty="0" smtClean="0">
                <a:latin typeface="Arial" pitchFamily="34" charset="0"/>
                <a:cs typeface="Arial" pitchFamily="34" charset="0"/>
              </a:rPr>
              <a:t>48. la loi de l‘Esprit de vie en Christ nous a affranchis de la loi du péché et de la mort.</a:t>
            </a:r>
          </a:p>
          <a:p>
            <a:r>
              <a:rPr lang="fr-FR" b="1" dirty="0" smtClean="0">
                <a:latin typeface="Arial" pitchFamily="34" charset="0"/>
                <a:cs typeface="Arial" pitchFamily="34" charset="0"/>
              </a:rPr>
              <a:t>	Rom 8:2-4; Gal 5:16</a:t>
            </a:r>
          </a:p>
          <a:p>
            <a:endParaRPr lang="fr-FR" b="1" dirty="0" smtClean="0">
              <a:latin typeface="Arial" pitchFamily="34" charset="0"/>
              <a:cs typeface="Arial" pitchFamily="34" charset="0"/>
            </a:endParaRPr>
          </a:p>
          <a:p>
            <a:pPr algn="ctr"/>
            <a:r>
              <a:rPr lang="fr-FR" b="1" dirty="0" smtClean="0">
                <a:solidFill>
                  <a:srgbClr val="3333FF"/>
                </a:solidFill>
                <a:latin typeface="Arial" pitchFamily="34" charset="0"/>
                <a:cs typeface="Arial" pitchFamily="34" charset="0"/>
              </a:rPr>
              <a:t>(Être libéré du péché implique également toute la vie dans l'Esprit 49-71,</a:t>
            </a:r>
          </a:p>
          <a:p>
            <a:pPr algn="ctr"/>
            <a:r>
              <a:rPr lang="fr-FR" b="1" dirty="0" smtClean="0">
                <a:solidFill>
                  <a:srgbClr val="3333FF"/>
                </a:solidFill>
                <a:latin typeface="Arial" pitchFamily="34" charset="0"/>
                <a:cs typeface="Arial" pitchFamily="34" charset="0"/>
              </a:rPr>
              <a:t>en particulier 61, 62, 63, 66, 67, 70-71)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26988"/>
            <a:ext cx="9180512" cy="6884988"/>
          </a:xfrm>
          <a:prstGeom prst="rect">
            <a:avLst/>
          </a:prstGeom>
          <a:noFill/>
          <a:ln w="9525">
            <a:noFill/>
            <a:miter lim="800000"/>
            <a:headEnd/>
            <a:tailEnd/>
          </a:ln>
        </p:spPr>
      </p:pic>
      <p:sp>
        <p:nvSpPr>
          <p:cNvPr id="20483" name="Text Box 3"/>
          <p:cNvSpPr txBox="1">
            <a:spLocks noChangeArrowheads="1"/>
          </p:cNvSpPr>
          <p:nvPr/>
        </p:nvSpPr>
        <p:spPr bwMode="auto">
          <a:xfrm>
            <a:off x="7236296" y="4797152"/>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5" name="TextBox 3"/>
          <p:cNvSpPr txBox="1">
            <a:spLocks noChangeArrowheads="1"/>
          </p:cNvSpPr>
          <p:nvPr/>
        </p:nvSpPr>
        <p:spPr bwMode="auto">
          <a:xfrm>
            <a:off x="76200" y="5486400"/>
            <a:ext cx="8915400" cy="1292662"/>
          </a:xfrm>
          <a:prstGeom prst="rect">
            <a:avLst/>
          </a:prstGeom>
          <a:noFill/>
          <a:ln w="9525">
            <a:noFill/>
            <a:miter lim="800000"/>
            <a:headEnd/>
            <a:tailEnd/>
          </a:ln>
        </p:spPr>
        <p:txBody>
          <a:bodyPr wrap="square">
            <a:spAutoFit/>
          </a:bodyPr>
          <a:lstStyle/>
          <a:p>
            <a:pPr algn="ctr"/>
            <a:r>
              <a:rPr lang="fr-FR" sz="2600" b="1" dirty="0" smtClean="0">
                <a:latin typeface="Calibri" pitchFamily="34" charset="0"/>
                <a:cs typeface="Calibri" pitchFamily="34" charset="0"/>
              </a:rPr>
              <a:t>libéré du péché par l'union avec le Christ crucifié et ressuscité pour marcher en Christ dans l'Esprit dans l'amour du Père, </a:t>
            </a:r>
            <a:endParaRPr lang="fr-FR" sz="2600" b="1" dirty="0" smtClean="0">
              <a:latin typeface="Calibri" pitchFamily="34" charset="0"/>
              <a:cs typeface="Calibri" pitchFamily="34" charset="0"/>
            </a:endParaRPr>
          </a:p>
          <a:p>
            <a:pPr algn="ctr"/>
            <a:r>
              <a:rPr lang="fr-FR" sz="2600" b="1" dirty="0" smtClean="0">
                <a:latin typeface="Calibri" pitchFamily="34" charset="0"/>
                <a:cs typeface="Calibri" pitchFamily="34" charset="0"/>
              </a:rPr>
              <a:t>du </a:t>
            </a:r>
            <a:r>
              <a:rPr lang="fr-FR" sz="2600" b="1" dirty="0" smtClean="0">
                <a:latin typeface="Calibri" pitchFamily="34" charset="0"/>
                <a:cs typeface="Calibri" pitchFamily="34" charset="0"/>
              </a:rPr>
              <a:t>Fils et de l'Esprit qui est Toi, Toi, Toi pas </a:t>
            </a:r>
            <a:r>
              <a:rPr lang="fr-FR" sz="2600" b="1" dirty="0" smtClean="0">
                <a:latin typeface="Calibri" pitchFamily="34" charset="0"/>
                <a:cs typeface="Calibri" pitchFamily="34" charset="0"/>
              </a:rPr>
              <a:t>Moi</a:t>
            </a:r>
            <a:r>
              <a:rPr lang="fr-FR" sz="2600" b="1" dirty="0" smtClean="0">
                <a:latin typeface="Calibri" pitchFamily="34" charset="0"/>
                <a:cs typeface="Calibri" pitchFamily="34" charset="0"/>
              </a:rPr>
              <a:t>, Moi, Moi</a:t>
            </a:r>
            <a:endParaRPr lang="en-CA" sz="2600" kern="0" dirty="0" smtClean="0">
              <a:latin typeface="Calibri" pitchFamily="34"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617196"/>
          </a:xfrm>
          <a:prstGeom prst="rect">
            <a:avLst/>
          </a:prstGeom>
          <a:noFill/>
        </p:spPr>
        <p:txBody>
          <a:bodyPr wrap="square" rtlCol="0">
            <a:spAutoFit/>
          </a:bodyPr>
          <a:lstStyle/>
          <a:p>
            <a:r>
              <a:rPr lang="fr-FR" b="1" dirty="0" smtClean="0">
                <a:solidFill>
                  <a:srgbClr val="FF0000"/>
                </a:solidFill>
                <a:latin typeface="Arial" pitchFamily="34" charset="0"/>
                <a:cs typeface="Arial" pitchFamily="34" charset="0"/>
              </a:rPr>
              <a:t>5.  Les dons de la vie dans le Saint-Esprit 48-71              merci </a:t>
            </a:r>
            <a:r>
              <a:rPr lang="it-IT" b="1" dirty="0" smtClean="0">
                <a:solidFill>
                  <a:srgbClr val="FF0000"/>
                </a:solidFill>
                <a:latin typeface="Arial" pitchFamily="34" charset="0"/>
                <a:cs typeface="Arial" pitchFamily="34" charset="0"/>
              </a:rPr>
              <a:t>Seigneur </a:t>
            </a:r>
            <a:r>
              <a:rPr lang="fr-FR" b="1" dirty="0" smtClean="0">
                <a:solidFill>
                  <a:srgbClr val="FF0000"/>
                </a:solidFill>
                <a:latin typeface="Arial" pitchFamily="34" charset="0"/>
                <a:cs typeface="Arial" pitchFamily="34" charset="0"/>
              </a:rPr>
              <a:t>vendredi</a:t>
            </a:r>
            <a:r>
              <a:rPr lang="it-IT" b="1" dirty="0" smtClean="0">
                <a:solidFill>
                  <a:srgbClr val="FF0000"/>
                </a:solidFill>
                <a:latin typeface="Arial" pitchFamily="34" charset="0"/>
                <a:cs typeface="Arial" pitchFamily="34" charset="0"/>
              </a:rPr>
              <a:t> </a:t>
            </a:r>
            <a:endParaRPr lang="fr-FR" b="1" dirty="0" smtClean="0">
              <a:solidFill>
                <a:srgbClr val="FF0000"/>
              </a:solidFill>
              <a:latin typeface="Arial" pitchFamily="34" charset="0"/>
              <a:cs typeface="Arial" pitchFamily="34" charset="0"/>
            </a:endParaRPr>
          </a:p>
          <a:p>
            <a:endParaRPr lang="fr-FR" sz="1400" b="1" dirty="0" smtClean="0">
              <a:latin typeface="Arial" pitchFamily="34" charset="0"/>
              <a:cs typeface="Arial" pitchFamily="34" charset="0"/>
            </a:endParaRPr>
          </a:p>
          <a:p>
            <a:r>
              <a:rPr lang="fr-FR" b="1" dirty="0" smtClean="0">
                <a:latin typeface="Arial" pitchFamily="34" charset="0"/>
                <a:cs typeface="Arial" pitchFamily="34" charset="0"/>
              </a:rPr>
              <a:t>48. la loi de l‘Esprit de vie nous libère en Christ de la loi du péché et de la mort.</a:t>
            </a:r>
          </a:p>
          <a:p>
            <a:r>
              <a:rPr lang="fr-FR" b="1" dirty="0" smtClean="0">
                <a:latin typeface="Arial" pitchFamily="34" charset="0"/>
                <a:cs typeface="Arial" pitchFamily="34" charset="0"/>
              </a:rPr>
              <a:t>	Rom 8:2-4; Gal 5:16</a:t>
            </a:r>
          </a:p>
          <a:p>
            <a:endParaRPr lang="fr-FR" sz="1400" b="1" dirty="0" smtClean="0">
              <a:latin typeface="Arial" pitchFamily="34" charset="0"/>
              <a:cs typeface="Arial" pitchFamily="34" charset="0"/>
            </a:endParaRPr>
          </a:p>
          <a:p>
            <a:r>
              <a:rPr lang="fr-FR" b="1" spc="-10" dirty="0" smtClean="0">
                <a:latin typeface="Arial" pitchFamily="34" charset="0"/>
                <a:cs typeface="Arial" pitchFamily="34" charset="0"/>
              </a:rPr>
              <a:t>49. </a:t>
            </a:r>
            <a:r>
              <a:rPr lang="fr-FR" b="1" spc="-30" dirty="0" smtClean="0">
                <a:latin typeface="Arial" pitchFamily="34" charset="0"/>
                <a:cs typeface="Arial" pitchFamily="34" charset="0"/>
              </a:rPr>
              <a:t>l’Esprit de Dieu </a:t>
            </a:r>
            <a:r>
              <a:rPr lang="en-US" b="1" spc="-30" dirty="0" err="1" smtClean="0">
                <a:latin typeface="Arial" pitchFamily="34" charset="0"/>
                <a:cs typeface="Arial" pitchFamily="34" charset="0"/>
              </a:rPr>
              <a:t>est</a:t>
            </a:r>
            <a:r>
              <a:rPr lang="en-US" b="1" spc="-30" dirty="0" smtClean="0">
                <a:latin typeface="Arial" pitchFamily="34" charset="0"/>
                <a:cs typeface="Arial" pitchFamily="34" charset="0"/>
              </a:rPr>
              <a:t> </a:t>
            </a:r>
            <a:r>
              <a:rPr lang="en-US" b="1" spc="-30" dirty="0" err="1" smtClean="0">
                <a:latin typeface="Arial" pitchFamily="34" charset="0"/>
                <a:cs typeface="Arial" pitchFamily="34" charset="0"/>
              </a:rPr>
              <a:t>répandu</a:t>
            </a:r>
            <a:r>
              <a:rPr lang="en-US" b="1" spc="-30" dirty="0" smtClean="0">
                <a:latin typeface="Arial" pitchFamily="34" charset="0"/>
                <a:cs typeface="Arial" pitchFamily="34" charset="0"/>
              </a:rPr>
              <a:t> </a:t>
            </a:r>
            <a:r>
              <a:rPr lang="fr-FR" b="1" spc="-30" dirty="0" smtClean="0">
                <a:latin typeface="Arial" pitchFamily="34" charset="0"/>
                <a:cs typeface="Arial" pitchFamily="34" charset="0"/>
              </a:rPr>
              <a:t>dans nos cœurs.  Actes 2:17-18; Rom 5:5; Tit 3:4-7</a:t>
            </a:r>
          </a:p>
          <a:p>
            <a:endParaRPr lang="fr-FR" sz="1400" b="1" dirty="0" smtClean="0">
              <a:latin typeface="Arial" pitchFamily="34" charset="0"/>
              <a:cs typeface="Arial" pitchFamily="34" charset="0"/>
            </a:endParaRPr>
          </a:p>
          <a:p>
            <a:r>
              <a:rPr lang="fr-FR" b="1" dirty="0" smtClean="0">
                <a:latin typeface="Arial" pitchFamily="34" charset="0"/>
                <a:cs typeface="Arial" pitchFamily="34" charset="0"/>
              </a:rPr>
              <a:t>50. l’amour de Dieu </a:t>
            </a:r>
            <a:r>
              <a:rPr lang="en-US" b="1" dirty="0" err="1" smtClean="0">
                <a:latin typeface="Arial" pitchFamily="34" charset="0"/>
                <a:cs typeface="Arial" pitchFamily="34" charset="0"/>
              </a:rPr>
              <a:t>est</a:t>
            </a:r>
            <a:r>
              <a:rPr lang="en-US" b="1" dirty="0" smtClean="0">
                <a:latin typeface="Arial" pitchFamily="34" charset="0"/>
                <a:cs typeface="Arial" pitchFamily="34" charset="0"/>
              </a:rPr>
              <a:t> </a:t>
            </a:r>
            <a:r>
              <a:rPr lang="en-US" b="1" dirty="0" err="1" smtClean="0">
                <a:latin typeface="Arial" pitchFamily="34" charset="0"/>
                <a:cs typeface="Arial" pitchFamily="34" charset="0"/>
              </a:rPr>
              <a:t>répandu</a:t>
            </a:r>
            <a:r>
              <a:rPr lang="fr-FR" b="1" dirty="0" smtClean="0">
                <a:latin typeface="Arial" pitchFamily="34" charset="0"/>
                <a:cs typeface="Arial" pitchFamily="34" charset="0"/>
              </a:rPr>
              <a:t> dans nos cœurs par le Saint-Esprit.  Rom 5:5</a:t>
            </a:r>
          </a:p>
          <a:p>
            <a:endParaRPr lang="fr-FR" sz="1400" b="1" dirty="0" smtClean="0">
              <a:latin typeface="Arial" pitchFamily="34" charset="0"/>
              <a:cs typeface="Arial" pitchFamily="34" charset="0"/>
            </a:endParaRPr>
          </a:p>
          <a:p>
            <a:r>
              <a:rPr lang="fr-FR" b="1" spc="-40" dirty="0" smtClean="0">
                <a:latin typeface="Arial" pitchFamily="34" charset="0"/>
                <a:cs typeface="Arial" pitchFamily="34" charset="0"/>
              </a:rPr>
              <a:t>51. de nos cœurs coulent des fleuves d'eau vive de l'Esprit aux autres. Jean 7:37-39</a:t>
            </a:r>
          </a:p>
          <a:p>
            <a:endParaRPr lang="fr-FR" sz="1400" b="1" dirty="0" smtClean="0">
              <a:latin typeface="Arial" pitchFamily="34" charset="0"/>
              <a:cs typeface="Arial" pitchFamily="34" charset="0"/>
            </a:endParaRPr>
          </a:p>
          <a:p>
            <a:r>
              <a:rPr lang="fr-FR" b="1" dirty="0" smtClean="0">
                <a:latin typeface="Arial" pitchFamily="34" charset="0"/>
                <a:cs typeface="Arial" pitchFamily="34" charset="0"/>
              </a:rPr>
              <a:t>52. immergé dans l'Esprit.  Actes 1:5, 8; Marc 1:8; Actes 11:16; 1 Cor 12:13</a:t>
            </a:r>
          </a:p>
          <a:p>
            <a:endParaRPr lang="fr-FR" sz="1400" b="1" dirty="0" smtClean="0">
              <a:latin typeface="Arial" pitchFamily="34" charset="0"/>
              <a:cs typeface="Arial" pitchFamily="34" charset="0"/>
            </a:endParaRPr>
          </a:p>
          <a:p>
            <a:r>
              <a:rPr lang="fr-FR" b="1" dirty="0" smtClean="0">
                <a:latin typeface="Arial" pitchFamily="34" charset="0"/>
                <a:cs typeface="Arial" pitchFamily="34" charset="0"/>
              </a:rPr>
              <a:t>53-55. donné, recevoir, avoir le don de l'Esprit.</a:t>
            </a:r>
          </a:p>
          <a:p>
            <a:r>
              <a:rPr lang="fr-FR" b="1" dirty="0" smtClean="0">
                <a:latin typeface="Arial" pitchFamily="34" charset="0"/>
                <a:cs typeface="Arial" pitchFamily="34" charset="0"/>
              </a:rPr>
              <a:t>	Rom 5:5; 1 Jean 4:13; 1 Cor 12:13; Rom 8:9, 23; Actes 2:38; Jean 7:39</a:t>
            </a:r>
          </a:p>
          <a:p>
            <a:endParaRPr lang="fr-FR" sz="1400" b="1" dirty="0" smtClean="0">
              <a:latin typeface="Arial" pitchFamily="34" charset="0"/>
              <a:cs typeface="Arial" pitchFamily="34" charset="0"/>
            </a:endParaRPr>
          </a:p>
          <a:p>
            <a:r>
              <a:rPr lang="fr-FR" b="1" dirty="0" smtClean="0">
                <a:latin typeface="Arial" pitchFamily="34" charset="0"/>
                <a:cs typeface="Arial" pitchFamily="34" charset="0"/>
              </a:rPr>
              <a:t>56. l'Esprit vient et descend sur nous.  Actes 1:8; 11:15; Jean 16:7, 8, 13</a:t>
            </a:r>
          </a:p>
          <a:p>
            <a:endParaRPr lang="fr-FR" sz="1400" b="1" dirty="0" smtClean="0">
              <a:latin typeface="Arial" pitchFamily="34" charset="0"/>
              <a:cs typeface="Arial" pitchFamily="34" charset="0"/>
            </a:endParaRPr>
          </a:p>
          <a:p>
            <a:r>
              <a:rPr lang="fr-FR" b="1" dirty="0" smtClean="0">
                <a:latin typeface="Arial" pitchFamily="34" charset="0"/>
                <a:cs typeface="Arial" pitchFamily="34" charset="0"/>
              </a:rPr>
              <a:t>57. oint de l'Esprit.  2 Cor 1:21-22; 1 Jean 2:20,27</a:t>
            </a:r>
          </a:p>
          <a:p>
            <a:endParaRPr lang="fr-FR" sz="1400" b="1" dirty="0" smtClean="0">
              <a:latin typeface="Arial" pitchFamily="34" charset="0"/>
              <a:cs typeface="Arial" pitchFamily="34" charset="0"/>
            </a:endParaRPr>
          </a:p>
          <a:p>
            <a:r>
              <a:rPr lang="fr-FR" b="1" dirty="0" smtClean="0">
                <a:latin typeface="Arial" pitchFamily="34" charset="0"/>
                <a:cs typeface="Arial" pitchFamily="34" charset="0"/>
              </a:rPr>
              <a:t>58. scellé avec l'Esprit.  2 Cor 1:21-22; </a:t>
            </a:r>
            <a:r>
              <a:rPr lang="fr-FR" b="1" dirty="0" err="1" smtClean="0">
                <a:latin typeface="Arial" pitchFamily="34" charset="0"/>
                <a:cs typeface="Arial" pitchFamily="34" charset="0"/>
              </a:rPr>
              <a:t>Ep</a:t>
            </a:r>
            <a:r>
              <a:rPr lang="fr-FR" b="1" dirty="0" smtClean="0">
                <a:latin typeface="Arial" pitchFamily="34" charset="0"/>
                <a:cs typeface="Arial" pitchFamily="34" charset="0"/>
              </a:rPr>
              <a:t> 1:13; 16:30</a:t>
            </a:r>
          </a:p>
          <a:p>
            <a:endParaRPr lang="fr-FR" sz="1400" b="1" dirty="0" smtClean="0">
              <a:latin typeface="Arial" pitchFamily="34" charset="0"/>
              <a:cs typeface="Arial" pitchFamily="34" charset="0"/>
            </a:endParaRPr>
          </a:p>
          <a:p>
            <a:r>
              <a:rPr lang="fr-FR" b="1" dirty="0" smtClean="0">
                <a:latin typeface="Arial" pitchFamily="34" charset="0"/>
                <a:cs typeface="Arial" pitchFamily="34" charset="0"/>
              </a:rPr>
              <a:t>59. l'Esprit est la garantie de notre héritage.  2 Cor 1:21-22; 5:5; </a:t>
            </a:r>
            <a:r>
              <a:rPr lang="fr-FR" b="1" dirty="0" err="1" smtClean="0">
                <a:latin typeface="Arial" pitchFamily="34" charset="0"/>
                <a:cs typeface="Arial" pitchFamily="34" charset="0"/>
              </a:rPr>
              <a:t>Ep</a:t>
            </a:r>
            <a:r>
              <a:rPr lang="fr-FR" b="1" dirty="0" smtClean="0">
                <a:latin typeface="Arial" pitchFamily="34" charset="0"/>
                <a:cs typeface="Arial" pitchFamily="34" charset="0"/>
              </a:rPr>
              <a:t> 1:13-14</a:t>
            </a:r>
          </a:p>
          <a:p>
            <a:endParaRPr lang="fr-FR" sz="1400" b="1" dirty="0" smtClean="0">
              <a:latin typeface="Arial" pitchFamily="34" charset="0"/>
              <a:cs typeface="Arial" pitchFamily="34" charset="0"/>
            </a:endParaRPr>
          </a:p>
          <a:p>
            <a:r>
              <a:rPr lang="fr-FR" b="1" dirty="0" smtClean="0">
                <a:latin typeface="Arial" pitchFamily="34" charset="0"/>
                <a:cs typeface="Arial" pitchFamily="34" charset="0"/>
              </a:rPr>
              <a:t>60. né de nouveau de l'Esprit, né de Dieu.  Jean 3:3-8; 1 Jean 3:9; 4:7; 5:4</a:t>
            </a:r>
          </a:p>
          <a:p>
            <a:endParaRPr lang="en-CA" dirty="0">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217087"/>
          </a:xfrm>
          <a:prstGeom prst="rect">
            <a:avLst/>
          </a:prstGeom>
          <a:noFill/>
        </p:spPr>
        <p:txBody>
          <a:bodyPr wrap="square" rtlCol="0">
            <a:spAutoFit/>
          </a:bodyPr>
          <a:lstStyle/>
          <a:p>
            <a:r>
              <a:rPr lang="en-US" b="1" dirty="0" smtClean="0">
                <a:solidFill>
                  <a:srgbClr val="FF0000"/>
                </a:solidFill>
                <a:latin typeface="Arial" pitchFamily="34" charset="0"/>
                <a:cs typeface="Arial" pitchFamily="34" charset="0"/>
              </a:rPr>
              <a:t>5 </a:t>
            </a:r>
            <a:r>
              <a:rPr lang="en-US" b="1" dirty="0" err="1" smtClean="0">
                <a:solidFill>
                  <a:srgbClr val="FF0000"/>
                </a:solidFill>
                <a:latin typeface="Arial" pitchFamily="34" charset="0"/>
                <a:cs typeface="Arial" pitchFamily="34" charset="0"/>
              </a:rPr>
              <a:t>continu</a:t>
            </a:r>
            <a:r>
              <a:rPr lang="en-US" b="1" dirty="0" smtClean="0">
                <a:solidFill>
                  <a:srgbClr val="FF0000"/>
                </a:solidFill>
                <a:latin typeface="Arial" pitchFamily="34" charset="0"/>
                <a:cs typeface="Arial" pitchFamily="34" charset="0"/>
              </a:rPr>
              <a:t>.  </a:t>
            </a:r>
            <a:r>
              <a:rPr lang="fr-FR" b="1" dirty="0" smtClean="0">
                <a:solidFill>
                  <a:srgbClr val="FF0000"/>
                </a:solidFill>
                <a:latin typeface="Arial" pitchFamily="34" charset="0"/>
                <a:cs typeface="Arial" pitchFamily="34" charset="0"/>
              </a:rPr>
              <a:t>Les dons de la vie dans le Saint-Esprit 48-71</a:t>
            </a:r>
            <a:endParaRPr lang="en-US" b="1" dirty="0" smtClean="0">
              <a:solidFill>
                <a:srgbClr val="FF0000"/>
              </a:solidFill>
              <a:latin typeface="Arial" pitchFamily="34" charset="0"/>
              <a:cs typeface="Arial" pitchFamily="34" charset="0"/>
            </a:endParaRPr>
          </a:p>
          <a:p>
            <a:endParaRPr lang="en-CA" sz="1600" dirty="0">
              <a:latin typeface="Arial" pitchFamily="34" charset="0"/>
              <a:cs typeface="Arial" pitchFamily="34" charset="0"/>
            </a:endParaRPr>
          </a:p>
          <a:p>
            <a:r>
              <a:rPr lang="fr-CA" b="1" dirty="0" smtClean="0">
                <a:latin typeface="Arial" pitchFamily="34" charset="0"/>
                <a:cs typeface="Arial" pitchFamily="34" charset="0"/>
              </a:rPr>
              <a:t>61. l’Esprit de vérité nous console et nous enseigne la vérité de Dieu en Christ.</a:t>
            </a:r>
            <a:endParaRPr lang="en-US" b="1" dirty="0" smtClean="0">
              <a:latin typeface="Arial" pitchFamily="34" charset="0"/>
              <a:cs typeface="Arial" pitchFamily="34" charset="0"/>
            </a:endParaRPr>
          </a:p>
          <a:p>
            <a:r>
              <a:rPr lang="fr-CA" b="1" dirty="0" smtClean="0">
                <a:latin typeface="Arial" pitchFamily="34" charset="0"/>
                <a:cs typeface="Arial" pitchFamily="34" charset="0"/>
              </a:rPr>
              <a:t>	Jean 14:16-18, 26; 15:26; 16:7-15; 1Cor 2:10-16; </a:t>
            </a:r>
            <a:r>
              <a:rPr lang="fr-CA" b="1" dirty="0" err="1" smtClean="0">
                <a:latin typeface="Arial" pitchFamily="34" charset="0"/>
                <a:cs typeface="Arial" pitchFamily="34" charset="0"/>
              </a:rPr>
              <a:t>Ep</a:t>
            </a:r>
            <a:r>
              <a:rPr lang="fr-CA" b="1" dirty="0" smtClean="0">
                <a:latin typeface="Arial" pitchFamily="34" charset="0"/>
                <a:cs typeface="Arial" pitchFamily="34" charset="0"/>
              </a:rPr>
              <a:t> 6:17-18; 1 </a:t>
            </a:r>
            <a:r>
              <a:rPr lang="fr-CA" b="1" dirty="0" err="1" smtClean="0">
                <a:latin typeface="Arial" pitchFamily="34" charset="0"/>
                <a:cs typeface="Arial" pitchFamily="34" charset="0"/>
              </a:rPr>
              <a:t>Jn</a:t>
            </a:r>
            <a:r>
              <a:rPr lang="fr-CA" b="1" dirty="0" smtClean="0">
                <a:latin typeface="Arial" pitchFamily="34" charset="0"/>
                <a:cs typeface="Arial" pitchFamily="34" charset="0"/>
              </a:rPr>
              <a:t> 2:20,27</a:t>
            </a:r>
            <a:endParaRPr lang="en-US" b="1" dirty="0" smtClean="0">
              <a:latin typeface="Arial" pitchFamily="34" charset="0"/>
              <a:cs typeface="Arial" pitchFamily="34" charset="0"/>
            </a:endParaRPr>
          </a:p>
          <a:p>
            <a:r>
              <a:rPr lang="fr-CA" sz="1400" b="1" dirty="0" smtClean="0">
                <a:latin typeface="Arial" pitchFamily="34" charset="0"/>
                <a:cs typeface="Arial" pitchFamily="34" charset="0"/>
              </a:rPr>
              <a:t> </a:t>
            </a:r>
            <a:endParaRPr lang="en-US" sz="1400" b="1" dirty="0" smtClean="0">
              <a:latin typeface="Arial" pitchFamily="34" charset="0"/>
              <a:cs typeface="Arial" pitchFamily="34" charset="0"/>
            </a:endParaRPr>
          </a:p>
          <a:p>
            <a:r>
              <a:rPr lang="fr-CA" b="1" dirty="0" smtClean="0">
                <a:latin typeface="Arial" pitchFamily="34" charset="0"/>
                <a:cs typeface="Arial" pitchFamily="34" charset="0"/>
              </a:rPr>
              <a:t>62. l'Esprit nous conduit.  Rom 8:4-5, 12-14; Gal 5:18</a:t>
            </a:r>
            <a:endParaRPr lang="en-US" b="1" dirty="0" smtClean="0">
              <a:latin typeface="Arial" pitchFamily="34" charset="0"/>
              <a:cs typeface="Arial" pitchFamily="34" charset="0"/>
            </a:endParaRPr>
          </a:p>
          <a:p>
            <a:endParaRPr lang="en-US" sz="1400" b="1" dirty="0" smtClean="0">
              <a:latin typeface="Arial" pitchFamily="34" charset="0"/>
              <a:cs typeface="Arial" pitchFamily="34" charset="0"/>
            </a:endParaRPr>
          </a:p>
          <a:p>
            <a:r>
              <a:rPr lang="fr-CA" b="1" spc="-40" dirty="0" smtClean="0">
                <a:latin typeface="Arial" pitchFamily="34" charset="0"/>
                <a:cs typeface="Arial" pitchFamily="34" charset="0"/>
              </a:rPr>
              <a:t>63. l'Esprit nous sanctifie.</a:t>
            </a:r>
            <a:r>
              <a:rPr lang="en-US" b="1" spc="-40" dirty="0" smtClean="0">
                <a:latin typeface="Arial" pitchFamily="34" charset="0"/>
                <a:cs typeface="Arial" pitchFamily="34" charset="0"/>
              </a:rPr>
              <a:t> </a:t>
            </a:r>
            <a:r>
              <a:rPr lang="fr-CA" b="1" spc="-40" dirty="0" smtClean="0">
                <a:latin typeface="Arial" pitchFamily="34" charset="0"/>
                <a:cs typeface="Arial" pitchFamily="34" charset="0"/>
              </a:rPr>
              <a:t>Rom 15:16; Gal 5:16-23; Col 3:5-17; 2 </a:t>
            </a:r>
            <a:r>
              <a:rPr lang="fr-CA" b="1" spc="-40" dirty="0" err="1" smtClean="0">
                <a:latin typeface="Arial" pitchFamily="34" charset="0"/>
                <a:cs typeface="Arial" pitchFamily="34" charset="0"/>
              </a:rPr>
              <a:t>Thes</a:t>
            </a:r>
            <a:r>
              <a:rPr lang="fr-CA" b="1" spc="-40" dirty="0" smtClean="0">
                <a:latin typeface="Arial" pitchFamily="34" charset="0"/>
                <a:cs typeface="Arial" pitchFamily="34" charset="0"/>
              </a:rPr>
              <a:t> 2:13; 1 Pi 1:1-2</a:t>
            </a:r>
            <a:endParaRPr lang="en-US" b="1" spc="-40" dirty="0" smtClean="0">
              <a:latin typeface="Arial" pitchFamily="34" charset="0"/>
              <a:cs typeface="Arial" pitchFamily="34" charset="0"/>
            </a:endParaRPr>
          </a:p>
          <a:p>
            <a:r>
              <a:rPr lang="fr-CA" sz="1400" b="1" dirty="0" smtClean="0">
                <a:latin typeface="Arial" pitchFamily="34" charset="0"/>
                <a:cs typeface="Arial" pitchFamily="34" charset="0"/>
              </a:rPr>
              <a:t> </a:t>
            </a:r>
            <a:endParaRPr lang="en-US" sz="1400" b="1" dirty="0" smtClean="0">
              <a:latin typeface="Arial" pitchFamily="34" charset="0"/>
              <a:cs typeface="Arial" pitchFamily="34" charset="0"/>
            </a:endParaRPr>
          </a:p>
          <a:p>
            <a:r>
              <a:rPr lang="fr-CA" b="1" dirty="0" smtClean="0">
                <a:latin typeface="Arial" pitchFamily="34" charset="0"/>
                <a:cs typeface="Arial" pitchFamily="34" charset="0"/>
              </a:rPr>
              <a:t>64. l’adoption </a:t>
            </a:r>
            <a:r>
              <a:rPr lang="fr-FR" b="1" dirty="0" smtClean="0">
                <a:latin typeface="Arial" pitchFamily="34" charset="0"/>
                <a:cs typeface="Arial" pitchFamily="34" charset="0"/>
              </a:rPr>
              <a:t>des fils, Dieu envoie l’Esprit de son Fils dans nos cœurs</a:t>
            </a:r>
            <a:r>
              <a:rPr lang="fr-CA" b="1" dirty="0" smtClean="0">
                <a:latin typeface="Arial" pitchFamily="34" charset="0"/>
                <a:cs typeface="Arial" pitchFamily="34" charset="0"/>
              </a:rPr>
              <a:t>.  </a:t>
            </a:r>
          </a:p>
          <a:p>
            <a:r>
              <a:rPr lang="fr-CA" b="1" dirty="0" smtClean="0">
                <a:latin typeface="Arial" pitchFamily="34" charset="0"/>
                <a:cs typeface="Arial" pitchFamily="34" charset="0"/>
              </a:rPr>
              <a:t>	Gal 4:5-6; 2 Cor 6:18; </a:t>
            </a:r>
            <a:r>
              <a:rPr lang="fr-CA" b="1" dirty="0" err="1" smtClean="0">
                <a:latin typeface="Arial" pitchFamily="34" charset="0"/>
                <a:cs typeface="Arial" pitchFamily="34" charset="0"/>
              </a:rPr>
              <a:t>Ep</a:t>
            </a:r>
            <a:r>
              <a:rPr lang="fr-CA" b="1" dirty="0" smtClean="0">
                <a:latin typeface="Arial" pitchFamily="34" charset="0"/>
                <a:cs typeface="Arial" pitchFamily="34" charset="0"/>
              </a:rPr>
              <a:t> 1:5</a:t>
            </a:r>
            <a:endParaRPr lang="en-US" b="1" dirty="0" smtClean="0">
              <a:latin typeface="Arial" pitchFamily="34" charset="0"/>
              <a:cs typeface="Arial" pitchFamily="34" charset="0"/>
            </a:endParaRPr>
          </a:p>
          <a:p>
            <a:endParaRPr lang="en-US" sz="1400" b="1" dirty="0" smtClean="0">
              <a:latin typeface="Arial" pitchFamily="34" charset="0"/>
              <a:cs typeface="Arial" pitchFamily="34" charset="0"/>
            </a:endParaRPr>
          </a:p>
          <a:p>
            <a:r>
              <a:rPr lang="fr-CA" b="1" dirty="0" smtClean="0">
                <a:latin typeface="Arial" pitchFamily="34" charset="0"/>
                <a:cs typeface="Arial" pitchFamily="34" charset="0"/>
              </a:rPr>
              <a:t>65. Dieu nous donne les dons de grâce par l'Esprit pour servir les autres.  </a:t>
            </a:r>
          </a:p>
          <a:p>
            <a:r>
              <a:rPr lang="fr-CA" b="1" dirty="0" smtClean="0">
                <a:latin typeface="Arial" pitchFamily="34" charset="0"/>
                <a:cs typeface="Arial" pitchFamily="34" charset="0"/>
              </a:rPr>
              <a:t>	Rom 12:6-8; 1 Cor 12:4-11; 1 Pi 4:10</a:t>
            </a:r>
            <a:endParaRPr lang="en-US" b="1" dirty="0" smtClean="0">
              <a:latin typeface="Arial" pitchFamily="34" charset="0"/>
              <a:cs typeface="Arial" pitchFamily="34" charset="0"/>
            </a:endParaRPr>
          </a:p>
          <a:p>
            <a:endParaRPr lang="en-US" sz="1400" b="1" dirty="0" smtClean="0">
              <a:latin typeface="Arial" pitchFamily="34" charset="0"/>
              <a:cs typeface="Arial" pitchFamily="34" charset="0"/>
            </a:endParaRPr>
          </a:p>
          <a:p>
            <a:r>
              <a:rPr lang="fr-CA" b="1" dirty="0" smtClean="0">
                <a:latin typeface="Arial" pitchFamily="34" charset="0"/>
                <a:cs typeface="Arial" pitchFamily="34" charset="0"/>
              </a:rPr>
              <a:t>66. l’Esprit nous remplit pour faire la volonté du Seigneur et marcher comme 	Jésus a marché.  </a:t>
            </a:r>
            <a:r>
              <a:rPr lang="fr-CA" b="1" dirty="0" err="1" smtClean="0">
                <a:latin typeface="Arial" pitchFamily="34" charset="0"/>
                <a:cs typeface="Arial" pitchFamily="34" charset="0"/>
              </a:rPr>
              <a:t>Ep</a:t>
            </a:r>
            <a:r>
              <a:rPr lang="fr-CA" b="1" dirty="0" smtClean="0">
                <a:latin typeface="Arial" pitchFamily="34" charset="0"/>
                <a:cs typeface="Arial" pitchFamily="34" charset="0"/>
              </a:rPr>
              <a:t> 5:18; Actes 2:4; 4:31; 13:52; 1 Jean 2:6</a:t>
            </a:r>
            <a:endParaRPr lang="en-US" b="1" dirty="0" smtClean="0">
              <a:latin typeface="Arial" pitchFamily="34" charset="0"/>
              <a:cs typeface="Arial" pitchFamily="34" charset="0"/>
            </a:endParaRPr>
          </a:p>
          <a:p>
            <a:endParaRPr lang="en-US" sz="1400" b="1" dirty="0" smtClean="0">
              <a:latin typeface="Arial" pitchFamily="34" charset="0"/>
              <a:cs typeface="Arial" pitchFamily="34" charset="0"/>
            </a:endParaRPr>
          </a:p>
          <a:p>
            <a:r>
              <a:rPr lang="fr-CA" b="1" dirty="0" smtClean="0">
                <a:latin typeface="Arial" pitchFamily="34" charset="0"/>
                <a:cs typeface="Arial" pitchFamily="34" charset="0"/>
              </a:rPr>
              <a:t>67. </a:t>
            </a:r>
            <a:r>
              <a:rPr lang="en-US" b="1" dirty="0" err="1" smtClean="0">
                <a:latin typeface="Arial" pitchFamily="34" charset="0"/>
                <a:cs typeface="Arial" pitchFamily="34" charset="0"/>
              </a:rPr>
              <a:t>circoncis</a:t>
            </a:r>
            <a:r>
              <a:rPr lang="en-US" b="1" dirty="0" smtClean="0">
                <a:latin typeface="Arial" pitchFamily="34" charset="0"/>
                <a:cs typeface="Arial" pitchFamily="34" charset="0"/>
              </a:rPr>
              <a:t> par Christ </a:t>
            </a:r>
            <a:r>
              <a:rPr lang="en-US" b="1" dirty="0" err="1" smtClean="0">
                <a:latin typeface="Arial" pitchFamily="34" charset="0"/>
                <a:cs typeface="Arial" pitchFamily="34" charset="0"/>
              </a:rPr>
              <a:t>dans</a:t>
            </a:r>
            <a:r>
              <a:rPr lang="en-US" b="1" dirty="0" smtClean="0">
                <a:latin typeface="Arial" pitchFamily="34" charset="0"/>
                <a:cs typeface="Arial" pitchFamily="34" charset="0"/>
              </a:rPr>
              <a:t> </a:t>
            </a:r>
            <a:r>
              <a:rPr lang="en-US" b="1" dirty="0" err="1" smtClean="0">
                <a:latin typeface="Arial" pitchFamily="34" charset="0"/>
                <a:cs typeface="Arial" pitchFamily="34" charset="0"/>
              </a:rPr>
              <a:t>l'Esprit</a:t>
            </a:r>
            <a:r>
              <a:rPr lang="en-US" b="1" dirty="0" smtClean="0">
                <a:latin typeface="Arial" pitchFamily="34" charset="0"/>
                <a:cs typeface="Arial" pitchFamily="34" charset="0"/>
              </a:rPr>
              <a:t>, coupé de vivre </a:t>
            </a:r>
            <a:r>
              <a:rPr lang="en-US" b="1" dirty="0" err="1" smtClean="0">
                <a:latin typeface="Arial" pitchFamily="34" charset="0"/>
                <a:cs typeface="Arial" pitchFamily="34" charset="0"/>
              </a:rPr>
              <a:t>dans</a:t>
            </a:r>
            <a:r>
              <a:rPr lang="en-US" b="1" dirty="0" smtClean="0">
                <a:latin typeface="Arial" pitchFamily="34" charset="0"/>
                <a:cs typeface="Arial" pitchFamily="34" charset="0"/>
              </a:rPr>
              <a:t> la chair pour vivre </a:t>
            </a:r>
          </a:p>
          <a:p>
            <a:r>
              <a:rPr lang="en-US" b="1" dirty="0" smtClean="0">
                <a:latin typeface="Arial" pitchFamily="34" charset="0"/>
                <a:cs typeface="Arial" pitchFamily="34" charset="0"/>
              </a:rPr>
              <a:t>	en Christ </a:t>
            </a:r>
            <a:r>
              <a:rPr lang="en-US" b="1" dirty="0" err="1" smtClean="0">
                <a:latin typeface="Arial" pitchFamily="34" charset="0"/>
                <a:cs typeface="Arial" pitchFamily="34" charset="0"/>
              </a:rPr>
              <a:t>dans</a:t>
            </a:r>
            <a:r>
              <a:rPr lang="en-US" b="1" dirty="0" smtClean="0">
                <a:latin typeface="Arial" pitchFamily="34" charset="0"/>
                <a:cs typeface="Arial" pitchFamily="34" charset="0"/>
              </a:rPr>
              <a:t> </a:t>
            </a:r>
            <a:r>
              <a:rPr lang="en-US" b="1" dirty="0" err="1" smtClean="0">
                <a:latin typeface="Arial" pitchFamily="34" charset="0"/>
                <a:cs typeface="Arial" pitchFamily="34" charset="0"/>
              </a:rPr>
              <a:t>l'Esprit</a:t>
            </a:r>
            <a:r>
              <a:rPr lang="en-US" b="1" dirty="0" smtClean="0">
                <a:latin typeface="Arial" pitchFamily="34" charset="0"/>
                <a:cs typeface="Arial" pitchFamily="34" charset="0"/>
              </a:rPr>
              <a:t> en </a:t>
            </a:r>
            <a:r>
              <a:rPr lang="en-US" b="1" dirty="0" err="1" smtClean="0">
                <a:latin typeface="Arial" pitchFamily="34" charset="0"/>
                <a:cs typeface="Arial" pitchFamily="34" charset="0"/>
              </a:rPr>
              <a:t>Dieu</a:t>
            </a:r>
            <a:r>
              <a:rPr lang="en-US" b="1" dirty="0" smtClean="0">
                <a:latin typeface="Arial" pitchFamily="34" charset="0"/>
                <a:cs typeface="Arial" pitchFamily="34" charset="0"/>
              </a:rPr>
              <a:t>.</a:t>
            </a:r>
            <a:r>
              <a:rPr lang="fr-FR" b="1" dirty="0" smtClean="0">
                <a:latin typeface="Arial" pitchFamily="34" charset="0"/>
                <a:cs typeface="Arial" pitchFamily="34" charset="0"/>
              </a:rPr>
              <a:t>  Col 2:11-13; Rom 2:29; 8:9</a:t>
            </a:r>
          </a:p>
          <a:p>
            <a:endParaRPr lang="en-US" sz="1400" b="1" dirty="0" smtClean="0">
              <a:latin typeface="Arial" pitchFamily="34" charset="0"/>
              <a:cs typeface="Arial" pitchFamily="34" charset="0"/>
            </a:endParaRPr>
          </a:p>
          <a:p>
            <a:r>
              <a:rPr lang="fr-CA" b="1" dirty="0" smtClean="0">
                <a:latin typeface="Arial" pitchFamily="34" charset="0"/>
                <a:cs typeface="Arial" pitchFamily="34" charset="0"/>
              </a:rPr>
              <a:t>68. puissance et force incroyablement grandes de l’Esprit.</a:t>
            </a:r>
            <a:endParaRPr lang="en-US" b="1" dirty="0" smtClean="0">
              <a:latin typeface="Arial" pitchFamily="34" charset="0"/>
              <a:cs typeface="Arial" pitchFamily="34" charset="0"/>
            </a:endParaRPr>
          </a:p>
          <a:p>
            <a:r>
              <a:rPr lang="fr-CA" b="1" dirty="0" smtClean="0">
                <a:latin typeface="Arial" pitchFamily="34" charset="0"/>
                <a:cs typeface="Arial" pitchFamily="34" charset="0"/>
              </a:rPr>
              <a:t>	</a:t>
            </a:r>
            <a:r>
              <a:rPr lang="fr-CA" b="1" dirty="0" err="1" smtClean="0">
                <a:latin typeface="Arial" pitchFamily="34" charset="0"/>
                <a:cs typeface="Arial" pitchFamily="34" charset="0"/>
              </a:rPr>
              <a:t>Ep</a:t>
            </a:r>
            <a:r>
              <a:rPr lang="fr-CA" b="1" dirty="0" smtClean="0">
                <a:latin typeface="Arial" pitchFamily="34" charset="0"/>
                <a:cs typeface="Arial" pitchFamily="34" charset="0"/>
              </a:rPr>
              <a:t> 1:19; 3:20; Actes 1:8; 2 Cor 4:7; Luc 24:49; Phil 4:13</a:t>
            </a:r>
            <a:endParaRPr lang="en-US" b="1" dirty="0" smtClean="0">
              <a:latin typeface="Arial" pitchFamily="34" charset="0"/>
              <a:cs typeface="Arial" pitchFamily="34" charset="0"/>
            </a:endParaRPr>
          </a:p>
          <a:p>
            <a:endParaRPr lang="en-US" sz="1400" b="1" dirty="0" smtClean="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293757"/>
          </a:xfrm>
          <a:prstGeom prst="rect">
            <a:avLst/>
          </a:prstGeom>
          <a:noFill/>
        </p:spPr>
        <p:txBody>
          <a:bodyPr wrap="square" rtlCol="0">
            <a:spAutoFit/>
          </a:bodyPr>
          <a:lstStyle/>
          <a:p>
            <a:r>
              <a:rPr lang="fr-FR" b="1" dirty="0" smtClean="0">
                <a:solidFill>
                  <a:srgbClr val="FF0000"/>
                </a:solidFill>
                <a:latin typeface="Arial" pitchFamily="34" charset="0"/>
                <a:cs typeface="Arial" pitchFamily="34" charset="0"/>
              </a:rPr>
              <a:t>5 continu.  Les dons de la vie dans le Saint-Esprit 48-71</a:t>
            </a:r>
          </a:p>
          <a:p>
            <a:endParaRPr lang="fr-FR" b="1" dirty="0" smtClean="0">
              <a:latin typeface="Arial" pitchFamily="34" charset="0"/>
              <a:cs typeface="Arial" pitchFamily="34" charset="0"/>
            </a:endParaRPr>
          </a:p>
          <a:p>
            <a:r>
              <a:rPr lang="fr-CA" b="1" dirty="0" smtClean="0">
                <a:latin typeface="Arial" pitchFamily="34" charset="0"/>
                <a:cs typeface="Arial" pitchFamily="34" charset="0"/>
              </a:rPr>
              <a:t>69. l’ouvrage de Dieu par l’Esprit.  </a:t>
            </a:r>
            <a:r>
              <a:rPr lang="fr-CA" b="1" dirty="0" err="1" smtClean="0">
                <a:latin typeface="Arial" pitchFamily="34" charset="0"/>
                <a:cs typeface="Arial" pitchFamily="34" charset="0"/>
              </a:rPr>
              <a:t>Ep</a:t>
            </a:r>
            <a:r>
              <a:rPr lang="fr-CA" b="1" dirty="0" smtClean="0">
                <a:latin typeface="Arial" pitchFamily="34" charset="0"/>
                <a:cs typeface="Arial" pitchFamily="34" charset="0"/>
              </a:rPr>
              <a:t> 2:10; Phil 2:13</a:t>
            </a:r>
            <a:endParaRPr lang="en-US" b="1" dirty="0" smtClean="0">
              <a:latin typeface="Arial" pitchFamily="34" charset="0"/>
              <a:cs typeface="Arial" pitchFamily="34" charset="0"/>
            </a:endParaRPr>
          </a:p>
          <a:p>
            <a:endParaRPr lang="en-US" sz="1400" b="1" dirty="0" smtClean="0">
              <a:latin typeface="Arial" pitchFamily="34" charset="0"/>
              <a:cs typeface="Arial" pitchFamily="34" charset="0"/>
            </a:endParaRPr>
          </a:p>
          <a:p>
            <a:r>
              <a:rPr lang="fr-CA" b="1" dirty="0" smtClean="0">
                <a:latin typeface="Arial" pitchFamily="34" charset="0"/>
                <a:cs typeface="Arial" pitchFamily="34" charset="0"/>
              </a:rPr>
              <a:t>70-71. conduit en procession triomphale et victoire </a:t>
            </a:r>
            <a:r>
              <a:rPr lang="fr-CA" b="1" dirty="0" err="1" smtClean="0">
                <a:latin typeface="Arial" pitchFamily="34" charset="0"/>
                <a:cs typeface="Arial" pitchFamily="34" charset="0"/>
              </a:rPr>
              <a:t>nike</a:t>
            </a:r>
            <a:r>
              <a:rPr lang="fr-CA" b="1" dirty="0" smtClean="0">
                <a:latin typeface="Arial" pitchFamily="34" charset="0"/>
                <a:cs typeface="Arial" pitchFamily="34" charset="0"/>
              </a:rPr>
              <a:t>.  2 Cor 2:14; 1 Cor 15:57</a:t>
            </a:r>
            <a:endParaRPr lang="en-US" b="1" dirty="0" smtClean="0">
              <a:latin typeface="Arial" pitchFamily="34" charset="0"/>
              <a:cs typeface="Arial" pitchFamily="34" charset="0"/>
            </a:endParaRPr>
          </a:p>
          <a:p>
            <a:endParaRPr lang="fr-FR" b="1" dirty="0" smtClean="0">
              <a:solidFill>
                <a:srgbClr val="0070C0"/>
              </a:solidFill>
              <a:latin typeface="Arial" pitchFamily="34" charset="0"/>
              <a:cs typeface="Arial" pitchFamily="34" charset="0"/>
            </a:endParaRPr>
          </a:p>
          <a:p>
            <a:endParaRPr lang="fr-FR" b="1" dirty="0" smtClean="0">
              <a:solidFill>
                <a:srgbClr val="0070C0"/>
              </a:solidFill>
              <a:latin typeface="Arial" pitchFamily="34" charset="0"/>
              <a:cs typeface="Arial" pitchFamily="34" charset="0"/>
            </a:endParaRPr>
          </a:p>
          <a:p>
            <a:r>
              <a:rPr lang="fr-FR" b="1" dirty="0" smtClean="0">
                <a:solidFill>
                  <a:srgbClr val="0070C0"/>
                </a:solidFill>
                <a:latin typeface="Arial" pitchFamily="34" charset="0"/>
                <a:cs typeface="Arial" pitchFamily="34" charset="0"/>
              </a:rPr>
              <a:t>Notez que les dons de la vie dans le Saint-Esprit incluent également:</a:t>
            </a:r>
          </a:p>
          <a:p>
            <a:endParaRPr lang="fr-FR" b="1" dirty="0" smtClean="0">
              <a:solidFill>
                <a:srgbClr val="0070C0"/>
              </a:solidFill>
              <a:latin typeface="Arial" pitchFamily="34" charset="0"/>
              <a:cs typeface="Arial" pitchFamily="34" charset="0"/>
            </a:endParaRPr>
          </a:p>
          <a:p>
            <a:r>
              <a:rPr lang="fr-FR" b="1" dirty="0" smtClean="0">
                <a:solidFill>
                  <a:srgbClr val="0070C0"/>
                </a:solidFill>
                <a:latin typeface="Arial" pitchFamily="34" charset="0"/>
                <a:cs typeface="Arial" pitchFamily="34" charset="0"/>
              </a:rPr>
              <a:t>17-19. dans l'Esprit et l'Esprit en nous, temples du Saint-Esprit</a:t>
            </a:r>
          </a:p>
          <a:p>
            <a:endParaRPr lang="fr-FR" b="1" dirty="0" smtClean="0">
              <a:solidFill>
                <a:srgbClr val="0070C0"/>
              </a:solidFill>
              <a:latin typeface="Arial" pitchFamily="34" charset="0"/>
              <a:cs typeface="Arial" pitchFamily="34" charset="0"/>
            </a:endParaRPr>
          </a:p>
          <a:p>
            <a:r>
              <a:rPr lang="fr-FR" b="1" dirty="0" smtClean="0">
                <a:solidFill>
                  <a:srgbClr val="0070C0"/>
                </a:solidFill>
                <a:latin typeface="Arial" pitchFamily="34" charset="0"/>
                <a:cs typeface="Arial" pitchFamily="34" charset="0"/>
              </a:rPr>
              <a:t>22. immergé dans le Père, Fils et Esprit</a:t>
            </a:r>
          </a:p>
          <a:p>
            <a:endParaRPr lang="fr-FR" b="1" dirty="0" smtClean="0">
              <a:solidFill>
                <a:srgbClr val="0070C0"/>
              </a:solidFill>
              <a:latin typeface="Arial" pitchFamily="34" charset="0"/>
              <a:cs typeface="Arial" pitchFamily="34" charset="0"/>
            </a:endParaRPr>
          </a:p>
          <a:p>
            <a:r>
              <a:rPr lang="fr-FR" b="1" dirty="0" smtClean="0">
                <a:solidFill>
                  <a:srgbClr val="0070C0"/>
                </a:solidFill>
                <a:latin typeface="Arial" pitchFamily="34" charset="0"/>
                <a:cs typeface="Arial" pitchFamily="34" charset="0"/>
              </a:rPr>
              <a:t>23. communion avec l'Esprit</a:t>
            </a:r>
          </a:p>
          <a:p>
            <a:endParaRPr lang="fr-FR" b="1" dirty="0" smtClean="0">
              <a:solidFill>
                <a:srgbClr val="0070C0"/>
              </a:solidFill>
              <a:latin typeface="Arial" pitchFamily="34" charset="0"/>
              <a:cs typeface="Arial" pitchFamily="34" charset="0"/>
            </a:endParaRPr>
          </a:p>
          <a:p>
            <a:r>
              <a:rPr lang="fr-FR" b="1" dirty="0" smtClean="0">
                <a:solidFill>
                  <a:srgbClr val="0070C0"/>
                </a:solidFill>
                <a:latin typeface="Arial" pitchFamily="34" charset="0"/>
                <a:cs typeface="Arial" pitchFamily="34" charset="0"/>
              </a:rPr>
              <a:t>24. inclut l'accès au Père par le Christ dans un même esprit (</a:t>
            </a:r>
            <a:r>
              <a:rPr lang="fr-FR" b="1" dirty="0" err="1" smtClean="0">
                <a:solidFill>
                  <a:srgbClr val="0070C0"/>
                </a:solidFill>
                <a:latin typeface="Arial" pitchFamily="34" charset="0"/>
                <a:cs typeface="Arial" pitchFamily="34" charset="0"/>
              </a:rPr>
              <a:t>Ep</a:t>
            </a:r>
            <a:r>
              <a:rPr lang="fr-FR" b="1" dirty="0" smtClean="0">
                <a:solidFill>
                  <a:srgbClr val="0070C0"/>
                </a:solidFill>
                <a:latin typeface="Arial" pitchFamily="34" charset="0"/>
                <a:cs typeface="Arial" pitchFamily="34" charset="0"/>
              </a:rPr>
              <a:t> 2.18)</a:t>
            </a:r>
          </a:p>
          <a:p>
            <a:endParaRPr lang="fr-FR" b="1" dirty="0" smtClean="0">
              <a:solidFill>
                <a:srgbClr val="0070C0"/>
              </a:solidFill>
              <a:latin typeface="Arial" pitchFamily="34" charset="0"/>
              <a:cs typeface="Arial" pitchFamily="34" charset="0"/>
            </a:endParaRPr>
          </a:p>
          <a:p>
            <a:r>
              <a:rPr lang="fr-FR" b="1" dirty="0" smtClean="0">
                <a:solidFill>
                  <a:srgbClr val="0070C0"/>
                </a:solidFill>
                <a:latin typeface="Arial" pitchFamily="34" charset="0"/>
                <a:cs typeface="Arial" pitchFamily="34" charset="0"/>
              </a:rPr>
              <a:t>28-29. l’Esprit prie pour nous et nous aide à prier selon l’Esprit en utilisant la parole de Dieu</a:t>
            </a:r>
            <a:endParaRPr lang="en-CA" dirty="0">
              <a:solidFill>
                <a:srgbClr val="0070C0"/>
              </a:solidFill>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463308"/>
          </a:xfrm>
          <a:prstGeom prst="rect">
            <a:avLst/>
          </a:prstGeom>
          <a:noFill/>
        </p:spPr>
        <p:txBody>
          <a:bodyPr wrap="square" rtlCol="0">
            <a:spAutoFit/>
          </a:bodyPr>
          <a:lstStyle/>
          <a:p>
            <a:r>
              <a:rPr lang="fr-FR" b="1" dirty="0" smtClean="0">
                <a:solidFill>
                  <a:srgbClr val="FF0000"/>
                </a:solidFill>
                <a:latin typeface="Arial" pitchFamily="34" charset="0"/>
                <a:cs typeface="Arial" pitchFamily="34" charset="0"/>
              </a:rPr>
              <a:t>6.  Les dons d'être le corps du Christ 72-82                        merci </a:t>
            </a:r>
            <a:r>
              <a:rPr lang="it-IT" b="1" dirty="0" smtClean="0">
                <a:solidFill>
                  <a:srgbClr val="FF0000"/>
                </a:solidFill>
                <a:latin typeface="Arial" pitchFamily="34" charset="0"/>
                <a:cs typeface="Arial" pitchFamily="34" charset="0"/>
              </a:rPr>
              <a:t>Seigneur </a:t>
            </a:r>
            <a:r>
              <a:rPr lang="fr-FR" b="1" dirty="0" smtClean="0">
                <a:solidFill>
                  <a:srgbClr val="FF0000"/>
                </a:solidFill>
                <a:latin typeface="Arial" pitchFamily="34" charset="0"/>
                <a:cs typeface="Arial" pitchFamily="34" charset="0"/>
              </a:rPr>
              <a:t>samedi</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72. membres du corps du Christ, l’Église, unis à Christ notre tête.</a:t>
            </a:r>
          </a:p>
          <a:p>
            <a:r>
              <a:rPr lang="fr-FR" b="1" dirty="0" smtClean="0">
                <a:latin typeface="Arial" pitchFamily="34" charset="0"/>
                <a:cs typeface="Arial" pitchFamily="34" charset="0"/>
              </a:rPr>
              <a:t>	1 Cor 12:13, 27; </a:t>
            </a:r>
            <a:r>
              <a:rPr lang="fr-FR" b="1" dirty="0" err="1" smtClean="0">
                <a:latin typeface="Arial" pitchFamily="34" charset="0"/>
                <a:cs typeface="Arial" pitchFamily="34" charset="0"/>
              </a:rPr>
              <a:t>Ep</a:t>
            </a:r>
            <a:r>
              <a:rPr lang="fr-FR" b="1" dirty="0" smtClean="0">
                <a:latin typeface="Arial" pitchFamily="34" charset="0"/>
                <a:cs typeface="Arial" pitchFamily="34" charset="0"/>
              </a:rPr>
              <a:t> 5:23, 30</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73. frères et </a:t>
            </a:r>
            <a:r>
              <a:rPr lang="fr-FR" b="1" dirty="0" err="1" smtClean="0">
                <a:latin typeface="Arial" pitchFamily="34" charset="0"/>
                <a:cs typeface="Arial" pitchFamily="34" charset="0"/>
              </a:rPr>
              <a:t>soeurs</a:t>
            </a:r>
            <a:r>
              <a:rPr lang="fr-FR" b="1" dirty="0" smtClean="0">
                <a:latin typeface="Arial" pitchFamily="34" charset="0"/>
                <a:cs typeface="Arial" pitchFamily="34" charset="0"/>
              </a:rPr>
              <a:t> en Christ. </a:t>
            </a:r>
            <a:r>
              <a:rPr lang="fr-FR" b="1" dirty="0" err="1" smtClean="0">
                <a:latin typeface="Arial" pitchFamily="34" charset="0"/>
                <a:cs typeface="Arial" pitchFamily="34" charset="0"/>
              </a:rPr>
              <a:t>Ep</a:t>
            </a:r>
            <a:r>
              <a:rPr lang="fr-FR" b="1" dirty="0" smtClean="0">
                <a:latin typeface="Arial" pitchFamily="34" charset="0"/>
                <a:cs typeface="Arial" pitchFamily="34" charset="0"/>
              </a:rPr>
              <a:t> 6:23; Rom 16: 1,14; Jas 2:15</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74. branches unies au Christ notre vigne. Jean 15: 5</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75-79. </a:t>
            </a:r>
            <a:r>
              <a:rPr lang="en-US" b="1" dirty="0" err="1" smtClean="0">
                <a:latin typeface="Arial" pitchFamily="34" charset="0"/>
                <a:cs typeface="Arial" pitchFamily="34" charset="0"/>
              </a:rPr>
              <a:t>une</a:t>
            </a:r>
            <a:r>
              <a:rPr lang="en-US" b="1" dirty="0" smtClean="0">
                <a:latin typeface="Arial" pitchFamily="34" charset="0"/>
                <a:cs typeface="Arial" pitchFamily="34" charset="0"/>
              </a:rPr>
              <a:t> race </a:t>
            </a:r>
            <a:r>
              <a:rPr lang="en-US" b="1" dirty="0" err="1" smtClean="0">
                <a:latin typeface="Arial" pitchFamily="34" charset="0"/>
                <a:cs typeface="Arial" pitchFamily="34" charset="0"/>
              </a:rPr>
              <a:t>élue</a:t>
            </a:r>
            <a:r>
              <a:rPr lang="en-US" b="1" dirty="0" smtClean="0">
                <a:latin typeface="Arial" pitchFamily="34" charset="0"/>
                <a:cs typeface="Arial" pitchFamily="34" charset="0"/>
              </a:rPr>
              <a:t>, un </a:t>
            </a:r>
            <a:r>
              <a:rPr lang="en-US" b="1" dirty="0" err="1" smtClean="0">
                <a:latin typeface="Arial" pitchFamily="34" charset="0"/>
                <a:cs typeface="Arial" pitchFamily="34" charset="0"/>
              </a:rPr>
              <a:t>sacerdoce</a:t>
            </a:r>
            <a:r>
              <a:rPr lang="en-US" b="1" dirty="0" smtClean="0">
                <a:latin typeface="Arial" pitchFamily="34" charset="0"/>
                <a:cs typeface="Arial" pitchFamily="34" charset="0"/>
              </a:rPr>
              <a:t> royal, </a:t>
            </a:r>
            <a:r>
              <a:rPr lang="en-US" b="1" dirty="0" err="1" smtClean="0">
                <a:latin typeface="Arial" pitchFamily="34" charset="0"/>
                <a:cs typeface="Arial" pitchFamily="34" charset="0"/>
              </a:rPr>
              <a:t>une</a:t>
            </a:r>
            <a:r>
              <a:rPr lang="en-US" b="1" dirty="0" smtClean="0">
                <a:latin typeface="Arial" pitchFamily="34" charset="0"/>
                <a:cs typeface="Arial" pitchFamily="34" charset="0"/>
              </a:rPr>
              <a:t> nation </a:t>
            </a:r>
            <a:r>
              <a:rPr lang="en-US" b="1" dirty="0" err="1" smtClean="0">
                <a:latin typeface="Arial" pitchFamily="34" charset="0"/>
                <a:cs typeface="Arial" pitchFamily="34" charset="0"/>
              </a:rPr>
              <a:t>sainte</a:t>
            </a:r>
            <a:r>
              <a:rPr lang="en-US" b="1" dirty="0" smtClean="0">
                <a:latin typeface="Arial" pitchFamily="34" charset="0"/>
                <a:cs typeface="Arial" pitchFamily="34" charset="0"/>
              </a:rPr>
              <a:t>, un </a:t>
            </a:r>
            <a:r>
              <a:rPr lang="en-US" b="1" dirty="0" err="1" smtClean="0">
                <a:latin typeface="Arial" pitchFamily="34" charset="0"/>
                <a:cs typeface="Arial" pitchFamily="34" charset="0"/>
              </a:rPr>
              <a:t>peuple</a:t>
            </a:r>
            <a:r>
              <a:rPr lang="en-US" b="1" dirty="0" smtClean="0">
                <a:latin typeface="Arial" pitchFamily="34" charset="0"/>
                <a:cs typeface="Arial" pitchFamily="34" charset="0"/>
              </a:rPr>
              <a:t> </a:t>
            </a:r>
            <a:r>
              <a:rPr lang="en-US" b="1" dirty="0" err="1" smtClean="0">
                <a:latin typeface="Arial" pitchFamily="34" charset="0"/>
                <a:cs typeface="Arial" pitchFamily="34" charset="0"/>
              </a:rPr>
              <a:t>acquis</a:t>
            </a:r>
            <a:r>
              <a:rPr lang="en-US" b="1" dirty="0" smtClean="0">
                <a:latin typeface="Arial" pitchFamily="34" charset="0"/>
                <a:cs typeface="Arial" pitchFamily="34" charset="0"/>
              </a:rPr>
              <a:t>, </a:t>
            </a:r>
          </a:p>
          <a:p>
            <a:r>
              <a:rPr lang="en-US" b="1" dirty="0" smtClean="0">
                <a:latin typeface="Arial" pitchFamily="34" charset="0"/>
                <a:cs typeface="Arial" pitchFamily="34" charset="0"/>
              </a:rPr>
              <a:t>	le </a:t>
            </a:r>
            <a:r>
              <a:rPr lang="en-US" b="1" dirty="0" err="1" smtClean="0">
                <a:latin typeface="Arial" pitchFamily="34" charset="0"/>
                <a:cs typeface="Arial" pitchFamily="34" charset="0"/>
              </a:rPr>
              <a:t>peuple</a:t>
            </a:r>
            <a:r>
              <a:rPr lang="en-US" b="1" dirty="0" smtClean="0">
                <a:latin typeface="Arial" pitchFamily="34" charset="0"/>
                <a:cs typeface="Arial" pitchFamily="34" charset="0"/>
              </a:rPr>
              <a:t> de </a:t>
            </a:r>
            <a:r>
              <a:rPr lang="en-US" b="1" dirty="0" err="1" smtClean="0">
                <a:latin typeface="Arial" pitchFamily="34" charset="0"/>
                <a:cs typeface="Arial" pitchFamily="34" charset="0"/>
              </a:rPr>
              <a:t>Dieu</a:t>
            </a:r>
            <a:r>
              <a:rPr lang="en-US" b="1" dirty="0" smtClean="0">
                <a:latin typeface="Arial" pitchFamily="34" charset="0"/>
                <a:cs typeface="Arial" pitchFamily="34" charset="0"/>
              </a:rPr>
              <a:t>.  </a:t>
            </a:r>
            <a:r>
              <a:rPr lang="fr-FR" b="1" dirty="0" smtClean="0">
                <a:latin typeface="Arial" pitchFamily="34" charset="0"/>
                <a:cs typeface="Arial" pitchFamily="34" charset="0"/>
              </a:rPr>
              <a:t>1 Pierre 2: 9-10</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80-82. concitoyens avec les saints, gens de la maison de Dieu.</a:t>
            </a:r>
          </a:p>
          <a:p>
            <a:r>
              <a:rPr lang="fr-FR" b="1" dirty="0" smtClean="0">
                <a:latin typeface="Arial" pitchFamily="34" charset="0"/>
                <a:cs typeface="Arial" pitchFamily="34" charset="0"/>
              </a:rPr>
              <a:t>	</a:t>
            </a:r>
            <a:r>
              <a:rPr lang="fr-FR" b="1" dirty="0" err="1" smtClean="0">
                <a:latin typeface="Arial" pitchFamily="34" charset="0"/>
                <a:cs typeface="Arial" pitchFamily="34" charset="0"/>
              </a:rPr>
              <a:t>Ep</a:t>
            </a:r>
            <a:r>
              <a:rPr lang="fr-FR" b="1" dirty="0" smtClean="0">
                <a:latin typeface="Arial" pitchFamily="34" charset="0"/>
                <a:cs typeface="Arial" pitchFamily="34" charset="0"/>
              </a:rPr>
              <a:t> 2:19; Rom 1: 7; 8:27; 2 Cor 1: 1</a:t>
            </a:r>
          </a:p>
          <a:p>
            <a:endParaRPr lang="fr-FR" b="1" dirty="0" smtClean="0">
              <a:latin typeface="Arial" pitchFamily="34" charset="0"/>
              <a:cs typeface="Arial" pitchFamily="34" charset="0"/>
            </a:endParaRPr>
          </a:p>
          <a:p>
            <a:r>
              <a:rPr lang="fr-FR" b="1" dirty="0" smtClean="0">
                <a:solidFill>
                  <a:srgbClr val="3333FF"/>
                </a:solidFill>
                <a:latin typeface="Arial" pitchFamily="34" charset="0"/>
                <a:cs typeface="Arial" pitchFamily="34" charset="0"/>
              </a:rPr>
              <a:t>Notez les aspects supplémentaires d'être le corps du Christ dans:</a:t>
            </a:r>
          </a:p>
          <a:p>
            <a:endParaRPr lang="fr-FR" b="1" dirty="0" smtClean="0">
              <a:solidFill>
                <a:srgbClr val="3333FF"/>
              </a:solidFill>
              <a:latin typeface="Arial" pitchFamily="34" charset="0"/>
              <a:cs typeface="Arial" pitchFamily="34" charset="0"/>
            </a:endParaRPr>
          </a:p>
          <a:p>
            <a:r>
              <a:rPr lang="fr-FR" b="1" dirty="0" smtClean="0">
                <a:solidFill>
                  <a:srgbClr val="3333FF"/>
                </a:solidFill>
                <a:latin typeface="Arial" pitchFamily="34" charset="0"/>
                <a:cs typeface="Arial" pitchFamily="34" charset="0"/>
              </a:rPr>
              <a:t>19 Temple de Dieu 46-47, 94 mariés à Christ</a:t>
            </a:r>
          </a:p>
          <a:p>
            <a:endParaRPr lang="fr-FR" b="1" dirty="0" smtClean="0">
              <a:solidFill>
                <a:srgbClr val="3333FF"/>
              </a:solidFill>
              <a:latin typeface="Arial" pitchFamily="34" charset="0"/>
              <a:cs typeface="Arial" pitchFamily="34" charset="0"/>
            </a:endParaRPr>
          </a:p>
          <a:p>
            <a:r>
              <a:rPr lang="fr-FR" b="1" dirty="0" smtClean="0">
                <a:solidFill>
                  <a:srgbClr val="3333FF"/>
                </a:solidFill>
                <a:latin typeface="Arial" pitchFamily="34" charset="0"/>
                <a:cs typeface="Arial" pitchFamily="34" charset="0"/>
              </a:rPr>
              <a:t>64 L'adoption en tant que fils inclut les croyants en tant que fils de Dieu, enfants de Dieu</a:t>
            </a:r>
          </a:p>
          <a:p>
            <a:endParaRPr lang="fr-FR" b="1" dirty="0" smtClean="0">
              <a:solidFill>
                <a:srgbClr val="3333FF"/>
              </a:solidFill>
              <a:latin typeface="Arial" pitchFamily="34" charset="0"/>
              <a:cs typeface="Arial" pitchFamily="34" charset="0"/>
            </a:endParaRPr>
          </a:p>
          <a:p>
            <a:r>
              <a:rPr lang="fr-FR" b="1" dirty="0" smtClean="0">
                <a:solidFill>
                  <a:srgbClr val="3333FF"/>
                </a:solidFill>
                <a:latin typeface="Arial" pitchFamily="34" charset="0"/>
                <a:cs typeface="Arial" pitchFamily="34" charset="0"/>
              </a:rPr>
              <a:t>64, 72-73, 80-82 inclut la famille de Dieu, l’Église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463308"/>
          </a:xfrm>
          <a:prstGeom prst="rect">
            <a:avLst/>
          </a:prstGeom>
          <a:noFill/>
        </p:spPr>
        <p:txBody>
          <a:bodyPr wrap="square" rtlCol="0">
            <a:spAutoFit/>
          </a:bodyPr>
          <a:lstStyle/>
          <a:p>
            <a:r>
              <a:rPr lang="fr-FR" b="1" dirty="0" smtClean="0">
                <a:solidFill>
                  <a:srgbClr val="FF0000"/>
                </a:solidFill>
                <a:latin typeface="Arial" pitchFamily="34" charset="0"/>
                <a:cs typeface="Arial" pitchFamily="34" charset="0"/>
              </a:rPr>
              <a:t>7.   Les dons de la gloire future 83-97  		       merci </a:t>
            </a:r>
            <a:r>
              <a:rPr lang="it-IT" b="1" dirty="0" smtClean="0">
                <a:solidFill>
                  <a:srgbClr val="FF0000"/>
                </a:solidFill>
                <a:latin typeface="Arial" pitchFamily="34" charset="0"/>
                <a:cs typeface="Arial" pitchFamily="34" charset="0"/>
              </a:rPr>
              <a:t>Seigneur </a:t>
            </a:r>
            <a:r>
              <a:rPr lang="fr-FR" b="1" dirty="0" smtClean="0">
                <a:solidFill>
                  <a:srgbClr val="FF0000"/>
                </a:solidFill>
                <a:latin typeface="Arial" pitchFamily="34" charset="0"/>
                <a:cs typeface="Arial" pitchFamily="34" charset="0"/>
              </a:rPr>
              <a:t>dimanche</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83. la citoyenneté au paradis.  Phil 3:20; Hé 12:23</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84. </a:t>
            </a:r>
            <a:r>
              <a:rPr lang="en-US" b="1" dirty="0" err="1" smtClean="0">
                <a:latin typeface="Arial" pitchFamily="34" charset="0"/>
                <a:cs typeface="Arial" pitchFamily="34" charset="0"/>
              </a:rPr>
              <a:t>l'espérance</a:t>
            </a:r>
            <a:r>
              <a:rPr lang="en-US" b="1" dirty="0" smtClean="0">
                <a:latin typeface="Arial" pitchFamily="34" charset="0"/>
                <a:cs typeface="Arial" pitchFamily="34" charset="0"/>
              </a:rPr>
              <a:t> </a:t>
            </a:r>
            <a:r>
              <a:rPr lang="fr-FR" b="1" dirty="0" smtClean="0">
                <a:latin typeface="Arial" pitchFamily="34" charset="0"/>
                <a:cs typeface="Arial" pitchFamily="34" charset="0"/>
              </a:rPr>
              <a:t>de la gloire de Dieu.  Rom 5:2; 15:13; Col 1:27</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85. héritage, héritiers de Dieu et autres héritiers du Christ.  Rom 8:17; </a:t>
            </a:r>
          </a:p>
          <a:p>
            <a:r>
              <a:rPr lang="fr-FR" b="1" dirty="0" smtClean="0">
                <a:latin typeface="Arial" pitchFamily="34" charset="0"/>
                <a:cs typeface="Arial" pitchFamily="34" charset="0"/>
              </a:rPr>
              <a:t>	1 Pierre 1:4; Mt 25:34; Actes 20:32; </a:t>
            </a:r>
            <a:r>
              <a:rPr lang="fr-FR" b="1" dirty="0" err="1" smtClean="0">
                <a:latin typeface="Arial" pitchFamily="34" charset="0"/>
                <a:cs typeface="Arial" pitchFamily="34" charset="0"/>
              </a:rPr>
              <a:t>Ep</a:t>
            </a:r>
            <a:r>
              <a:rPr lang="fr-FR" b="1" dirty="0" smtClean="0">
                <a:latin typeface="Arial" pitchFamily="34" charset="0"/>
                <a:cs typeface="Arial" pitchFamily="34" charset="0"/>
              </a:rPr>
              <a:t> 1:14,18; Col 1:12; Hé 9:15</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86. avec Christ quand nous mourrons.  Phil 1:23; 2 Cor 5:6-8</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87. rendu parfait en présence de Dieu.  Hé 12:23; 10:14</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88. comme Jésus, conforme à son image.  1 Jean 3: 2-3; Rom 8:29-30</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89. introduit en toute sécurité dans son royaume céleste.  2 Tim 4:18</a:t>
            </a:r>
          </a:p>
          <a:p>
            <a:endParaRPr lang="en-US" b="1" dirty="0" smtClean="0">
              <a:latin typeface="Arial" pitchFamily="34" charset="0"/>
              <a:cs typeface="Arial" pitchFamily="34" charset="0"/>
            </a:endParaRPr>
          </a:p>
          <a:p>
            <a:r>
              <a:rPr lang="fr-FR" b="1" dirty="0" smtClean="0">
                <a:latin typeface="Arial" pitchFamily="34" charset="0"/>
                <a:cs typeface="Arial" pitchFamily="34" charset="0"/>
              </a:rPr>
              <a:t>90. entrez dans la joie de notre Seigneur.  Matt 25:21,23; </a:t>
            </a:r>
            <a:r>
              <a:rPr lang="fr-FR" b="1" dirty="0" err="1" smtClean="0">
                <a:latin typeface="Arial" pitchFamily="34" charset="0"/>
                <a:cs typeface="Arial" pitchFamily="34" charset="0"/>
              </a:rPr>
              <a:t>Zeph</a:t>
            </a:r>
            <a:r>
              <a:rPr lang="fr-FR" b="1" dirty="0" smtClean="0">
                <a:latin typeface="Arial" pitchFamily="34" charset="0"/>
                <a:cs typeface="Arial" pitchFamily="34" charset="0"/>
              </a:rPr>
              <a:t> 3:17</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91. délivré de la colère à venir.  1 </a:t>
            </a:r>
            <a:r>
              <a:rPr lang="fr-FR" b="1" dirty="0" err="1" smtClean="0">
                <a:latin typeface="Arial" pitchFamily="34" charset="0"/>
                <a:cs typeface="Arial" pitchFamily="34" charset="0"/>
              </a:rPr>
              <a:t>Thess</a:t>
            </a:r>
            <a:r>
              <a:rPr lang="fr-FR" b="1" dirty="0" smtClean="0">
                <a:latin typeface="Arial" pitchFamily="34" charset="0"/>
                <a:cs typeface="Arial" pitchFamily="34" charset="0"/>
              </a:rPr>
              <a:t> 1:10</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92. Le Seigneur </a:t>
            </a:r>
            <a:r>
              <a:rPr lang="en-US" b="1" dirty="0" err="1" smtClean="0">
                <a:latin typeface="Arial" pitchFamily="34" charset="0"/>
                <a:cs typeface="Arial" pitchFamily="34" charset="0"/>
              </a:rPr>
              <a:t>rendra</a:t>
            </a:r>
            <a:r>
              <a:rPr lang="en-US" b="1" dirty="0" smtClean="0">
                <a:latin typeface="Arial" pitchFamily="34" charset="0"/>
                <a:cs typeface="Arial" pitchFamily="34" charset="0"/>
              </a:rPr>
              <a:t> </a:t>
            </a:r>
            <a:r>
              <a:rPr lang="en-US" b="1" dirty="0" err="1" smtClean="0">
                <a:latin typeface="Arial" pitchFamily="34" charset="0"/>
                <a:cs typeface="Arial" pitchFamily="34" charset="0"/>
              </a:rPr>
              <a:t>parfaite</a:t>
            </a:r>
            <a:r>
              <a:rPr lang="en-US" b="1" dirty="0" smtClean="0">
                <a:latin typeface="Arial" pitchFamily="34" charset="0"/>
                <a:cs typeface="Arial" pitchFamily="34" charset="0"/>
              </a:rPr>
              <a:t> </a:t>
            </a:r>
            <a:r>
              <a:rPr lang="en-US" b="1" dirty="0" err="1" smtClean="0">
                <a:latin typeface="Arial" pitchFamily="34" charset="0"/>
                <a:cs typeface="Arial" pitchFamily="34" charset="0"/>
              </a:rPr>
              <a:t>sa</a:t>
            </a:r>
            <a:r>
              <a:rPr lang="en-US" b="1" dirty="0" smtClean="0">
                <a:latin typeface="Arial" pitchFamily="34" charset="0"/>
                <a:cs typeface="Arial" pitchFamily="34" charset="0"/>
              </a:rPr>
              <a:t> </a:t>
            </a:r>
            <a:r>
              <a:rPr lang="en-US" b="1" dirty="0" err="1" smtClean="0">
                <a:latin typeface="Arial" pitchFamily="34" charset="0"/>
                <a:cs typeface="Arial" pitchFamily="34" charset="0"/>
              </a:rPr>
              <a:t>bonne</a:t>
            </a:r>
            <a:r>
              <a:rPr lang="en-US" b="1" dirty="0" smtClean="0">
                <a:latin typeface="Arial" pitchFamily="34" charset="0"/>
                <a:cs typeface="Arial" pitchFamily="34" charset="0"/>
              </a:rPr>
              <a:t> </a:t>
            </a:r>
            <a:r>
              <a:rPr lang="en-US" b="1" dirty="0" err="1" smtClean="0">
                <a:latin typeface="Arial" pitchFamily="34" charset="0"/>
                <a:cs typeface="Arial" pitchFamily="34" charset="0"/>
              </a:rPr>
              <a:t>œuvre</a:t>
            </a:r>
            <a:r>
              <a:rPr lang="en-US" b="1" dirty="0" smtClean="0">
                <a:latin typeface="Arial" pitchFamily="34" charset="0"/>
                <a:cs typeface="Arial" pitchFamily="34" charset="0"/>
              </a:rPr>
              <a:t> </a:t>
            </a:r>
            <a:r>
              <a:rPr lang="fr-FR" b="1" dirty="0" smtClean="0">
                <a:latin typeface="Arial" pitchFamily="34" charset="0"/>
                <a:cs typeface="Arial" pitchFamily="34" charset="0"/>
              </a:rPr>
              <a:t>qu'il a commencé</a:t>
            </a:r>
            <a:r>
              <a:rPr lang="en-US" b="1" dirty="0" smtClean="0">
                <a:latin typeface="Arial" pitchFamily="34" charset="0"/>
                <a:cs typeface="Arial" pitchFamily="34" charset="0"/>
              </a:rPr>
              <a:t>.  </a:t>
            </a:r>
            <a:r>
              <a:rPr lang="fr-FR" b="1" dirty="0" smtClean="0">
                <a:latin typeface="Arial" pitchFamily="34" charset="0"/>
                <a:cs typeface="Arial" pitchFamily="34" charset="0"/>
              </a:rPr>
              <a:t>Phil 1: 6</a:t>
            </a:r>
          </a:p>
          <a:p>
            <a:endParaRPr lang="en-US" b="1" dirty="0" smtClean="0">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909310"/>
          </a:xfrm>
          <a:prstGeom prst="rect">
            <a:avLst/>
          </a:prstGeom>
          <a:noFill/>
        </p:spPr>
        <p:txBody>
          <a:bodyPr wrap="square" rtlCol="0">
            <a:spAutoFit/>
          </a:bodyPr>
          <a:lstStyle/>
          <a:p>
            <a:r>
              <a:rPr lang="fr-FR" b="1" dirty="0" smtClean="0">
                <a:solidFill>
                  <a:srgbClr val="FF0000"/>
                </a:solidFill>
                <a:latin typeface="Arial" pitchFamily="34" charset="0"/>
                <a:cs typeface="Arial" pitchFamily="34" charset="0"/>
              </a:rPr>
              <a:t>7 continu.  Les dons de la gloire future 83-97</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93. corps de résurrection comme Jésus.  Phil 3:21; 1 Cor 15:20,21,23,35-57</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94. mariage de l'agneau à sa fiancée.  </a:t>
            </a:r>
            <a:r>
              <a:rPr lang="fr-FR" b="1" dirty="0" err="1" smtClean="0">
                <a:latin typeface="Arial" pitchFamily="34" charset="0"/>
                <a:cs typeface="Arial" pitchFamily="34" charset="0"/>
              </a:rPr>
              <a:t>Ap</a:t>
            </a:r>
            <a:r>
              <a:rPr lang="fr-FR" b="1" dirty="0" smtClean="0">
                <a:latin typeface="Arial" pitchFamily="34" charset="0"/>
                <a:cs typeface="Arial" pitchFamily="34" charset="0"/>
              </a:rPr>
              <a:t> 19: 7, 9; 2 Cor 11: 2-3</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95. toute larme de nos yeux essuyée.  </a:t>
            </a:r>
            <a:r>
              <a:rPr lang="fr-FR" b="1" dirty="0" err="1" smtClean="0">
                <a:latin typeface="Arial" pitchFamily="34" charset="0"/>
                <a:cs typeface="Arial" pitchFamily="34" charset="0"/>
              </a:rPr>
              <a:t>Ap</a:t>
            </a:r>
            <a:r>
              <a:rPr lang="fr-FR" b="1" dirty="0" smtClean="0">
                <a:latin typeface="Arial" pitchFamily="34" charset="0"/>
                <a:cs typeface="Arial" pitchFamily="34" charset="0"/>
              </a:rPr>
              <a:t> 7:17; 21: 4</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96. voir sa face.  </a:t>
            </a:r>
            <a:r>
              <a:rPr lang="fr-FR" b="1" dirty="0" err="1" smtClean="0">
                <a:latin typeface="Arial" pitchFamily="34" charset="0"/>
                <a:cs typeface="Arial" pitchFamily="34" charset="0"/>
              </a:rPr>
              <a:t>Ap</a:t>
            </a:r>
            <a:r>
              <a:rPr lang="fr-FR" b="1" dirty="0" smtClean="0">
                <a:latin typeface="Arial" pitchFamily="34" charset="0"/>
                <a:cs typeface="Arial" pitchFamily="34" charset="0"/>
              </a:rPr>
              <a:t> 22:3-4; 1 Cor 13:12</a:t>
            </a:r>
          </a:p>
          <a:p>
            <a:endParaRPr lang="fr-FR" b="1" dirty="0" smtClean="0">
              <a:latin typeface="Arial" pitchFamily="34" charset="0"/>
              <a:cs typeface="Arial" pitchFamily="34" charset="0"/>
            </a:endParaRPr>
          </a:p>
          <a:p>
            <a:r>
              <a:rPr lang="fr-FR" b="1" spc="-30" dirty="0" smtClean="0">
                <a:latin typeface="Arial" pitchFamily="34" charset="0"/>
                <a:cs typeface="Arial" pitchFamily="34" charset="0"/>
              </a:rPr>
              <a:t>97. régnez avec Christ pour toujours et à jamais, </a:t>
            </a:r>
            <a:r>
              <a:rPr lang="en-US" b="1" dirty="0" smtClean="0">
                <a:latin typeface="Arial" pitchFamily="34" charset="0"/>
                <a:cs typeface="Arial" pitchFamily="34" charset="0"/>
              </a:rPr>
              <a:t>aux </a:t>
            </a:r>
            <a:r>
              <a:rPr lang="en-US" b="1" dirty="0" err="1" smtClean="0">
                <a:latin typeface="Arial" pitchFamily="34" charset="0"/>
                <a:cs typeface="Arial" pitchFamily="34" charset="0"/>
              </a:rPr>
              <a:t>siècles</a:t>
            </a:r>
            <a:r>
              <a:rPr lang="en-US" b="1" dirty="0" smtClean="0">
                <a:latin typeface="Arial" pitchFamily="34" charset="0"/>
                <a:cs typeface="Arial" pitchFamily="34" charset="0"/>
              </a:rPr>
              <a:t> des </a:t>
            </a:r>
            <a:r>
              <a:rPr lang="en-US" b="1" dirty="0" err="1" smtClean="0">
                <a:latin typeface="Arial" pitchFamily="34" charset="0"/>
                <a:cs typeface="Arial" pitchFamily="34" charset="0"/>
              </a:rPr>
              <a:t>siècles</a:t>
            </a:r>
            <a:r>
              <a:rPr lang="fr-FR" b="1" spc="-30" dirty="0" smtClean="0">
                <a:latin typeface="Arial" pitchFamily="34" charset="0"/>
                <a:cs typeface="Arial" pitchFamily="34" charset="0"/>
              </a:rPr>
              <a:t>. </a:t>
            </a:r>
          </a:p>
          <a:p>
            <a:r>
              <a:rPr lang="fr-FR" b="1" spc="-30" dirty="0" smtClean="0">
                <a:latin typeface="Arial" pitchFamily="34" charset="0"/>
                <a:cs typeface="Arial" pitchFamily="34" charset="0"/>
              </a:rPr>
              <a:t>	</a:t>
            </a:r>
            <a:r>
              <a:rPr lang="fr-FR" b="1" spc="-30" dirty="0" err="1" smtClean="0">
                <a:latin typeface="Arial" pitchFamily="34" charset="0"/>
                <a:cs typeface="Arial" pitchFamily="34" charset="0"/>
              </a:rPr>
              <a:t>Ap</a:t>
            </a:r>
            <a:r>
              <a:rPr lang="fr-FR" b="1" spc="-30" dirty="0" smtClean="0">
                <a:latin typeface="Arial" pitchFamily="34" charset="0"/>
                <a:cs typeface="Arial" pitchFamily="34" charset="0"/>
              </a:rPr>
              <a:t> 2:26-27; 3:21; 22:5; Rom 16:20</a:t>
            </a:r>
          </a:p>
          <a:p>
            <a:endParaRPr lang="fr-FR" b="1" dirty="0" smtClean="0">
              <a:latin typeface="Arial" pitchFamily="34" charset="0"/>
              <a:cs typeface="Arial" pitchFamily="34" charset="0"/>
            </a:endParaRPr>
          </a:p>
          <a:p>
            <a:endParaRPr lang="fr-FR" b="1" dirty="0" smtClean="0">
              <a:latin typeface="Arial" pitchFamily="34" charset="0"/>
              <a:cs typeface="Arial" pitchFamily="34" charset="0"/>
            </a:endParaRPr>
          </a:p>
          <a:p>
            <a:r>
              <a:rPr lang="fr-FR" b="1" dirty="0" smtClean="0">
                <a:solidFill>
                  <a:srgbClr val="FF0000"/>
                </a:solidFill>
                <a:latin typeface="Arial" pitchFamily="34" charset="0"/>
                <a:cs typeface="Arial" pitchFamily="34" charset="0"/>
              </a:rPr>
              <a:t>Trois dons qui incluent tous les autres 98-100</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98. aimé.  1 Jean 4: 8-10; Rom 5: 8</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99. </a:t>
            </a:r>
            <a:r>
              <a:rPr lang="fr-CA" b="1" dirty="0" smtClean="0">
                <a:latin typeface="Arial" pitchFamily="34" charset="0"/>
                <a:cs typeface="Arial" pitchFamily="34" charset="0"/>
              </a:rPr>
              <a:t>sauvé.  M</a:t>
            </a:r>
            <a:r>
              <a:rPr lang="fr-FR" b="1" dirty="0" err="1" smtClean="0">
                <a:latin typeface="Arial" pitchFamily="34" charset="0"/>
                <a:cs typeface="Arial" pitchFamily="34" charset="0"/>
              </a:rPr>
              <a:t>at</a:t>
            </a:r>
            <a:r>
              <a:rPr lang="fr-FR" b="1" dirty="0" smtClean="0">
                <a:latin typeface="Arial" pitchFamily="34" charset="0"/>
                <a:cs typeface="Arial" pitchFamily="34" charset="0"/>
              </a:rPr>
              <a:t> 1:21; Actes 16:31; Hé 7:25; Rom 1:17; 5: 9</a:t>
            </a:r>
          </a:p>
          <a:p>
            <a:endParaRPr lang="fr-FR" b="1" dirty="0" smtClean="0">
              <a:latin typeface="Arial" pitchFamily="34" charset="0"/>
              <a:cs typeface="Arial" pitchFamily="34" charset="0"/>
            </a:endParaRPr>
          </a:p>
          <a:p>
            <a:r>
              <a:rPr lang="fr-FR" b="1" dirty="0" smtClean="0">
                <a:latin typeface="Arial" pitchFamily="34" charset="0"/>
                <a:cs typeface="Arial" pitchFamily="34" charset="0"/>
              </a:rPr>
              <a:t>100. dans la nouvelle alliance. Luc 22:20; Hé 9:14-15</a:t>
            </a:r>
            <a:endParaRPr lang="en-CA" dirty="0">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err="1" smtClean="0">
                <a:solidFill>
                  <a:srgbClr val="00FF00"/>
                </a:solidFill>
              </a:rPr>
              <a:t>Jésus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US" sz="3200" dirty="0" err="1" smtClean="0">
                <a:solidFill>
                  <a:srgbClr val="66FF66"/>
                </a:solidFill>
              </a:rPr>
              <a:t>Gourous</a:t>
            </a:r>
            <a:r>
              <a:rPr lang="en-US" sz="3200" dirty="0" smtClean="0">
                <a:solidFill>
                  <a:srgbClr val="66FF66"/>
                </a:solidFill>
              </a:rPr>
              <a:t> </a:t>
            </a:r>
            <a:r>
              <a:rPr lang="en-US" sz="3200" dirty="0" err="1" smtClean="0">
                <a:solidFill>
                  <a:srgbClr val="66FF66"/>
                </a:solidFill>
              </a:rPr>
              <a:t>Hindous</a:t>
            </a:r>
            <a:endParaRPr lang="en-US" sz="3200" dirty="0">
              <a:solidFill>
                <a:srgbClr val="66FF66"/>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err="1" smtClean="0">
                <a:solidFill>
                  <a:srgbClr val="00FF00"/>
                </a:solidFill>
              </a:rPr>
              <a:t>Moïse</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err="1" smtClean="0">
                <a:solidFill>
                  <a:srgbClr val="00FF00"/>
                </a:solidFill>
              </a:rPr>
              <a:t>Bouddha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3170099"/>
          </a:xfrm>
          <a:prstGeom prst="rect">
            <a:avLst/>
          </a:prstGeom>
          <a:noFill/>
        </p:spPr>
        <p:txBody>
          <a:bodyPr wrap="square" rtlCol="0">
            <a:spAutoFit/>
          </a:bodyPr>
          <a:lstStyle/>
          <a:p>
            <a:pPr algn="ctr" fontAlgn="t"/>
            <a:r>
              <a:rPr lang="fr-FR" sz="2800" b="1" dirty="0" smtClean="0">
                <a:solidFill>
                  <a:schemeClr val="bg1"/>
                </a:solidFill>
                <a:latin typeface="Calibri" pitchFamily="34" charset="0"/>
                <a:cs typeface="Calibri" pitchFamily="34" charset="0"/>
              </a:rPr>
              <a:t>Quelqu'un d'autre peut-il nous offrir ces cadeaux</a:t>
            </a:r>
            <a:r>
              <a:rPr lang="fr-FR" sz="2800" b="1" dirty="0" smtClean="0">
                <a:solidFill>
                  <a:schemeClr val="bg1"/>
                </a:solidFill>
                <a:latin typeface="Calibri" pitchFamily="34" charset="0"/>
                <a:cs typeface="Calibri" pitchFamily="34" charset="0"/>
              </a:rPr>
              <a:t>?</a:t>
            </a:r>
            <a:r>
              <a:rPr lang="en-CA" sz="2800" b="1" dirty="0" smtClean="0">
                <a:solidFill>
                  <a:schemeClr val="bg1"/>
                </a:solidFill>
                <a:latin typeface="Calibri" pitchFamily="34" charset="0"/>
                <a:cs typeface="Calibri" pitchFamily="34" charset="0"/>
              </a:rPr>
              <a:t> </a:t>
            </a:r>
            <a:r>
              <a:rPr lang="fr-FR" sz="2800" b="1" dirty="0" smtClean="0">
                <a:solidFill>
                  <a:schemeClr val="bg1"/>
                </a:solidFill>
              </a:rPr>
              <a:t/>
            </a:r>
            <a:br>
              <a:rPr lang="fr-FR" sz="2800" b="1" dirty="0" smtClean="0">
                <a:solidFill>
                  <a:schemeClr val="bg1"/>
                </a:solidFill>
              </a:rPr>
            </a:br>
            <a:r>
              <a:rPr lang="fr-FR" sz="2800" b="1" dirty="0" smtClean="0">
                <a:solidFill>
                  <a:schemeClr val="bg1"/>
                </a:solidFill>
              </a:rPr>
              <a:t>Est-ce </a:t>
            </a:r>
            <a:r>
              <a:rPr lang="fr-FR" sz="2800" b="1" dirty="0" smtClean="0">
                <a:solidFill>
                  <a:schemeClr val="bg1"/>
                </a:solidFill>
              </a:rPr>
              <a:t>que quelqu'un d'autre est mort comme le sacrifice une fois pour toutes de Dieu pour le péché?</a:t>
            </a:r>
            <a:br>
              <a:rPr lang="fr-FR" sz="2800" b="1" dirty="0" smtClean="0">
                <a:solidFill>
                  <a:schemeClr val="bg1"/>
                </a:solidFill>
              </a:rPr>
            </a:br>
            <a:r>
              <a:rPr lang="fr-FR" sz="2800" b="1" dirty="0" smtClean="0">
                <a:solidFill>
                  <a:schemeClr val="bg1"/>
                </a:solidFill>
              </a:rPr>
              <a:t>Quelqu'un </a:t>
            </a:r>
            <a:r>
              <a:rPr lang="fr-FR" sz="2800" b="1" dirty="0" smtClean="0">
                <a:solidFill>
                  <a:schemeClr val="bg1"/>
                </a:solidFill>
              </a:rPr>
              <a:t>d'autre est-il le Fils infini de Dieu, </a:t>
            </a:r>
            <a:endParaRPr lang="fr-FR" sz="2800" b="1" dirty="0" smtClean="0">
              <a:solidFill>
                <a:schemeClr val="bg1"/>
              </a:solidFill>
            </a:endParaRPr>
          </a:p>
          <a:p>
            <a:pPr algn="ctr" fontAlgn="t"/>
            <a:r>
              <a:rPr lang="fr-FR" sz="2800" b="1" dirty="0" smtClean="0">
                <a:solidFill>
                  <a:schemeClr val="bg1"/>
                </a:solidFill>
              </a:rPr>
              <a:t>notre </a:t>
            </a:r>
            <a:r>
              <a:rPr lang="fr-FR" sz="2800" b="1" dirty="0" smtClean="0">
                <a:solidFill>
                  <a:schemeClr val="bg1"/>
                </a:solidFill>
              </a:rPr>
              <a:t>Messie ressuscité et Seigneur, qui fournit en lui tout ce dont nous avons besoin en Dieu?</a:t>
            </a:r>
          </a:p>
          <a:p>
            <a:pPr algn="ctr"/>
            <a:endParaRPr lang="en-CA" sz="3200" b="1" dirty="0">
              <a:solidFill>
                <a:schemeClr val="bg1"/>
              </a:solidFill>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1447800" y="44624"/>
            <a:ext cx="3794720" cy="1403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t>déclaré   juste    en   Christ   la   justice   de   Dieu</a:t>
            </a:r>
            <a:endParaRPr lang="en-US" sz="1200" b="1" dirty="0" smtClean="0"/>
          </a:p>
          <a:p>
            <a:pPr algn="ctr" fontAlgn="base">
              <a:lnSpc>
                <a:spcPts val="1300"/>
              </a:lnSpc>
            </a:pPr>
            <a:r>
              <a:rPr lang="en-US" sz="1200" b="1" dirty="0" smtClean="0"/>
              <a:t> </a:t>
            </a:r>
            <a:r>
              <a:rPr lang="en-US" sz="1200" b="1" dirty="0" err="1" smtClean="0"/>
              <a:t>rançon</a:t>
            </a:r>
            <a:r>
              <a:rPr lang="en-US" sz="1200" b="1" dirty="0" smtClean="0"/>
              <a:t>, </a:t>
            </a:r>
            <a:r>
              <a:rPr lang="en-US" sz="1200" b="1" dirty="0" err="1" smtClean="0"/>
              <a:t>racheté</a:t>
            </a:r>
            <a:r>
              <a:rPr lang="en-US" sz="1200" b="1" dirty="0" smtClean="0"/>
              <a:t>     </a:t>
            </a:r>
            <a:r>
              <a:rPr lang="en-US" sz="1200" b="1" dirty="0" err="1" smtClean="0"/>
              <a:t>péché</a:t>
            </a:r>
            <a:r>
              <a:rPr lang="en-US" sz="1200" b="1" dirty="0" smtClean="0"/>
              <a:t> </a:t>
            </a:r>
            <a:r>
              <a:rPr lang="en-US" sz="1200" b="1" dirty="0" err="1" smtClean="0"/>
              <a:t>expié</a:t>
            </a:r>
            <a:r>
              <a:rPr lang="en-US" sz="1200" b="1" dirty="0" smtClean="0"/>
              <a:t>, </a:t>
            </a:r>
            <a:r>
              <a:rPr lang="en-US" sz="1200" b="1" dirty="0" err="1" smtClean="0"/>
              <a:t>colère</a:t>
            </a:r>
            <a:r>
              <a:rPr lang="en-US" sz="1200" b="1" dirty="0" smtClean="0"/>
              <a:t> </a:t>
            </a:r>
            <a:r>
              <a:rPr lang="en-US" sz="1200" b="1" dirty="0" err="1" smtClean="0"/>
              <a:t>détournée</a:t>
            </a:r>
            <a:r>
              <a:rPr lang="en-US" sz="1200" b="1" dirty="0" smtClean="0"/>
              <a:t>    </a:t>
            </a:r>
            <a:r>
              <a:rPr lang="en-US" sz="1200" b="1" dirty="0" err="1" smtClean="0"/>
              <a:t>pardonné</a:t>
            </a:r>
            <a:r>
              <a:rPr lang="en-US" sz="1200" b="1" dirty="0" smtClean="0"/>
              <a:t>              </a:t>
            </a:r>
            <a:r>
              <a:rPr lang="en-US" sz="1200" b="1" dirty="0" err="1" smtClean="0"/>
              <a:t>paix</a:t>
            </a:r>
            <a:r>
              <a:rPr lang="en-US" sz="1200" b="1" dirty="0" smtClean="0"/>
              <a:t> avec </a:t>
            </a:r>
            <a:r>
              <a:rPr lang="en-US" sz="1200" b="1" dirty="0" err="1" smtClean="0"/>
              <a:t>Dieu</a:t>
            </a:r>
            <a:r>
              <a:rPr lang="en-US" sz="1200" b="1" dirty="0" smtClean="0"/>
              <a:t>             </a:t>
            </a:r>
            <a:r>
              <a:rPr lang="en-US" sz="1200" b="1" dirty="0" err="1" smtClean="0"/>
              <a:t>réconcilié</a:t>
            </a:r>
            <a:r>
              <a:rPr lang="en-US" sz="1200" b="1" dirty="0" smtClean="0"/>
              <a:t>     </a:t>
            </a:r>
            <a:r>
              <a:rPr lang="en-US" sz="1200" b="1" dirty="0" err="1" smtClean="0"/>
              <a:t>ambassadeurs</a:t>
            </a:r>
            <a:r>
              <a:rPr lang="en-US" sz="1200" b="1" dirty="0" smtClean="0"/>
              <a:t>            vie </a:t>
            </a:r>
            <a:r>
              <a:rPr lang="en-US" sz="1200" b="1" dirty="0" err="1" smtClean="0"/>
              <a:t>éternelle</a:t>
            </a:r>
            <a:r>
              <a:rPr lang="en-US" sz="1200" b="1" dirty="0" smtClean="0"/>
              <a:t>             </a:t>
            </a:r>
            <a:r>
              <a:rPr lang="en-US" sz="1200" b="1" dirty="0" err="1" smtClean="0"/>
              <a:t>accueilli</a:t>
            </a:r>
            <a:endParaRPr lang="en-US" sz="1200" b="1" dirty="0" smtClean="0"/>
          </a:p>
          <a:p>
            <a:pPr algn="ctr">
              <a:lnSpc>
                <a:spcPts val="1300"/>
              </a:lnSpc>
            </a:pPr>
            <a:r>
              <a:rPr lang="en-CA" altLang="ko-KR" sz="1200" b="1" dirty="0" smtClean="0">
                <a:ea typeface="Malgun Gothic" pitchFamily="34" charset="-127"/>
                <a:cs typeface="Calibri" pitchFamily="34" charset="0"/>
              </a:rPr>
              <a:t> </a:t>
            </a:r>
            <a:r>
              <a:rPr lang="fr-FR" sz="1200" b="1" dirty="0" smtClean="0">
                <a:cs typeface="Arial" pitchFamily="34" charset="0"/>
              </a:rPr>
              <a:t>rempli et complet  en Christ  la plénitude de Dieu     </a:t>
            </a:r>
          </a:p>
          <a:p>
            <a:pPr algn="ctr">
              <a:lnSpc>
                <a:spcPts val="1300"/>
              </a:lnSpc>
            </a:pPr>
            <a:r>
              <a:rPr lang="fr-CA" sz="1200" b="1" dirty="0" smtClean="0"/>
              <a:t>béni de toute bénédiction    </a:t>
            </a:r>
            <a:r>
              <a:rPr lang="en-US" sz="1200" b="1" dirty="0" smtClean="0"/>
              <a:t>Christ ma </a:t>
            </a:r>
            <a:r>
              <a:rPr lang="en-US" sz="1200" b="1" dirty="0" err="1" smtClean="0"/>
              <a:t>sagesse</a:t>
            </a:r>
            <a:r>
              <a:rPr lang="en-US" sz="1200" b="1" dirty="0" smtClean="0"/>
              <a:t> de</a:t>
            </a:r>
          </a:p>
          <a:p>
            <a:pPr algn="ctr">
              <a:lnSpc>
                <a:spcPts val="1300"/>
              </a:lnSpc>
            </a:pPr>
            <a:r>
              <a:rPr lang="en-US" sz="1200" b="1" dirty="0" err="1" smtClean="0"/>
              <a:t>Dieu</a:t>
            </a:r>
            <a:r>
              <a:rPr lang="en-US" sz="1200" b="1" dirty="0" smtClean="0"/>
              <a:t>,  ma  justice  et  sanctification et </a:t>
            </a:r>
            <a:r>
              <a:rPr lang="en-US" sz="1200" b="1" dirty="0" err="1" smtClean="0"/>
              <a:t>rédemption</a:t>
            </a:r>
            <a:endParaRPr lang="en-US" sz="1200" b="1" dirty="0" smtClean="0"/>
          </a:p>
          <a:p>
            <a:pPr algn="ctr">
              <a:lnSpc>
                <a:spcPts val="1300"/>
              </a:lnSpc>
            </a:pPr>
            <a:r>
              <a:rPr lang="en-US" sz="1200" b="1" dirty="0" err="1" smtClean="0">
                <a:cs typeface="Arial" pitchFamily="34" charset="0"/>
              </a:rPr>
              <a:t>délivré</a:t>
            </a:r>
            <a:r>
              <a:rPr lang="en-US" sz="1200" b="1" dirty="0" smtClean="0">
                <a:cs typeface="Arial" pitchFamily="34" charset="0"/>
              </a:rPr>
              <a:t> des </a:t>
            </a:r>
            <a:r>
              <a:rPr lang="en-US" sz="1200" b="1" dirty="0" err="1" smtClean="0">
                <a:cs typeface="Arial" pitchFamily="34" charset="0"/>
              </a:rPr>
              <a:t>ténèbres</a:t>
            </a:r>
            <a:r>
              <a:rPr lang="en-US" sz="1200" b="1" dirty="0" smtClean="0">
                <a:cs typeface="Arial" pitchFamily="34" charset="0"/>
              </a:rPr>
              <a:t>, </a:t>
            </a:r>
            <a:r>
              <a:rPr lang="fr-FR" sz="1200" b="1" dirty="0" smtClean="0">
                <a:cs typeface="Arial" pitchFamily="34" charset="0"/>
              </a:rPr>
              <a:t>à la lumière de la royaume du Fils</a:t>
            </a:r>
            <a:endParaRPr kumimoji="0" lang="en-US" sz="1200" b="1" i="0" u="none" strike="noStrike" cap="none" normalizeH="0" baseline="0" dirty="0" smtClean="0">
              <a:ln>
                <a:noFill/>
              </a:ln>
              <a:effectLst/>
              <a:latin typeface="Arial Narrow" pitchFamily="34" charset="0"/>
              <a:cs typeface="Arial" pitchFamily="34" charset="0"/>
            </a:endParaRPr>
          </a:p>
        </p:txBody>
      </p:sp>
      <p:sp>
        <p:nvSpPr>
          <p:cNvPr id="2" name="Title 1"/>
          <p:cNvSpPr>
            <a:spLocks noGrp="1"/>
          </p:cNvSpPr>
          <p:nvPr>
            <p:ph type="title"/>
          </p:nvPr>
        </p:nvSpPr>
        <p:spPr>
          <a:xfrm>
            <a:off x="6934200" y="0"/>
            <a:ext cx="2209800" cy="6858000"/>
          </a:xfrm>
          <a:solidFill>
            <a:schemeClr val="tx1"/>
          </a:solidFill>
        </p:spPr>
        <p:txBody>
          <a:bodyPr>
            <a:noAutofit/>
          </a:bodyPr>
          <a:lstStyle/>
          <a:p>
            <a:pPr lvl="0">
              <a:lnSpc>
                <a:spcPts val="3000"/>
              </a:lnSpc>
              <a:defRPr/>
            </a:pPr>
            <a:r>
              <a:rPr lang="fr-FR" sz="2800" b="1" dirty="0" smtClean="0">
                <a:solidFill>
                  <a:srgbClr val="FFFF00"/>
                </a:solidFill>
              </a:rPr>
              <a:t>Seigneur, merci de nous avoir donné tous ces dons par la mort et la résurrection de Christ!</a:t>
            </a:r>
            <a:br>
              <a:rPr lang="fr-FR" sz="2800" b="1" dirty="0" smtClean="0">
                <a:solidFill>
                  <a:srgbClr val="FFFF00"/>
                </a:solidFill>
              </a:rPr>
            </a:br>
            <a:r>
              <a:rPr lang="fr-FR" sz="2800" b="1" dirty="0" smtClean="0">
                <a:solidFill>
                  <a:srgbClr val="FFFF00"/>
                </a:solidFill>
              </a:rPr>
              <a:t>C'est fini! </a:t>
            </a:r>
            <a:br>
              <a:rPr lang="fr-FR" sz="2800" b="1" dirty="0" smtClean="0">
                <a:solidFill>
                  <a:srgbClr val="FFFF00"/>
                </a:solidFill>
              </a:rPr>
            </a:br>
            <a:r>
              <a:rPr lang="fr-FR" sz="2800" b="1" dirty="0" smtClean="0">
                <a:solidFill>
                  <a:srgbClr val="FFFF00"/>
                </a:solidFill>
              </a:rPr>
              <a:t>Tu nous donnes tout en Christ quand nous ouvrons nos cœurs pour recevoir Christ.</a:t>
            </a:r>
            <a:endParaRPr lang="en-CA" sz="2800" b="1" dirty="0">
              <a:solidFill>
                <a:srgbClr val="FFFF00"/>
              </a:solidFill>
              <a:latin typeface="Calibri" pitchFamily="34" charset="0"/>
            </a:endParaRPr>
          </a:p>
        </p:txBody>
      </p:sp>
      <p:sp>
        <p:nvSpPr>
          <p:cNvPr id="2053" name="Text Box 5"/>
          <p:cNvSpPr txBox="1">
            <a:spLocks noChangeArrowheads="1"/>
          </p:cNvSpPr>
          <p:nvPr/>
        </p:nvSpPr>
        <p:spPr bwMode="auto">
          <a:xfrm>
            <a:off x="812304" y="3429000"/>
            <a:ext cx="5131296" cy="1863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pPr>
            <a:r>
              <a:rPr lang="fr-CA" sz="1200" b="1" dirty="0" smtClean="0"/>
              <a:t>donné l’Esprit,  recevoir l’Esprit,  avoir le don de l'Esprit</a:t>
            </a:r>
          </a:p>
          <a:p>
            <a:pPr algn="ctr">
              <a:lnSpc>
                <a:spcPts val="1300"/>
              </a:lnSpc>
            </a:pPr>
            <a:r>
              <a:rPr lang="fr-CA" sz="1200" b="1" dirty="0" smtClean="0"/>
              <a:t>l'Esprit         vient          et          descend         sur         nous       </a:t>
            </a:r>
          </a:p>
          <a:p>
            <a:pPr algn="ctr">
              <a:lnSpc>
                <a:spcPts val="1300"/>
              </a:lnSpc>
            </a:pPr>
            <a:r>
              <a:rPr lang="en-US" sz="1200" b="1" dirty="0" err="1" smtClean="0"/>
              <a:t>oint</a:t>
            </a:r>
            <a:r>
              <a:rPr lang="en-US" sz="1200" b="1" dirty="0" smtClean="0"/>
              <a:t> de </a:t>
            </a:r>
            <a:r>
              <a:rPr lang="en-US" sz="1200" b="1" dirty="0" err="1" smtClean="0"/>
              <a:t>l’Esprit</a:t>
            </a:r>
            <a:r>
              <a:rPr lang="en-US" sz="1200" b="1" dirty="0" smtClean="0"/>
              <a:t>,    </a:t>
            </a:r>
            <a:r>
              <a:rPr lang="en-US" sz="1200" b="1" dirty="0" err="1" smtClean="0"/>
              <a:t>scellé</a:t>
            </a:r>
            <a:r>
              <a:rPr lang="en-US" sz="1200" b="1" dirty="0" smtClean="0"/>
              <a:t> de </a:t>
            </a:r>
            <a:r>
              <a:rPr lang="en-US" sz="1200" b="1" dirty="0" err="1" smtClean="0"/>
              <a:t>l’Esprit</a:t>
            </a:r>
            <a:r>
              <a:rPr lang="en-US" sz="1200" b="1" dirty="0" smtClean="0"/>
              <a:t>,   et </a:t>
            </a:r>
            <a:r>
              <a:rPr lang="en-US" sz="1200" b="1" dirty="0" err="1" smtClean="0"/>
              <a:t>garantie</a:t>
            </a:r>
            <a:r>
              <a:rPr lang="en-US" sz="1200" b="1" dirty="0" smtClean="0"/>
              <a:t> de </a:t>
            </a:r>
            <a:r>
              <a:rPr lang="en-US" sz="1200" b="1" dirty="0" err="1" smtClean="0"/>
              <a:t>l’Esprit</a:t>
            </a:r>
            <a:endParaRPr lang="en-US" sz="1200" b="1" dirty="0" smtClean="0"/>
          </a:p>
          <a:p>
            <a:pPr algn="ctr">
              <a:lnSpc>
                <a:spcPts val="1300"/>
              </a:lnSpc>
            </a:pPr>
            <a:r>
              <a:rPr lang="en-US" sz="1200" b="1" dirty="0" err="1" smtClean="0"/>
              <a:t>né</a:t>
            </a:r>
            <a:r>
              <a:rPr lang="en-US" sz="1200" b="1" dirty="0" smtClean="0"/>
              <a:t> de </a:t>
            </a:r>
            <a:r>
              <a:rPr lang="en-US" sz="1200" b="1" dirty="0" err="1" smtClean="0"/>
              <a:t>l’Esprit</a:t>
            </a:r>
            <a:r>
              <a:rPr lang="en-US" sz="1200" b="1" dirty="0" smtClean="0"/>
              <a:t>, </a:t>
            </a:r>
            <a:r>
              <a:rPr lang="fr-FR" sz="1200" b="1" dirty="0" smtClean="0"/>
              <a:t>né de Dieu       c</a:t>
            </a:r>
            <a:r>
              <a:rPr lang="en-US" sz="1200" b="1" dirty="0" err="1" smtClean="0"/>
              <a:t>onsolé</a:t>
            </a:r>
            <a:r>
              <a:rPr lang="en-US" sz="1200" b="1" dirty="0" smtClean="0"/>
              <a:t>, </a:t>
            </a:r>
            <a:r>
              <a:rPr lang="en-US" sz="1200" b="1" dirty="0" err="1" smtClean="0"/>
              <a:t>enseigné</a:t>
            </a:r>
            <a:r>
              <a:rPr lang="en-US" sz="1200" b="1" dirty="0" smtClean="0"/>
              <a:t> par </a:t>
            </a:r>
            <a:r>
              <a:rPr lang="en-US" sz="1200" b="1" dirty="0" err="1" smtClean="0"/>
              <a:t>l’Esprit</a:t>
            </a:r>
            <a:endParaRPr lang="en-US" sz="1200" b="1" dirty="0" smtClean="0"/>
          </a:p>
          <a:p>
            <a:pPr algn="ctr">
              <a:lnSpc>
                <a:spcPts val="1300"/>
              </a:lnSpc>
            </a:pPr>
            <a:r>
              <a:rPr lang="en-US" sz="1200" b="1" dirty="0" smtClean="0"/>
              <a:t>conduit par </a:t>
            </a:r>
            <a:r>
              <a:rPr lang="en-US" sz="1200" b="1" dirty="0" err="1" smtClean="0"/>
              <a:t>l’Esprit</a:t>
            </a:r>
            <a:r>
              <a:rPr lang="en-US" sz="1200" b="1" dirty="0" smtClean="0"/>
              <a:t>                                    </a:t>
            </a:r>
            <a:r>
              <a:rPr lang="en-US" sz="1200" b="1" dirty="0" err="1" smtClean="0"/>
              <a:t>sanctifié</a:t>
            </a:r>
            <a:r>
              <a:rPr lang="en-US" sz="1200" b="1" dirty="0" smtClean="0"/>
              <a:t> par </a:t>
            </a:r>
            <a:r>
              <a:rPr lang="en-US" sz="1200" b="1" dirty="0" err="1" smtClean="0"/>
              <a:t>l’Esprit</a:t>
            </a:r>
            <a:r>
              <a:rPr lang="en-US" sz="1200" b="1" dirty="0" smtClean="0"/>
              <a:t>                               </a:t>
            </a:r>
            <a:r>
              <a:rPr lang="en-US" sz="1200" b="1" dirty="0" err="1" smtClean="0"/>
              <a:t>adopté</a:t>
            </a:r>
            <a:r>
              <a:rPr lang="en-US" sz="1200" b="1" dirty="0" smtClean="0"/>
              <a:t> avec </a:t>
            </a:r>
            <a:r>
              <a:rPr lang="en-US" sz="1200" b="1" dirty="0" err="1" smtClean="0"/>
              <a:t>l’Esprit</a:t>
            </a:r>
            <a:r>
              <a:rPr lang="en-US" sz="1200" b="1" dirty="0" smtClean="0"/>
              <a:t> du </a:t>
            </a:r>
            <a:r>
              <a:rPr lang="en-US" sz="1200" b="1" dirty="0" err="1" smtClean="0"/>
              <a:t>Fils</a:t>
            </a:r>
            <a:r>
              <a:rPr lang="en-US" sz="1200" b="1" dirty="0" smtClean="0"/>
              <a:t>         dons par </a:t>
            </a:r>
            <a:r>
              <a:rPr lang="en-US" sz="1200" b="1" dirty="0" err="1" smtClean="0"/>
              <a:t>l’Esprit</a:t>
            </a:r>
            <a:r>
              <a:rPr lang="en-US" sz="1200" b="1" dirty="0" smtClean="0"/>
              <a:t> pour </a:t>
            </a:r>
            <a:r>
              <a:rPr lang="en-US" sz="1200" b="1" dirty="0" err="1" smtClean="0"/>
              <a:t>servir</a:t>
            </a:r>
            <a:endParaRPr lang="en-US" sz="1200" b="1" dirty="0" smtClean="0"/>
          </a:p>
          <a:p>
            <a:pPr algn="ctr">
              <a:lnSpc>
                <a:spcPts val="1300"/>
              </a:lnSpc>
            </a:pPr>
            <a:r>
              <a:rPr lang="en-US" sz="1200" b="1" dirty="0" err="1" smtClean="0"/>
              <a:t>rempli</a:t>
            </a:r>
            <a:r>
              <a:rPr lang="en-US" sz="1200" b="1" dirty="0" smtClean="0"/>
              <a:t> de </a:t>
            </a:r>
            <a:r>
              <a:rPr lang="en-US" sz="1200" b="1" dirty="0" err="1" smtClean="0"/>
              <a:t>l’Esprit</a:t>
            </a:r>
            <a:r>
              <a:rPr lang="en-US" sz="1200" b="1" dirty="0" smtClean="0"/>
              <a:t>                                      </a:t>
            </a:r>
            <a:r>
              <a:rPr lang="en-US" sz="1200" b="1" dirty="0" err="1" smtClean="0"/>
              <a:t>circoncis</a:t>
            </a:r>
            <a:r>
              <a:rPr lang="en-US" sz="1200" b="1" dirty="0" smtClean="0"/>
              <a:t> </a:t>
            </a:r>
            <a:r>
              <a:rPr lang="en-US" sz="1200" b="1" dirty="0" err="1" smtClean="0"/>
              <a:t>dans</a:t>
            </a:r>
            <a:r>
              <a:rPr lang="en-US" sz="1200" b="1" dirty="0" smtClean="0"/>
              <a:t> </a:t>
            </a:r>
            <a:r>
              <a:rPr lang="en-US" sz="1200" b="1" dirty="0" err="1" smtClean="0"/>
              <a:t>l'Esprit</a:t>
            </a:r>
            <a:r>
              <a:rPr lang="en-US" sz="1200" b="1" dirty="0" smtClean="0"/>
              <a:t>   </a:t>
            </a:r>
          </a:p>
          <a:p>
            <a:pPr algn="ctr">
              <a:lnSpc>
                <a:spcPts val="1300"/>
              </a:lnSpc>
            </a:pPr>
            <a:r>
              <a:rPr lang="en-US" sz="1200" b="1" dirty="0" err="1" smtClean="0"/>
              <a:t>grande</a:t>
            </a:r>
            <a:r>
              <a:rPr lang="en-US" sz="1200" b="1" dirty="0" smtClean="0"/>
              <a:t> puissance de </a:t>
            </a:r>
            <a:r>
              <a:rPr lang="en-US" sz="1200" b="1" dirty="0" err="1" smtClean="0"/>
              <a:t>l’Esprit</a:t>
            </a:r>
            <a:r>
              <a:rPr lang="en-US" sz="1200" b="1" dirty="0" smtClean="0"/>
              <a:t>      </a:t>
            </a:r>
            <a:r>
              <a:rPr lang="en-US" sz="1200" b="1" dirty="0" err="1" smtClean="0"/>
              <a:t>l’ouvrage</a:t>
            </a:r>
            <a:r>
              <a:rPr lang="en-US" sz="1200" b="1" dirty="0" smtClean="0"/>
              <a:t> de </a:t>
            </a:r>
            <a:r>
              <a:rPr lang="en-US" sz="1200" b="1" dirty="0" err="1" smtClean="0"/>
              <a:t>Dieu</a:t>
            </a:r>
            <a:r>
              <a:rPr lang="en-US" sz="1200" b="1" dirty="0" smtClean="0"/>
              <a:t> par </a:t>
            </a:r>
            <a:r>
              <a:rPr lang="en-US" sz="1200" b="1" dirty="0" err="1" smtClean="0"/>
              <a:t>l’Esprit</a:t>
            </a:r>
            <a:r>
              <a:rPr lang="en-US" sz="1200" b="1" dirty="0" smtClean="0"/>
              <a:t>  </a:t>
            </a:r>
          </a:p>
          <a:p>
            <a:pPr algn="ctr">
              <a:lnSpc>
                <a:spcPts val="1300"/>
              </a:lnSpc>
            </a:pPr>
            <a:r>
              <a:rPr lang="en-US" sz="1200" b="1" dirty="0" smtClean="0"/>
              <a:t>conduit en </a:t>
            </a:r>
            <a:r>
              <a:rPr lang="en-US" sz="1200" b="1" dirty="0" err="1" smtClean="0"/>
              <a:t>triomphe</a:t>
            </a:r>
            <a:r>
              <a:rPr lang="en-US" sz="1200" b="1" dirty="0" smtClean="0"/>
              <a:t> et </a:t>
            </a:r>
            <a:r>
              <a:rPr lang="en-US" sz="1200" b="1" dirty="0" err="1" smtClean="0"/>
              <a:t>victoire</a:t>
            </a:r>
            <a:r>
              <a:rPr lang="en-US" sz="1200" b="1" dirty="0" smtClean="0"/>
              <a:t>  </a:t>
            </a:r>
            <a:r>
              <a:rPr lang="en-US" sz="1200" b="1" dirty="0" err="1" smtClean="0"/>
              <a:t>membres</a:t>
            </a:r>
            <a:r>
              <a:rPr lang="en-US" sz="1200" b="1" dirty="0" smtClean="0"/>
              <a:t> du corps de Christ   </a:t>
            </a:r>
          </a:p>
          <a:p>
            <a:pPr algn="ctr">
              <a:lnSpc>
                <a:spcPts val="1300"/>
              </a:lnSpc>
            </a:pPr>
            <a:r>
              <a:rPr lang="en-US" sz="1200" b="1" dirty="0" smtClean="0"/>
              <a:t>branches de Christ              </a:t>
            </a:r>
            <a:r>
              <a:rPr lang="en-US" sz="1200" b="1" dirty="0" err="1" smtClean="0"/>
              <a:t>une</a:t>
            </a:r>
            <a:r>
              <a:rPr lang="en-US" sz="1200" b="1" dirty="0" smtClean="0"/>
              <a:t> race </a:t>
            </a:r>
            <a:r>
              <a:rPr lang="en-US" sz="1200" b="1" dirty="0" err="1" smtClean="0"/>
              <a:t>élue</a:t>
            </a:r>
            <a:r>
              <a:rPr lang="en-US" sz="1200" b="1" dirty="0" smtClean="0"/>
              <a:t>, un </a:t>
            </a:r>
            <a:r>
              <a:rPr lang="en-US" sz="1200" b="1" dirty="0" err="1" smtClean="0"/>
              <a:t>sacerdoce</a:t>
            </a:r>
            <a:r>
              <a:rPr lang="en-US" sz="1200" b="1" dirty="0" smtClean="0"/>
              <a:t> royal, </a:t>
            </a:r>
          </a:p>
          <a:p>
            <a:pPr algn="ctr">
              <a:lnSpc>
                <a:spcPts val="1300"/>
              </a:lnSpc>
            </a:pPr>
            <a:r>
              <a:rPr lang="en-US" sz="1200" b="1" dirty="0" err="1" smtClean="0"/>
              <a:t>une</a:t>
            </a:r>
            <a:r>
              <a:rPr lang="en-US" sz="1200" b="1" dirty="0" smtClean="0"/>
              <a:t> nation </a:t>
            </a:r>
            <a:r>
              <a:rPr lang="en-US" sz="1200" b="1" dirty="0" err="1" smtClean="0"/>
              <a:t>sainte</a:t>
            </a:r>
            <a:r>
              <a:rPr lang="en-US" sz="1200" b="1" dirty="0" smtClean="0"/>
              <a:t>,       un </a:t>
            </a:r>
            <a:r>
              <a:rPr lang="en-US" sz="1200" b="1" dirty="0" err="1" smtClean="0"/>
              <a:t>peuple</a:t>
            </a:r>
            <a:r>
              <a:rPr lang="en-US" sz="1200" b="1" dirty="0" smtClean="0"/>
              <a:t> </a:t>
            </a:r>
            <a:r>
              <a:rPr lang="en-US" sz="1200" b="1" dirty="0" err="1" smtClean="0"/>
              <a:t>acquis</a:t>
            </a:r>
            <a:r>
              <a:rPr lang="en-US" sz="1200" b="1" dirty="0" smtClean="0"/>
              <a:t>,       le </a:t>
            </a:r>
            <a:r>
              <a:rPr lang="en-US" sz="1200" b="1" dirty="0" err="1" smtClean="0"/>
              <a:t>peuple</a:t>
            </a:r>
            <a:r>
              <a:rPr lang="en-US" sz="1200" b="1" dirty="0" smtClean="0"/>
              <a:t> de </a:t>
            </a:r>
            <a:r>
              <a:rPr lang="en-US" sz="1200" b="1" dirty="0" err="1" smtClean="0"/>
              <a:t>Dieu</a:t>
            </a:r>
            <a:endParaRPr lang="en-US" sz="1200" b="1" dirty="0" smtClean="0"/>
          </a:p>
          <a:p>
            <a:pPr algn="ctr">
              <a:lnSpc>
                <a:spcPts val="1300"/>
              </a:lnSpc>
            </a:pPr>
            <a:r>
              <a:rPr lang="en-US" sz="1200" b="1" dirty="0" err="1" smtClean="0"/>
              <a:t>concitoyens</a:t>
            </a:r>
            <a:r>
              <a:rPr lang="en-US" sz="1200" b="1" dirty="0" smtClean="0"/>
              <a:t> des saints,                       gens de la </a:t>
            </a:r>
            <a:r>
              <a:rPr lang="en-US" sz="1200" b="1" dirty="0" err="1" smtClean="0"/>
              <a:t>maison</a:t>
            </a:r>
            <a:r>
              <a:rPr lang="en-US" sz="1200" b="1" dirty="0" smtClean="0"/>
              <a:t> de </a:t>
            </a:r>
            <a:r>
              <a:rPr lang="en-US" sz="1200" b="1" dirty="0" err="1" smtClean="0"/>
              <a:t>Dieu</a:t>
            </a:r>
            <a:endParaRPr lang="en-US" sz="1200" b="1" dirty="0" smtClean="0"/>
          </a:p>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effectLst/>
                <a:latin typeface="Arial Narrow" pitchFamily="34" charset="0"/>
                <a:cs typeface="Arial" pitchFamily="34" charset="0"/>
              </a:rPr>
              <a:t>     </a:t>
            </a:r>
          </a:p>
        </p:txBody>
      </p:sp>
      <p:sp>
        <p:nvSpPr>
          <p:cNvPr id="2050" name="Text Box 2"/>
          <p:cNvSpPr txBox="1">
            <a:spLocks noChangeArrowheads="1"/>
          </p:cNvSpPr>
          <p:nvPr/>
        </p:nvSpPr>
        <p:spPr bwMode="auto">
          <a:xfrm>
            <a:off x="838200" y="5405438"/>
            <a:ext cx="5112568" cy="1147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pPr>
            <a:r>
              <a:rPr lang="en-US" sz="1200" b="1" dirty="0" err="1" smtClean="0"/>
              <a:t>citoyenneté</a:t>
            </a:r>
            <a:r>
              <a:rPr lang="en-US" sz="1200" b="1" dirty="0" smtClean="0"/>
              <a:t> </a:t>
            </a:r>
            <a:r>
              <a:rPr lang="en-US" sz="1200" b="1" dirty="0" err="1" smtClean="0"/>
              <a:t>dans</a:t>
            </a:r>
            <a:r>
              <a:rPr lang="en-US" sz="1200" b="1" dirty="0" smtClean="0"/>
              <a:t> les </a:t>
            </a:r>
            <a:r>
              <a:rPr lang="en-US" sz="1200" b="1" dirty="0" err="1" smtClean="0"/>
              <a:t>cieux</a:t>
            </a:r>
            <a:r>
              <a:rPr lang="en-US" sz="1200" b="1" dirty="0" smtClean="0"/>
              <a:t>                        </a:t>
            </a:r>
            <a:r>
              <a:rPr lang="en-US" sz="1200" b="1" dirty="0" err="1" smtClean="0"/>
              <a:t>l'espérance</a:t>
            </a:r>
            <a:r>
              <a:rPr lang="en-US" sz="1200" b="1" dirty="0" smtClean="0"/>
              <a:t> de la </a:t>
            </a:r>
            <a:r>
              <a:rPr lang="en-US" sz="1200" b="1" dirty="0" err="1" smtClean="0"/>
              <a:t>gloire</a:t>
            </a:r>
            <a:r>
              <a:rPr lang="en-US" sz="1200" b="1" dirty="0" smtClean="0"/>
              <a:t>          </a:t>
            </a:r>
          </a:p>
          <a:p>
            <a:pPr algn="ctr">
              <a:lnSpc>
                <a:spcPts val="1300"/>
              </a:lnSpc>
            </a:pPr>
            <a:r>
              <a:rPr lang="en-US" sz="1200" b="1" dirty="0" smtClean="0"/>
              <a:t> </a:t>
            </a:r>
            <a:r>
              <a:rPr lang="en-US" sz="1200" b="1" dirty="0" err="1" smtClean="0"/>
              <a:t>héritage</a:t>
            </a:r>
            <a:r>
              <a:rPr lang="en-US" sz="1200" b="1" dirty="0" smtClean="0"/>
              <a:t>, </a:t>
            </a:r>
            <a:r>
              <a:rPr lang="en-US" sz="1200" b="1" dirty="0" err="1" smtClean="0"/>
              <a:t>héritier</a:t>
            </a:r>
            <a:r>
              <a:rPr lang="en-US" sz="1200" b="1" dirty="0" smtClean="0"/>
              <a:t>, </a:t>
            </a:r>
            <a:r>
              <a:rPr lang="en-US" sz="1200" b="1" dirty="0" err="1" smtClean="0"/>
              <a:t>cohéritier</a:t>
            </a:r>
            <a:r>
              <a:rPr lang="en-US" sz="1200" b="1" dirty="0" smtClean="0"/>
              <a:t>                              avec Christ à  mort</a:t>
            </a:r>
          </a:p>
          <a:p>
            <a:pPr algn="ctr">
              <a:lnSpc>
                <a:spcPts val="1300"/>
              </a:lnSpc>
            </a:pPr>
            <a:r>
              <a:rPr lang="en-US" sz="1200" b="1" dirty="0" smtClean="0"/>
              <a:t>la perfection en </a:t>
            </a:r>
            <a:r>
              <a:rPr lang="en-US" sz="1200" b="1" dirty="0" err="1" smtClean="0"/>
              <a:t>sa</a:t>
            </a:r>
            <a:r>
              <a:rPr lang="en-US" sz="1200" b="1" dirty="0" smtClean="0"/>
              <a:t> </a:t>
            </a:r>
            <a:r>
              <a:rPr lang="en-US" sz="1200" b="1" dirty="0" err="1" smtClean="0"/>
              <a:t>présence</a:t>
            </a:r>
            <a:r>
              <a:rPr lang="en-US" sz="1200" b="1" dirty="0" smtClean="0"/>
              <a:t>      </a:t>
            </a:r>
            <a:r>
              <a:rPr lang="en-US" sz="1200" b="1" dirty="0" err="1" smtClean="0"/>
              <a:t>glorifié</a:t>
            </a:r>
            <a:r>
              <a:rPr lang="en-US" sz="1200" b="1" dirty="0" smtClean="0"/>
              <a:t> pour </a:t>
            </a:r>
            <a:r>
              <a:rPr lang="en-US" sz="1200" b="1" dirty="0" err="1" smtClean="0"/>
              <a:t>ressembler</a:t>
            </a:r>
            <a:r>
              <a:rPr lang="en-US" sz="1200" b="1" dirty="0" smtClean="0"/>
              <a:t> à </a:t>
            </a:r>
            <a:r>
              <a:rPr lang="en-US" sz="1200" b="1" dirty="0" err="1" smtClean="0"/>
              <a:t>Jésus</a:t>
            </a:r>
            <a:endParaRPr lang="en-US" sz="1200" b="1" dirty="0" smtClean="0"/>
          </a:p>
          <a:p>
            <a:pPr algn="ctr">
              <a:lnSpc>
                <a:spcPts val="1300"/>
              </a:lnSpc>
            </a:pPr>
            <a:r>
              <a:rPr lang="en-US" sz="1200" b="1" dirty="0" err="1" smtClean="0"/>
              <a:t>dans</a:t>
            </a:r>
            <a:r>
              <a:rPr lang="en-US" sz="1200" b="1" dirty="0" smtClean="0"/>
              <a:t> le </a:t>
            </a:r>
            <a:r>
              <a:rPr lang="en-US" sz="1200" b="1" dirty="0" err="1" smtClean="0"/>
              <a:t>royaume</a:t>
            </a:r>
            <a:r>
              <a:rPr lang="en-US" sz="1200" b="1" dirty="0" smtClean="0"/>
              <a:t> </a:t>
            </a:r>
            <a:r>
              <a:rPr lang="en-US" sz="1200" b="1" dirty="0" err="1" smtClean="0"/>
              <a:t>céleste</a:t>
            </a:r>
            <a:r>
              <a:rPr lang="en-US" sz="1200" b="1" dirty="0" smtClean="0"/>
              <a:t>                              </a:t>
            </a:r>
            <a:r>
              <a:rPr lang="en-US" sz="1200" b="1" dirty="0" err="1" smtClean="0"/>
              <a:t>entrer</a:t>
            </a:r>
            <a:r>
              <a:rPr lang="en-US" sz="1200" b="1" dirty="0" smtClean="0"/>
              <a:t> joie du Seigneur</a:t>
            </a:r>
          </a:p>
          <a:p>
            <a:pPr algn="ctr">
              <a:lnSpc>
                <a:spcPts val="1300"/>
              </a:lnSpc>
            </a:pPr>
            <a:r>
              <a:rPr lang="en-US" sz="1200" b="1" dirty="0" err="1" smtClean="0"/>
              <a:t>délivré</a:t>
            </a:r>
            <a:r>
              <a:rPr lang="en-US" sz="1200" b="1" dirty="0" smtClean="0"/>
              <a:t> de la </a:t>
            </a:r>
            <a:r>
              <a:rPr lang="en-US" sz="1200" b="1" dirty="0" err="1" smtClean="0"/>
              <a:t>colère</a:t>
            </a:r>
            <a:r>
              <a:rPr lang="en-US" sz="1200" b="1" dirty="0" smtClean="0"/>
              <a:t> à </a:t>
            </a:r>
            <a:r>
              <a:rPr lang="en-US" sz="1200" b="1" dirty="0" err="1" smtClean="0"/>
              <a:t>venir</a:t>
            </a:r>
            <a:r>
              <a:rPr lang="en-US" sz="1200" b="1" dirty="0" smtClean="0"/>
              <a:t>            </a:t>
            </a:r>
            <a:r>
              <a:rPr lang="en-US" sz="1200" b="1" dirty="0" err="1" smtClean="0"/>
              <a:t>sa</a:t>
            </a:r>
            <a:r>
              <a:rPr lang="en-US" sz="1200" b="1" dirty="0" smtClean="0"/>
              <a:t> </a:t>
            </a:r>
            <a:r>
              <a:rPr lang="en-US" sz="1200" b="1" dirty="0" err="1" smtClean="0"/>
              <a:t>bonne</a:t>
            </a:r>
            <a:r>
              <a:rPr lang="en-US" sz="1200" b="1" dirty="0" smtClean="0"/>
              <a:t> </a:t>
            </a:r>
            <a:r>
              <a:rPr lang="en-US" sz="1200" b="1" dirty="0" err="1" smtClean="0"/>
              <a:t>œuvre</a:t>
            </a:r>
            <a:r>
              <a:rPr lang="en-US" sz="1200" b="1" dirty="0" smtClean="0"/>
              <a:t> </a:t>
            </a:r>
            <a:r>
              <a:rPr lang="en-US" sz="1200" b="1" dirty="0" err="1" smtClean="0"/>
              <a:t>rendu</a:t>
            </a:r>
            <a:r>
              <a:rPr lang="en-US" sz="1200" b="1" dirty="0" smtClean="0"/>
              <a:t> </a:t>
            </a:r>
            <a:r>
              <a:rPr lang="en-US" sz="1200" b="1" dirty="0" err="1" smtClean="0"/>
              <a:t>parfaite</a:t>
            </a:r>
            <a:endParaRPr lang="en-US" sz="1200" b="1" dirty="0" smtClean="0"/>
          </a:p>
          <a:p>
            <a:pPr algn="ctr">
              <a:lnSpc>
                <a:spcPts val="1300"/>
              </a:lnSpc>
            </a:pPr>
            <a:r>
              <a:rPr lang="en-US" sz="1200" b="1" dirty="0" smtClean="0"/>
              <a:t>corps de </a:t>
            </a:r>
            <a:r>
              <a:rPr lang="en-US" sz="1200" b="1" dirty="0" err="1" smtClean="0"/>
              <a:t>résurrection</a:t>
            </a:r>
            <a:r>
              <a:rPr lang="en-US" sz="1200" b="1" dirty="0" smtClean="0"/>
              <a:t> </a:t>
            </a:r>
            <a:r>
              <a:rPr lang="en-US" sz="1200" b="1" dirty="0" err="1" smtClean="0"/>
              <a:t>comme</a:t>
            </a:r>
            <a:r>
              <a:rPr lang="en-US" sz="1200" b="1" dirty="0" smtClean="0"/>
              <a:t> </a:t>
            </a:r>
            <a:r>
              <a:rPr lang="en-US" sz="1200" b="1" dirty="0" err="1" smtClean="0"/>
              <a:t>Jésus</a:t>
            </a:r>
            <a:r>
              <a:rPr lang="en-US" sz="1200" b="1" dirty="0" smtClean="0"/>
              <a:t>               marriage de </a:t>
            </a:r>
            <a:r>
              <a:rPr lang="en-US" sz="1200" b="1" dirty="0" err="1" smtClean="0"/>
              <a:t>l'Agneau</a:t>
            </a:r>
            <a:endParaRPr lang="en-US" sz="1200" b="1" dirty="0" smtClean="0"/>
          </a:p>
          <a:p>
            <a:pPr algn="ctr">
              <a:lnSpc>
                <a:spcPts val="1300"/>
              </a:lnSpc>
            </a:pPr>
            <a:r>
              <a:rPr lang="en-US" sz="1200" b="1" dirty="0" err="1" smtClean="0"/>
              <a:t>toute</a:t>
            </a:r>
            <a:r>
              <a:rPr lang="en-US" sz="1200" b="1" dirty="0" smtClean="0"/>
              <a:t> </a:t>
            </a:r>
            <a:r>
              <a:rPr lang="en-US" sz="1200" b="1" dirty="0" err="1" smtClean="0"/>
              <a:t>larme</a:t>
            </a:r>
            <a:r>
              <a:rPr lang="en-US" sz="1200" b="1" dirty="0" smtClean="0"/>
              <a:t> de </a:t>
            </a:r>
            <a:r>
              <a:rPr lang="en-US" sz="1200" b="1" dirty="0" err="1" smtClean="0"/>
              <a:t>nos</a:t>
            </a:r>
            <a:r>
              <a:rPr lang="en-US" sz="1200" b="1" dirty="0" smtClean="0"/>
              <a:t> </a:t>
            </a:r>
            <a:r>
              <a:rPr lang="en-US" sz="1200" b="1" dirty="0" err="1" smtClean="0"/>
              <a:t>yeux</a:t>
            </a:r>
            <a:r>
              <a:rPr lang="en-US" sz="1200" b="1" dirty="0" smtClean="0"/>
              <a:t> </a:t>
            </a:r>
            <a:r>
              <a:rPr lang="en-US" sz="1200" b="1" dirty="0" err="1" smtClean="0"/>
              <a:t>essuyée</a:t>
            </a:r>
            <a:r>
              <a:rPr lang="en-US" sz="1200" b="1" dirty="0" smtClean="0"/>
              <a:t>                                       </a:t>
            </a:r>
            <a:r>
              <a:rPr lang="en-US" sz="1200" b="1" dirty="0" err="1" smtClean="0"/>
              <a:t>voir</a:t>
            </a:r>
            <a:r>
              <a:rPr lang="en-US" sz="1200" b="1" dirty="0" smtClean="0"/>
              <a:t> </a:t>
            </a:r>
            <a:r>
              <a:rPr lang="en-US" sz="1200" b="1" dirty="0" err="1" smtClean="0"/>
              <a:t>sa</a:t>
            </a:r>
            <a:r>
              <a:rPr lang="en-US" sz="1200" b="1" dirty="0" smtClean="0"/>
              <a:t> face</a:t>
            </a:r>
          </a:p>
          <a:p>
            <a:pPr algn="ctr">
              <a:lnSpc>
                <a:spcPts val="1300"/>
              </a:lnSpc>
            </a:pPr>
            <a:r>
              <a:rPr lang="en-US" sz="1200" b="1" dirty="0" err="1" smtClean="0"/>
              <a:t>règne</a:t>
            </a:r>
            <a:r>
              <a:rPr lang="en-US" sz="1200" b="1" dirty="0" smtClean="0"/>
              <a:t> </a:t>
            </a:r>
            <a:r>
              <a:rPr lang="en-US" sz="1200" b="1" dirty="0" err="1" smtClean="0"/>
              <a:t>éternellement</a:t>
            </a:r>
            <a:r>
              <a:rPr lang="en-US" sz="1200" b="1" dirty="0" smtClean="0"/>
              <a:t>         </a:t>
            </a:r>
            <a:r>
              <a:rPr lang="fr-CA" sz="1200" b="1" dirty="0" smtClean="0"/>
              <a:t>aimé et sauvé        en</a:t>
            </a:r>
            <a:r>
              <a:rPr lang="en-US" sz="1200" b="1" dirty="0" smtClean="0"/>
              <a:t> la nouvelle alliance</a:t>
            </a:r>
          </a:p>
          <a:p>
            <a:pPr algn="ctr">
              <a:lnSpc>
                <a:spcPts val="1320"/>
              </a:lnSpc>
            </a:pPr>
            <a:r>
              <a:rPr lang="en-US" sz="1200" b="1" dirty="0" smtClean="0"/>
              <a:t> </a:t>
            </a:r>
          </a:p>
          <a:p>
            <a:pPr marL="0" marR="0" lvl="0" indent="0" algn="l" defTabSz="914400" rtl="0" eaLnBrk="0" fontAlgn="base" latinLnBrk="0" hangingPunct="0">
              <a:lnSpc>
                <a:spcPts val="1200"/>
              </a:lnSpc>
              <a:spcBef>
                <a:spcPct val="0"/>
              </a:spcBef>
              <a:spcAft>
                <a:spcPct val="0"/>
              </a:spcAft>
              <a:buClrTx/>
              <a:buSzTx/>
              <a:buFontTx/>
              <a:buNone/>
              <a:tabLst/>
            </a:pPr>
            <a:endParaRPr kumimoji="0" lang="en-US" sz="1200" b="1" i="0" u="none" strike="noStrike" cap="none" normalizeH="0" baseline="0" dirty="0" smtClean="0">
              <a:ln>
                <a:noFill/>
              </a:ln>
              <a:effectLst/>
              <a:latin typeface="Arial Narrow" pitchFamily="34" charset="0"/>
              <a:cs typeface="Arial" pitchFamily="34" charset="0"/>
            </a:endParaRPr>
          </a:p>
        </p:txBody>
      </p:sp>
      <p:sp>
        <p:nvSpPr>
          <p:cNvPr id="2052" name="Text Box 4"/>
          <p:cNvSpPr txBox="1">
            <a:spLocks noChangeArrowheads="1"/>
          </p:cNvSpPr>
          <p:nvPr/>
        </p:nvSpPr>
        <p:spPr bwMode="auto">
          <a:xfrm>
            <a:off x="0" y="1426468"/>
            <a:ext cx="6934200"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nSpc>
                <a:spcPts val="1300"/>
              </a:lnSpc>
            </a:pPr>
            <a:r>
              <a:rPr lang="en-US" sz="1200" b="1" spc="-20" dirty="0" smtClean="0"/>
              <a:t>en Christ et Christ en nous  en </a:t>
            </a:r>
            <a:r>
              <a:rPr lang="en-US" sz="1200" b="1" spc="-20" dirty="0" err="1" smtClean="0"/>
              <a:t>l’Esprit</a:t>
            </a:r>
            <a:r>
              <a:rPr lang="en-US" sz="1200" b="1" spc="-20" dirty="0" smtClean="0"/>
              <a:t> Saint et </a:t>
            </a:r>
            <a:r>
              <a:rPr lang="en-US" sz="1200" b="1" spc="-20" dirty="0" err="1" smtClean="0"/>
              <a:t>L’Esprit</a:t>
            </a:r>
            <a:r>
              <a:rPr lang="en-US" sz="1200" b="1" spc="-20" dirty="0" smtClean="0"/>
              <a:t> en nous, le temple de </a:t>
            </a:r>
            <a:r>
              <a:rPr lang="en-US" sz="1200" b="1" spc="-20" dirty="0" err="1" smtClean="0"/>
              <a:t>Dieu</a:t>
            </a:r>
            <a:r>
              <a:rPr lang="en-US" sz="1200" b="1" spc="-20" dirty="0" smtClean="0"/>
              <a:t>  en le </a:t>
            </a:r>
            <a:r>
              <a:rPr lang="en-US" sz="1200" b="1" spc="-20" dirty="0" err="1" smtClean="0"/>
              <a:t>Père</a:t>
            </a:r>
            <a:r>
              <a:rPr lang="en-US" sz="1200" b="1" spc="-20" dirty="0" smtClean="0"/>
              <a:t> et le </a:t>
            </a:r>
            <a:r>
              <a:rPr lang="en-US" sz="1200" b="1" spc="-20" dirty="0" err="1" smtClean="0"/>
              <a:t>Père</a:t>
            </a:r>
            <a:r>
              <a:rPr lang="en-US" sz="1200" b="1" spc="-20" dirty="0" smtClean="0"/>
              <a:t> en nous</a:t>
            </a:r>
          </a:p>
          <a:p>
            <a:pPr>
              <a:lnSpc>
                <a:spcPts val="1300"/>
              </a:lnSpc>
            </a:pPr>
            <a:r>
              <a:rPr lang="en-US" sz="1200" b="1" dirty="0" err="1" smtClean="0"/>
              <a:t>immergé</a:t>
            </a:r>
            <a:r>
              <a:rPr lang="en-US" sz="1200" b="1" dirty="0" smtClean="0"/>
              <a:t> en le </a:t>
            </a:r>
            <a:r>
              <a:rPr lang="en-US" sz="1200" b="1" dirty="0" err="1" smtClean="0"/>
              <a:t>Père</a:t>
            </a:r>
            <a:r>
              <a:rPr lang="en-US" sz="1200" b="1" dirty="0" smtClean="0"/>
              <a:t>, le </a:t>
            </a:r>
            <a:r>
              <a:rPr lang="en-US" sz="1200" b="1" dirty="0" err="1" smtClean="0"/>
              <a:t>Fils</a:t>
            </a:r>
            <a:r>
              <a:rPr lang="en-US" sz="1200" b="1" dirty="0" smtClean="0"/>
              <a:t> et </a:t>
            </a:r>
            <a:r>
              <a:rPr lang="en-US" sz="1200" b="1" dirty="0" err="1" smtClean="0"/>
              <a:t>l’Esprit</a:t>
            </a:r>
            <a:r>
              <a:rPr lang="en-US" sz="1200" b="1" dirty="0" smtClean="0"/>
              <a:t>                       communion avec le </a:t>
            </a:r>
            <a:r>
              <a:rPr lang="en-US" sz="1200" b="1" dirty="0" err="1" smtClean="0"/>
              <a:t>Père</a:t>
            </a:r>
            <a:r>
              <a:rPr lang="en-US" sz="1200" b="1" dirty="0" smtClean="0"/>
              <a:t>, le </a:t>
            </a:r>
            <a:r>
              <a:rPr lang="en-US" sz="1200" b="1" dirty="0" err="1" smtClean="0"/>
              <a:t>Fils</a:t>
            </a:r>
            <a:r>
              <a:rPr lang="en-US" sz="1200" b="1" dirty="0" smtClean="0"/>
              <a:t> et </a:t>
            </a:r>
            <a:r>
              <a:rPr lang="en-US" sz="1200" b="1" dirty="0" err="1" smtClean="0"/>
              <a:t>l'Esprit</a:t>
            </a:r>
            <a:r>
              <a:rPr lang="en-US" sz="1200" b="1" dirty="0" smtClean="0"/>
              <a:t> et </a:t>
            </a:r>
            <a:r>
              <a:rPr lang="en-US" sz="1200" b="1" dirty="0" err="1" smtClean="0"/>
              <a:t>ils</a:t>
            </a:r>
            <a:r>
              <a:rPr lang="en-US" sz="1200" b="1" dirty="0" smtClean="0"/>
              <a:t> avec nous   </a:t>
            </a:r>
          </a:p>
          <a:p>
            <a:pPr>
              <a:lnSpc>
                <a:spcPts val="1300"/>
              </a:lnSpc>
            </a:pPr>
            <a:r>
              <a:rPr lang="en-US" sz="1200" b="1" dirty="0" err="1" smtClean="0"/>
              <a:t>accès</a:t>
            </a:r>
            <a:r>
              <a:rPr lang="en-US" sz="1200" b="1" dirty="0" smtClean="0"/>
              <a:t>         </a:t>
            </a:r>
            <a:r>
              <a:rPr lang="en-US" sz="1200" b="1" dirty="0" err="1" smtClean="0"/>
              <a:t>prières</a:t>
            </a:r>
            <a:r>
              <a:rPr lang="en-US" sz="1200" b="1" dirty="0" smtClean="0"/>
              <a:t> </a:t>
            </a:r>
            <a:r>
              <a:rPr lang="en-US" sz="1200" b="1" dirty="0" err="1" smtClean="0"/>
              <a:t>exaucées</a:t>
            </a:r>
            <a:r>
              <a:rPr lang="en-US" sz="1200" b="1" dirty="0" smtClean="0"/>
              <a:t> au nom de </a:t>
            </a:r>
            <a:r>
              <a:rPr lang="en-US" sz="1200" b="1" dirty="0" err="1" smtClean="0"/>
              <a:t>Jésus</a:t>
            </a:r>
            <a:r>
              <a:rPr lang="en-US" sz="1200" b="1" dirty="0" smtClean="0"/>
              <a:t>             </a:t>
            </a:r>
            <a:r>
              <a:rPr lang="en-US" sz="1200" b="1" dirty="0" err="1" smtClean="0"/>
              <a:t>miséricorde</a:t>
            </a:r>
            <a:r>
              <a:rPr lang="en-US" sz="1200" b="1" dirty="0" smtClean="0"/>
              <a:t>, </a:t>
            </a:r>
            <a:r>
              <a:rPr lang="en-US" sz="1200" b="1" dirty="0" err="1" smtClean="0"/>
              <a:t>grâce</a:t>
            </a:r>
            <a:r>
              <a:rPr lang="en-US" sz="1200" b="1" dirty="0" smtClean="0"/>
              <a:t> et </a:t>
            </a:r>
            <a:r>
              <a:rPr lang="en-US" sz="1200" b="1" dirty="0" err="1" smtClean="0"/>
              <a:t>secours</a:t>
            </a:r>
            <a:r>
              <a:rPr lang="en-US" sz="1200" b="1" dirty="0" smtClean="0"/>
              <a:t> au </a:t>
            </a:r>
            <a:r>
              <a:rPr lang="en-US" sz="1200" b="1" dirty="0" err="1" smtClean="0"/>
              <a:t>trône</a:t>
            </a:r>
            <a:r>
              <a:rPr lang="en-US" sz="1200" b="1" dirty="0" smtClean="0"/>
              <a:t> de </a:t>
            </a:r>
            <a:r>
              <a:rPr lang="en-US" sz="1200" b="1" dirty="0" err="1" smtClean="0"/>
              <a:t>grâce</a:t>
            </a:r>
            <a:r>
              <a:rPr lang="en-US" sz="1200" b="1" dirty="0" smtClean="0"/>
              <a:t> de </a:t>
            </a:r>
            <a:r>
              <a:rPr lang="en-US" sz="1200" b="1" dirty="0" err="1" smtClean="0"/>
              <a:t>Dieu</a:t>
            </a:r>
            <a:endParaRPr lang="en-US" sz="1200" b="1" dirty="0" smtClean="0"/>
          </a:p>
          <a:p>
            <a:pPr>
              <a:lnSpc>
                <a:spcPts val="1300"/>
              </a:lnSpc>
            </a:pPr>
            <a:r>
              <a:rPr lang="en-US" sz="1200" b="1" dirty="0" smtClean="0"/>
              <a:t>tout </a:t>
            </a:r>
            <a:r>
              <a:rPr lang="en-US" sz="1200" b="1" dirty="0" err="1" smtClean="0"/>
              <a:t>besoin</a:t>
            </a:r>
            <a:r>
              <a:rPr lang="en-US" sz="1200" b="1" dirty="0" smtClean="0"/>
              <a:t> </a:t>
            </a:r>
            <a:r>
              <a:rPr lang="en-US" sz="1200" b="1" dirty="0" err="1" smtClean="0"/>
              <a:t>comblé</a:t>
            </a:r>
            <a:r>
              <a:rPr lang="en-US" sz="1200" b="1" dirty="0" smtClean="0"/>
              <a:t>                    </a:t>
            </a:r>
            <a:r>
              <a:rPr lang="fr-CA" sz="1200" b="1" dirty="0" smtClean="0"/>
              <a:t>l’Esprit prie pour nous et n</a:t>
            </a:r>
            <a:r>
              <a:rPr lang="fr-CA" sz="1200" b="1" dirty="0" smtClean="0">
                <a:cs typeface="Arial" pitchFamily="34" charset="0"/>
              </a:rPr>
              <a:t>ous aide à prier par l’Esprit avec la parole de Dieu </a:t>
            </a:r>
            <a:endParaRPr lang="en-US" sz="1200" b="1" dirty="0" smtClean="0">
              <a:cs typeface="Arial" pitchFamily="34" charset="0"/>
            </a:endParaRPr>
          </a:p>
          <a:p>
            <a:pPr>
              <a:lnSpc>
                <a:spcPts val="1300"/>
              </a:lnSpc>
            </a:pPr>
            <a:r>
              <a:rPr lang="fr-FR" sz="1200" b="1" dirty="0" smtClean="0">
                <a:cs typeface="Arial" pitchFamily="34" charset="0"/>
              </a:rPr>
              <a:t>notre Souverain Sacrificateur  intercède  pour nous  en tant que notre seul  médiateur et  rançon pour tous</a:t>
            </a:r>
          </a:p>
          <a:p>
            <a:pPr>
              <a:lnSpc>
                <a:spcPts val="1300"/>
              </a:lnSpc>
            </a:pPr>
            <a:r>
              <a:rPr lang="fr-FR" sz="1200" b="1" dirty="0" smtClean="0">
                <a:cs typeface="Arial" pitchFamily="34" charset="0"/>
              </a:rPr>
              <a:t>notre Souverain Sacrificateur  est notre avocat  avec sa seul propitiation pour nos péchés en notre défense</a:t>
            </a:r>
            <a:endParaRPr lang="fr-CA" sz="1200" b="1" dirty="0" smtClean="0"/>
          </a:p>
          <a:p>
            <a:pPr>
              <a:lnSpc>
                <a:spcPts val="1300"/>
              </a:lnSpc>
            </a:pPr>
            <a:r>
              <a:rPr lang="fr-CA" sz="1200" b="1" dirty="0" smtClean="0"/>
              <a:t> </a:t>
            </a:r>
            <a:r>
              <a:rPr lang="en-US" sz="1200" b="1" dirty="0" err="1" smtClean="0"/>
              <a:t>immergé</a:t>
            </a:r>
            <a:r>
              <a:rPr lang="en-US" sz="1200" b="1" dirty="0" smtClean="0"/>
              <a:t> </a:t>
            </a:r>
            <a:r>
              <a:rPr lang="en-US" sz="1200" b="1" dirty="0" err="1" smtClean="0"/>
              <a:t>dans</a:t>
            </a:r>
            <a:r>
              <a:rPr lang="en-US" sz="1200" b="1" dirty="0" smtClean="0"/>
              <a:t> le Christ et </a:t>
            </a:r>
            <a:r>
              <a:rPr lang="en-US" sz="1200" b="1" dirty="0" err="1" smtClean="0"/>
              <a:t>sa</a:t>
            </a:r>
            <a:r>
              <a:rPr lang="en-US" sz="1200" b="1" dirty="0" smtClean="0"/>
              <a:t> mort et </a:t>
            </a:r>
            <a:r>
              <a:rPr lang="en-US" sz="1200" b="1" dirty="0" err="1" smtClean="0"/>
              <a:t>sa</a:t>
            </a:r>
            <a:r>
              <a:rPr lang="en-US" sz="1200" b="1" dirty="0" smtClean="0"/>
              <a:t> </a:t>
            </a:r>
            <a:r>
              <a:rPr lang="en-US" sz="1200" b="1" dirty="0" err="1" smtClean="0"/>
              <a:t>résurrection</a:t>
            </a:r>
            <a:r>
              <a:rPr lang="en-US" sz="1200" b="1" dirty="0" smtClean="0"/>
              <a:t>                    </a:t>
            </a:r>
            <a:r>
              <a:rPr lang="en-US" sz="1200" b="1" dirty="0" err="1" smtClean="0"/>
              <a:t>uni</a:t>
            </a:r>
            <a:r>
              <a:rPr lang="en-US" sz="1200" b="1" dirty="0" smtClean="0"/>
              <a:t> avec Christ et </a:t>
            </a:r>
            <a:r>
              <a:rPr lang="en-US" sz="1200" b="1" dirty="0" err="1" smtClean="0"/>
              <a:t>sa</a:t>
            </a:r>
            <a:r>
              <a:rPr lang="en-US" sz="1200" b="1" dirty="0" smtClean="0"/>
              <a:t> mort et </a:t>
            </a:r>
            <a:r>
              <a:rPr lang="en-US" sz="1200" b="1" dirty="0" err="1" smtClean="0"/>
              <a:t>sa</a:t>
            </a:r>
            <a:r>
              <a:rPr lang="en-US" sz="1200" b="1" dirty="0" smtClean="0"/>
              <a:t> resurrection </a:t>
            </a:r>
          </a:p>
          <a:p>
            <a:pPr>
              <a:lnSpc>
                <a:spcPts val="1300"/>
              </a:lnSpc>
            </a:pPr>
            <a:r>
              <a:rPr lang="fr-CA" sz="1200" b="1" dirty="0" smtClean="0"/>
              <a:t>crucifié et enseveli avec Christ         ressuscité et vivants avec Christ          un avec Christ        assis avec Christ </a:t>
            </a:r>
          </a:p>
          <a:p>
            <a:pPr>
              <a:lnSpc>
                <a:spcPts val="1300"/>
              </a:lnSpc>
            </a:pPr>
            <a:r>
              <a:rPr lang="fr-CA" sz="1200" b="1" spc="-10" dirty="0" smtClean="0"/>
              <a:t>cachée avec Christ en Dieu    </a:t>
            </a:r>
            <a:r>
              <a:rPr lang="en-US" sz="1200" b="1" spc="-10" dirty="0" err="1" smtClean="0"/>
              <a:t>vieille</a:t>
            </a:r>
            <a:r>
              <a:rPr lang="en-US" sz="1200" b="1" spc="-10" dirty="0" smtClean="0"/>
              <a:t> nature </a:t>
            </a:r>
            <a:r>
              <a:rPr lang="en-US" sz="1200" b="1" spc="-10" dirty="0" err="1" smtClean="0"/>
              <a:t>crucifiée</a:t>
            </a:r>
            <a:r>
              <a:rPr lang="en-US" sz="1200" b="1" spc="-10" dirty="0" smtClean="0"/>
              <a:t>    nature nouvelle </a:t>
            </a:r>
            <a:r>
              <a:rPr lang="en-US" sz="1200" b="1" spc="-10" dirty="0" err="1" smtClean="0"/>
              <a:t>créée</a:t>
            </a:r>
            <a:r>
              <a:rPr lang="en-US" sz="1200" b="1" spc="-10" dirty="0" smtClean="0"/>
              <a:t>    mort au </a:t>
            </a:r>
            <a:r>
              <a:rPr lang="en-US" sz="1200" b="1" spc="-10" dirty="0" err="1" smtClean="0"/>
              <a:t>péché</a:t>
            </a:r>
            <a:r>
              <a:rPr lang="en-US" sz="1200" b="1" spc="-10" dirty="0" smtClean="0"/>
              <a:t>, </a:t>
            </a:r>
            <a:r>
              <a:rPr lang="en-US" sz="1200" b="1" spc="-10" dirty="0" err="1" smtClean="0"/>
              <a:t>libéré</a:t>
            </a:r>
            <a:r>
              <a:rPr lang="en-US" sz="1200" b="1" spc="-10" dirty="0" smtClean="0"/>
              <a:t> du </a:t>
            </a:r>
            <a:r>
              <a:rPr lang="en-US" sz="1200" b="1" spc="-10" dirty="0" err="1" smtClean="0"/>
              <a:t>péché</a:t>
            </a:r>
            <a:endParaRPr lang="en-US" sz="1200" b="1" spc="-10" dirty="0" smtClean="0"/>
          </a:p>
          <a:p>
            <a:pPr>
              <a:lnSpc>
                <a:spcPts val="1300"/>
              </a:lnSpc>
            </a:pPr>
            <a:r>
              <a:rPr lang="en-US" sz="1200" b="1" spc="-10" dirty="0" smtClean="0"/>
              <a:t>i</a:t>
            </a:r>
            <a:r>
              <a:rPr lang="en-US" sz="1200" b="1" dirty="0" smtClean="0"/>
              <a:t>nstrument de justice                   </a:t>
            </a:r>
            <a:r>
              <a:rPr lang="en-US" sz="1200" b="1" dirty="0" err="1" smtClean="0"/>
              <a:t>sous</a:t>
            </a:r>
            <a:r>
              <a:rPr lang="en-US" sz="1200" b="1" dirty="0" smtClean="0"/>
              <a:t> Christ et </a:t>
            </a:r>
            <a:r>
              <a:rPr lang="en-US" sz="1200" b="1" dirty="0" err="1" smtClean="0"/>
              <a:t>sa</a:t>
            </a:r>
            <a:r>
              <a:rPr lang="en-US" sz="1200" b="1" dirty="0" smtClean="0"/>
              <a:t> grace </a:t>
            </a:r>
            <a:r>
              <a:rPr lang="en-US" sz="1200" b="1" dirty="0" err="1" smtClean="0"/>
              <a:t>abondante</a:t>
            </a:r>
            <a:r>
              <a:rPr lang="en-US" sz="1200" b="1" dirty="0" smtClean="0"/>
              <a:t>                  </a:t>
            </a:r>
            <a:r>
              <a:rPr lang="en-US" sz="1200" b="1" dirty="0" err="1" smtClean="0"/>
              <a:t>dégagés</a:t>
            </a:r>
            <a:r>
              <a:rPr lang="en-US" sz="1200" b="1" dirty="0" smtClean="0"/>
              <a:t> de la </a:t>
            </a:r>
            <a:r>
              <a:rPr lang="en-US" sz="1200" b="1" dirty="0" err="1" smtClean="0"/>
              <a:t>loi</a:t>
            </a:r>
            <a:r>
              <a:rPr lang="en-US" sz="1200" b="1" dirty="0" smtClean="0"/>
              <a:t>, </a:t>
            </a:r>
            <a:r>
              <a:rPr lang="en-US" sz="1200" b="1" dirty="0" err="1" smtClean="0"/>
              <a:t>marié</a:t>
            </a:r>
            <a:r>
              <a:rPr lang="en-US" sz="1200" b="1" dirty="0" smtClean="0"/>
              <a:t> à Christ</a:t>
            </a:r>
          </a:p>
          <a:p>
            <a:pPr>
              <a:lnSpc>
                <a:spcPts val="1300"/>
              </a:lnSpc>
            </a:pPr>
            <a:r>
              <a:rPr lang="en-US" sz="1200" b="1" dirty="0" smtClean="0"/>
              <a:t>                                              la </a:t>
            </a:r>
            <a:r>
              <a:rPr lang="en-US" sz="1200" b="1" dirty="0" err="1" smtClean="0"/>
              <a:t>loi</a:t>
            </a:r>
            <a:r>
              <a:rPr lang="en-US" sz="1200" b="1" dirty="0" smtClean="0"/>
              <a:t> de </a:t>
            </a:r>
            <a:r>
              <a:rPr lang="en-US" sz="1200" b="1" dirty="0" err="1" smtClean="0"/>
              <a:t>l‘Esprit</a:t>
            </a:r>
            <a:r>
              <a:rPr lang="en-US" sz="1200" b="1" dirty="0" smtClean="0"/>
              <a:t>     </a:t>
            </a:r>
            <a:r>
              <a:rPr lang="en-US" sz="1200" b="1" dirty="0" err="1" smtClean="0"/>
              <a:t>l’Esprit</a:t>
            </a:r>
            <a:r>
              <a:rPr lang="en-US" sz="1200" b="1" dirty="0" smtClean="0"/>
              <a:t> et </a:t>
            </a:r>
            <a:r>
              <a:rPr lang="en-US" sz="1200" b="1" dirty="0" err="1" smtClean="0"/>
              <a:t>l’amour</a:t>
            </a:r>
            <a:r>
              <a:rPr lang="en-US" sz="1200" b="1" dirty="0" smtClean="0"/>
              <a:t> de </a:t>
            </a:r>
            <a:r>
              <a:rPr lang="en-US" sz="1200" b="1" dirty="0" err="1" smtClean="0"/>
              <a:t>Dieu</a:t>
            </a:r>
            <a:r>
              <a:rPr lang="en-US" sz="1200" b="1" dirty="0" smtClean="0"/>
              <a:t> </a:t>
            </a:r>
            <a:r>
              <a:rPr lang="en-US" sz="1200" b="1" dirty="0" err="1" smtClean="0"/>
              <a:t>répandu</a:t>
            </a:r>
            <a:r>
              <a:rPr lang="en-US" sz="1200" b="1" dirty="0" smtClean="0"/>
              <a:t>    </a:t>
            </a:r>
          </a:p>
          <a:p>
            <a:pPr>
              <a:lnSpc>
                <a:spcPts val="1300"/>
              </a:lnSpc>
            </a:pPr>
            <a:r>
              <a:rPr lang="en-US" sz="1200" b="1" dirty="0" smtClean="0"/>
              <a:t>                                             </a:t>
            </a:r>
            <a:r>
              <a:rPr lang="en-US" sz="1200" b="1" dirty="0" err="1" smtClean="0"/>
              <a:t>fleuves</a:t>
            </a:r>
            <a:r>
              <a:rPr lang="en-US" sz="1200" b="1" dirty="0" smtClean="0"/>
              <a:t> </a:t>
            </a:r>
            <a:r>
              <a:rPr lang="en-US" sz="1200" b="1" dirty="0" err="1" smtClean="0"/>
              <a:t>d'eau</a:t>
            </a:r>
            <a:r>
              <a:rPr lang="en-US" sz="1200" b="1" dirty="0" smtClean="0"/>
              <a:t> vive de </a:t>
            </a:r>
            <a:r>
              <a:rPr lang="en-US" sz="1200" b="1" dirty="0" err="1" smtClean="0"/>
              <a:t>l'Esprit</a:t>
            </a:r>
            <a:r>
              <a:rPr lang="en-US" sz="1200" b="1" dirty="0" smtClean="0"/>
              <a:t>            </a:t>
            </a:r>
            <a:r>
              <a:rPr lang="en-US" sz="1200" b="1" dirty="0" err="1" smtClean="0"/>
              <a:t>immergé</a:t>
            </a:r>
            <a:r>
              <a:rPr lang="en-US" sz="1200" b="1" dirty="0" smtClean="0"/>
              <a:t> en </a:t>
            </a:r>
            <a:r>
              <a:rPr lang="en-US" sz="1200" b="1" dirty="0" err="1" smtClean="0"/>
              <a:t>l’Esprit</a:t>
            </a:r>
            <a:endParaRPr kumimoji="0" lang="en-US" sz="1200" b="1" i="0" u="none" strike="noStrike" cap="none" normalizeH="0" baseline="0" dirty="0" smtClean="0">
              <a:ln>
                <a:noFill/>
              </a:ln>
              <a:effectLst/>
              <a:latin typeface="Arial Narrow" pitchFamily="34" charset="0"/>
              <a:cs typeface="Arial" pitchFamily="34" charset="0"/>
            </a:endParaRPr>
          </a:p>
        </p:txBody>
      </p:sp>
      <p:sp>
        <p:nvSpPr>
          <p:cNvPr id="2049" name="Text Box 1"/>
          <p:cNvSpPr txBox="1">
            <a:spLocks noChangeArrowheads="1"/>
          </p:cNvSpPr>
          <p:nvPr/>
        </p:nvSpPr>
        <p:spPr bwMode="auto">
          <a:xfrm>
            <a:off x="-324544" y="5943054"/>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chemeClr val="bg1">
                    <a:lumMod val="50000"/>
                  </a:schemeClr>
                </a:solidFill>
                <a:effectLst/>
                <a:ea typeface="Malgun Gothic" pitchFamily="34" charset="-127"/>
                <a:cs typeface="Arial" pitchFamily="34" charset="0"/>
              </a:rPr>
              <a:t>johncrozieris</a:t>
            </a:r>
            <a:endPar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a:t>
            </a:r>
            <a:r>
              <a:rPr kumimoji="0" lang="en-US" sz="1000" b="0" i="0" u="none" strike="noStrike" cap="none" normalizeH="0" baseline="0" dirty="0" err="1" smtClean="0">
                <a:ln>
                  <a:noFill/>
                </a:ln>
                <a:solidFill>
                  <a:schemeClr val="bg1">
                    <a:lumMod val="50000"/>
                  </a:schemeClr>
                </a:solidFill>
                <a:effectLst/>
                <a:ea typeface="Malgun Gothic" pitchFamily="34" charset="-127"/>
                <a:cs typeface="Arial" pitchFamily="34" charset="0"/>
              </a:rPr>
              <a:t>gmail.com</a:t>
            </a: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 2019</a:t>
            </a:r>
            <a:endParaRPr kumimoji="0" lang="en-US" sz="1000" b="0" i="0" u="none" strike="noStrike" cap="none" normalizeH="0" baseline="0" dirty="0" smtClean="0">
              <a:ln>
                <a:noFill/>
              </a:ln>
              <a:solidFill>
                <a:schemeClr val="bg1">
                  <a:lumMod val="50000"/>
                </a:schemeClr>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bg1">
                  <a:lumMod val="50000"/>
                </a:schemeClr>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9"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t>déclaré juste  en Christ la justice de Dieu</a:t>
            </a:r>
            <a:endParaRPr lang="en-US" sz="1200" b="1" dirty="0" smtClean="0"/>
          </a:p>
          <a:p>
            <a:pPr algn="ctr" fontAlgn="base">
              <a:lnSpc>
                <a:spcPts val="1300"/>
              </a:lnSpc>
            </a:pPr>
            <a:r>
              <a:rPr lang="en-US" sz="1200" dirty="0" smtClean="0"/>
              <a:t> </a:t>
            </a:r>
            <a:r>
              <a:rPr lang="en-US" sz="1200" dirty="0" err="1" smtClean="0"/>
              <a:t>rançon</a:t>
            </a:r>
            <a:r>
              <a:rPr lang="en-US" sz="1200" dirty="0" smtClean="0"/>
              <a:t>, </a:t>
            </a:r>
            <a:r>
              <a:rPr lang="en-US" sz="1200" dirty="0" err="1" smtClean="0"/>
              <a:t>racheté</a:t>
            </a:r>
            <a:r>
              <a:rPr lang="en-US" sz="1200" dirty="0" smtClean="0"/>
              <a:t>     </a:t>
            </a:r>
            <a:r>
              <a:rPr lang="en-US" sz="1200" dirty="0" err="1" smtClean="0"/>
              <a:t>péché</a:t>
            </a:r>
            <a:r>
              <a:rPr lang="en-US" sz="1200" dirty="0" smtClean="0"/>
              <a:t> </a:t>
            </a:r>
            <a:r>
              <a:rPr lang="en-US" sz="1200" dirty="0" err="1" smtClean="0"/>
              <a:t>expié</a:t>
            </a:r>
            <a:r>
              <a:rPr lang="en-US" sz="1200" dirty="0" smtClean="0"/>
              <a:t>, </a:t>
            </a:r>
            <a:r>
              <a:rPr lang="en-US" sz="1200" dirty="0" err="1" smtClean="0"/>
              <a:t>colère</a:t>
            </a:r>
            <a:r>
              <a:rPr lang="en-US" sz="1200" dirty="0" smtClean="0"/>
              <a:t> </a:t>
            </a:r>
            <a:r>
              <a:rPr lang="en-US" sz="1200" dirty="0" err="1" smtClean="0"/>
              <a:t>détournée</a:t>
            </a:r>
            <a:r>
              <a:rPr lang="en-US" sz="1200" dirty="0" smtClean="0"/>
              <a:t>    </a:t>
            </a:r>
            <a:r>
              <a:rPr lang="en-US" sz="1200" dirty="0" err="1" smtClean="0"/>
              <a:t>pardonné</a:t>
            </a:r>
            <a:endParaRPr lang="en-US" sz="1200" dirty="0" smtClean="0"/>
          </a:p>
          <a:p>
            <a:pPr algn="ctr">
              <a:lnSpc>
                <a:spcPts val="1300"/>
              </a:lnSpc>
            </a:pPr>
            <a:r>
              <a:rPr lang="en-US" sz="1200" dirty="0" err="1" smtClean="0"/>
              <a:t>paix</a:t>
            </a:r>
            <a:r>
              <a:rPr lang="en-US" sz="1200" dirty="0" smtClean="0"/>
              <a:t> avec </a:t>
            </a:r>
            <a:r>
              <a:rPr lang="en-US" sz="1200" dirty="0" err="1" smtClean="0"/>
              <a:t>Dieu</a:t>
            </a:r>
            <a:r>
              <a:rPr lang="en-US" sz="1200" dirty="0" smtClean="0"/>
              <a:t>    </a:t>
            </a:r>
            <a:r>
              <a:rPr lang="en-US" sz="1200" dirty="0" err="1" smtClean="0"/>
              <a:t>réconcilié</a:t>
            </a:r>
            <a:r>
              <a:rPr lang="en-US" sz="1200" dirty="0" smtClean="0"/>
              <a:t>     </a:t>
            </a:r>
            <a:r>
              <a:rPr lang="en-US" sz="1200" dirty="0" err="1" smtClean="0"/>
              <a:t>ambassadeurs</a:t>
            </a:r>
            <a:r>
              <a:rPr lang="en-US" sz="1200" dirty="0" smtClean="0"/>
              <a:t>     vie </a:t>
            </a:r>
            <a:r>
              <a:rPr lang="en-US" sz="1200" dirty="0" err="1" smtClean="0"/>
              <a:t>éternelle</a:t>
            </a:r>
            <a:r>
              <a:rPr lang="en-US" sz="1200" dirty="0" smtClean="0"/>
              <a:t>    </a:t>
            </a:r>
            <a:r>
              <a:rPr lang="en-US" sz="1200" dirty="0" err="1" smtClean="0"/>
              <a:t>accueilli</a:t>
            </a:r>
            <a:endParaRPr lang="en-US" sz="1200" dirty="0" smtClean="0"/>
          </a:p>
          <a:p>
            <a:pPr algn="ctr">
              <a:lnSpc>
                <a:spcPts val="1300"/>
              </a:lnSpc>
            </a:pPr>
            <a:r>
              <a:rPr kumimoji="0" lang="en-CA" altLang="ko-KR" sz="1200" b="0" i="0" u="none" strike="noStrike" cap="none" normalizeH="0" baseline="0" dirty="0" smtClean="0">
                <a:ln>
                  <a:noFill/>
                </a:ln>
                <a:effectLst/>
                <a:ea typeface="Malgun Gothic" pitchFamily="34" charset="-127"/>
                <a:cs typeface="Calibri" pitchFamily="34" charset="0"/>
              </a:rPr>
              <a:t> </a:t>
            </a:r>
            <a:r>
              <a:rPr lang="fr-FR" sz="1200" dirty="0" smtClean="0">
                <a:cs typeface="Arial" pitchFamily="34" charset="0"/>
              </a:rPr>
              <a:t>rempli et complet en Christ la plénitude de Dieu     </a:t>
            </a:r>
            <a:r>
              <a:rPr lang="fr-CA" sz="1200" dirty="0" smtClean="0"/>
              <a:t>béni de toute bénédiction</a:t>
            </a:r>
            <a:endParaRPr lang="en-US" sz="1200" dirty="0" smtClean="0"/>
          </a:p>
          <a:p>
            <a:pPr algn="ctr">
              <a:lnSpc>
                <a:spcPts val="1300"/>
              </a:lnSpc>
            </a:pPr>
            <a:r>
              <a:rPr lang="en-US" sz="1200" dirty="0" smtClean="0"/>
              <a:t>Christ ma </a:t>
            </a:r>
            <a:r>
              <a:rPr lang="en-US" sz="1200" dirty="0" err="1" smtClean="0"/>
              <a:t>sagesse</a:t>
            </a:r>
            <a:r>
              <a:rPr lang="en-US" sz="1200" dirty="0" smtClean="0"/>
              <a:t> de </a:t>
            </a:r>
            <a:r>
              <a:rPr lang="en-US" sz="1200" dirty="0" err="1" smtClean="0"/>
              <a:t>Dieu</a:t>
            </a:r>
            <a:r>
              <a:rPr lang="en-US" sz="1200" dirty="0" smtClean="0"/>
              <a:t>, justice et sanctification et </a:t>
            </a:r>
            <a:r>
              <a:rPr lang="en-US" sz="1200" dirty="0" err="1" smtClean="0"/>
              <a:t>rédemption</a:t>
            </a:r>
            <a:endParaRPr lang="en-US" sz="1200" dirty="0" smtClean="0"/>
          </a:p>
          <a:p>
            <a:pPr algn="ctr">
              <a:lnSpc>
                <a:spcPts val="1300"/>
              </a:lnSpc>
            </a:pPr>
            <a:r>
              <a:rPr lang="en-US" sz="1200" dirty="0" err="1" smtClean="0">
                <a:cs typeface="Arial" pitchFamily="34" charset="0"/>
              </a:rPr>
              <a:t>délivré</a:t>
            </a:r>
            <a:r>
              <a:rPr lang="en-US" sz="1200" dirty="0" smtClean="0">
                <a:cs typeface="Arial" pitchFamily="34" charset="0"/>
              </a:rPr>
              <a:t> des </a:t>
            </a:r>
            <a:r>
              <a:rPr lang="en-US" sz="1200" dirty="0" err="1" smtClean="0">
                <a:cs typeface="Arial" pitchFamily="34" charset="0"/>
              </a:rPr>
              <a:t>ténèbres</a:t>
            </a:r>
            <a:r>
              <a:rPr lang="en-US" sz="1200" dirty="0" smtClean="0">
                <a:cs typeface="Arial" pitchFamily="34" charset="0"/>
              </a:rPr>
              <a:t>, </a:t>
            </a:r>
            <a:r>
              <a:rPr lang="fr-FR" sz="1200" dirty="0" smtClean="0">
                <a:cs typeface="Arial" pitchFamily="34" charset="0"/>
              </a:rPr>
              <a:t>à la lumière de la royaume du Fils          </a:t>
            </a:r>
            <a:r>
              <a:rPr lang="en-US" sz="1200" dirty="0" smtClean="0"/>
              <a:t>en Christ et Christ en nous</a:t>
            </a:r>
          </a:p>
          <a:p>
            <a:pPr algn="ctr">
              <a:lnSpc>
                <a:spcPts val="1300"/>
              </a:lnSpc>
            </a:pPr>
            <a:r>
              <a:rPr lang="en-US" sz="1200" dirty="0" smtClean="0"/>
              <a:t>en </a:t>
            </a:r>
            <a:r>
              <a:rPr lang="en-US" sz="1200" dirty="0" err="1" smtClean="0"/>
              <a:t>l’Esprit</a:t>
            </a:r>
            <a:r>
              <a:rPr lang="en-US" sz="1200" dirty="0" smtClean="0"/>
              <a:t> Saint et </a:t>
            </a:r>
            <a:r>
              <a:rPr lang="en-US" sz="1200" dirty="0" err="1" smtClean="0"/>
              <a:t>L’Esprit</a:t>
            </a:r>
            <a:r>
              <a:rPr lang="en-US" sz="1200" dirty="0" smtClean="0"/>
              <a:t> en nous, le temple de </a:t>
            </a:r>
            <a:r>
              <a:rPr lang="en-US" sz="1200" dirty="0" err="1" smtClean="0"/>
              <a:t>Dieu</a:t>
            </a:r>
            <a:r>
              <a:rPr lang="en-US" sz="1200" dirty="0" smtClean="0"/>
              <a:t>                  en le </a:t>
            </a:r>
            <a:r>
              <a:rPr lang="en-US" sz="1200" dirty="0" err="1" smtClean="0"/>
              <a:t>Père</a:t>
            </a:r>
            <a:r>
              <a:rPr lang="en-US" sz="1200" dirty="0" smtClean="0"/>
              <a:t> et le </a:t>
            </a:r>
            <a:r>
              <a:rPr lang="en-US" sz="1200" dirty="0" err="1" smtClean="0"/>
              <a:t>Père</a:t>
            </a:r>
            <a:r>
              <a:rPr lang="en-US" sz="1200" dirty="0" smtClean="0"/>
              <a:t> en nous</a:t>
            </a:r>
          </a:p>
          <a:p>
            <a:pPr algn="ctr">
              <a:lnSpc>
                <a:spcPts val="1300"/>
              </a:lnSpc>
            </a:pPr>
            <a:r>
              <a:rPr lang="en-US" sz="1200" dirty="0" err="1" smtClean="0"/>
              <a:t>immergé</a:t>
            </a:r>
            <a:r>
              <a:rPr lang="en-US" sz="1200" dirty="0" smtClean="0"/>
              <a:t> en le </a:t>
            </a:r>
            <a:r>
              <a:rPr lang="en-US" sz="1200" dirty="0" err="1" smtClean="0"/>
              <a:t>Père</a:t>
            </a:r>
            <a:r>
              <a:rPr lang="en-US" sz="1200" dirty="0" smtClean="0"/>
              <a:t>, le </a:t>
            </a:r>
            <a:r>
              <a:rPr lang="en-US" sz="1200" dirty="0" err="1" smtClean="0"/>
              <a:t>Fils</a:t>
            </a:r>
            <a:r>
              <a:rPr lang="en-US" sz="1200" dirty="0" smtClean="0"/>
              <a:t> et </a:t>
            </a:r>
            <a:r>
              <a:rPr lang="en-US" sz="1200" dirty="0" err="1" smtClean="0"/>
              <a:t>l’Esprit</a:t>
            </a:r>
            <a:r>
              <a:rPr lang="en-US" sz="1200" dirty="0" smtClean="0"/>
              <a:t>     communion avec le </a:t>
            </a:r>
            <a:r>
              <a:rPr lang="en-US" sz="1200" dirty="0" err="1" smtClean="0"/>
              <a:t>Père</a:t>
            </a:r>
            <a:r>
              <a:rPr lang="en-US" sz="1200" dirty="0" smtClean="0"/>
              <a:t>, le </a:t>
            </a:r>
            <a:r>
              <a:rPr lang="en-US" sz="1200" dirty="0" err="1" smtClean="0"/>
              <a:t>Fils</a:t>
            </a:r>
            <a:r>
              <a:rPr lang="en-US" sz="1200" dirty="0" smtClean="0"/>
              <a:t> et </a:t>
            </a:r>
            <a:r>
              <a:rPr lang="en-US" sz="1200" dirty="0" err="1" smtClean="0"/>
              <a:t>l'Esprit</a:t>
            </a:r>
            <a:r>
              <a:rPr lang="en-US" sz="1200" dirty="0" smtClean="0"/>
              <a:t> et </a:t>
            </a:r>
            <a:r>
              <a:rPr lang="en-US" sz="1200" dirty="0" err="1" smtClean="0"/>
              <a:t>ils</a:t>
            </a:r>
            <a:r>
              <a:rPr lang="en-US" sz="1200" dirty="0" smtClean="0"/>
              <a:t> avec nous   </a:t>
            </a:r>
          </a:p>
          <a:p>
            <a:pPr algn="ctr">
              <a:lnSpc>
                <a:spcPts val="1300"/>
              </a:lnSpc>
            </a:pPr>
            <a:r>
              <a:rPr lang="en-US" sz="1200" dirty="0" err="1" smtClean="0"/>
              <a:t>accès</a:t>
            </a:r>
            <a:r>
              <a:rPr lang="en-US" sz="1200" dirty="0" smtClean="0"/>
              <a:t>    </a:t>
            </a:r>
            <a:r>
              <a:rPr lang="en-US" sz="1200" dirty="0" err="1" smtClean="0"/>
              <a:t>prières</a:t>
            </a:r>
            <a:r>
              <a:rPr lang="en-US" sz="1200" dirty="0" smtClean="0"/>
              <a:t> </a:t>
            </a:r>
            <a:r>
              <a:rPr lang="en-US" sz="1200" dirty="0" err="1" smtClean="0"/>
              <a:t>exaucées</a:t>
            </a:r>
            <a:r>
              <a:rPr lang="en-US" sz="1200" dirty="0" smtClean="0"/>
              <a:t> au nom de </a:t>
            </a:r>
            <a:r>
              <a:rPr lang="en-US" sz="1200" dirty="0" err="1" smtClean="0"/>
              <a:t>Jésus</a:t>
            </a:r>
            <a:r>
              <a:rPr lang="en-US" sz="1200" dirty="0" smtClean="0"/>
              <a:t>    </a:t>
            </a:r>
            <a:r>
              <a:rPr lang="en-US" sz="1200" dirty="0" err="1" smtClean="0"/>
              <a:t>miséricorde</a:t>
            </a:r>
            <a:r>
              <a:rPr lang="en-US" sz="1200" dirty="0" smtClean="0"/>
              <a:t>, </a:t>
            </a:r>
            <a:r>
              <a:rPr lang="en-US" sz="1200" dirty="0" err="1" smtClean="0"/>
              <a:t>grâce</a:t>
            </a:r>
            <a:r>
              <a:rPr lang="en-US" sz="1200" dirty="0" smtClean="0"/>
              <a:t> et </a:t>
            </a:r>
            <a:r>
              <a:rPr lang="en-US" sz="1200" dirty="0" err="1" smtClean="0"/>
              <a:t>secours</a:t>
            </a:r>
            <a:r>
              <a:rPr lang="en-US" sz="1200" dirty="0" smtClean="0"/>
              <a:t> au </a:t>
            </a:r>
            <a:r>
              <a:rPr lang="en-US" sz="1200" dirty="0" err="1" smtClean="0"/>
              <a:t>trône</a:t>
            </a:r>
            <a:r>
              <a:rPr lang="en-US" sz="1200" dirty="0" smtClean="0"/>
              <a:t> de </a:t>
            </a:r>
            <a:r>
              <a:rPr lang="en-US" sz="1200" dirty="0" err="1" smtClean="0"/>
              <a:t>grâce</a:t>
            </a:r>
            <a:r>
              <a:rPr lang="en-US" sz="1200" dirty="0" smtClean="0"/>
              <a:t> de </a:t>
            </a:r>
            <a:r>
              <a:rPr lang="en-US" sz="1200" dirty="0" err="1" smtClean="0"/>
              <a:t>Dieu</a:t>
            </a:r>
            <a:endParaRPr lang="en-US" sz="1200" dirty="0" smtClean="0"/>
          </a:p>
          <a:p>
            <a:pPr algn="ctr">
              <a:lnSpc>
                <a:spcPts val="1300"/>
              </a:lnSpc>
            </a:pPr>
            <a:r>
              <a:rPr lang="en-US" sz="1200" dirty="0" smtClean="0"/>
              <a:t>tout </a:t>
            </a:r>
            <a:r>
              <a:rPr lang="en-US" sz="1200" dirty="0" err="1" smtClean="0"/>
              <a:t>besoin</a:t>
            </a:r>
            <a:r>
              <a:rPr lang="en-US" sz="1200" dirty="0" smtClean="0"/>
              <a:t> </a:t>
            </a:r>
            <a:r>
              <a:rPr lang="en-US" sz="1200" dirty="0" err="1" smtClean="0"/>
              <a:t>comblé</a:t>
            </a:r>
            <a:r>
              <a:rPr lang="en-US" sz="1200" dirty="0" smtClean="0"/>
              <a:t>            </a:t>
            </a:r>
            <a:r>
              <a:rPr lang="fr-CA" sz="1200" dirty="0" smtClean="0"/>
              <a:t>l’Esprit prie pour nous et n</a:t>
            </a:r>
            <a:r>
              <a:rPr lang="fr-CA" sz="1200" dirty="0" smtClean="0">
                <a:cs typeface="Arial" pitchFamily="34" charset="0"/>
              </a:rPr>
              <a:t>ous aide à prier par l’Esprit avec la parole de Dieu </a:t>
            </a:r>
            <a:endParaRPr lang="en-US" sz="1200" dirty="0" smtClean="0">
              <a:cs typeface="Arial" pitchFamily="34" charset="0"/>
            </a:endParaRPr>
          </a:p>
          <a:p>
            <a:pPr algn="ctr">
              <a:lnSpc>
                <a:spcPts val="1300"/>
              </a:lnSpc>
            </a:pPr>
            <a:r>
              <a:rPr lang="fr-FR" sz="1200" dirty="0" smtClean="0">
                <a:cs typeface="Arial" pitchFamily="34" charset="0"/>
              </a:rPr>
              <a:t>notre Souverain Sacrificateur intercède pour nous en tant que notre seul médiateur et rançon pour tous</a:t>
            </a:r>
          </a:p>
          <a:p>
            <a:pPr algn="ctr">
              <a:lnSpc>
                <a:spcPts val="1300"/>
              </a:lnSpc>
            </a:pPr>
            <a:r>
              <a:rPr lang="fr-FR" sz="1200" dirty="0" smtClean="0">
                <a:cs typeface="Arial" pitchFamily="34" charset="0"/>
              </a:rPr>
              <a:t>notre Souverain Sacrificateur est notre avocat avec sa seul propitiation pour nos péchés dans notre défense</a:t>
            </a:r>
            <a:endParaRPr lang="fr-CA" sz="1200" dirty="0" smtClean="0"/>
          </a:p>
          <a:p>
            <a:pPr algn="ctr">
              <a:lnSpc>
                <a:spcPts val="1300"/>
              </a:lnSpc>
            </a:pPr>
            <a:r>
              <a:rPr lang="fr-CA" sz="1200" dirty="0" smtClean="0"/>
              <a:t> </a:t>
            </a:r>
            <a:r>
              <a:rPr lang="en-US" sz="1200" dirty="0" err="1" smtClean="0"/>
              <a:t>immergé</a:t>
            </a:r>
            <a:r>
              <a:rPr lang="en-US" sz="1200" dirty="0" smtClean="0"/>
              <a:t> </a:t>
            </a:r>
            <a:r>
              <a:rPr lang="en-US" sz="1200" dirty="0" err="1" smtClean="0"/>
              <a:t>dans</a:t>
            </a:r>
            <a:r>
              <a:rPr lang="en-US" sz="1200" dirty="0" smtClean="0"/>
              <a:t> le Christ et </a:t>
            </a:r>
            <a:r>
              <a:rPr lang="en-US" sz="1200" dirty="0" err="1" smtClean="0"/>
              <a:t>sa</a:t>
            </a:r>
            <a:r>
              <a:rPr lang="en-US" sz="1200" dirty="0" smtClean="0"/>
              <a:t> mort et </a:t>
            </a:r>
            <a:r>
              <a:rPr lang="en-US" sz="1200" dirty="0" err="1" smtClean="0"/>
              <a:t>sa</a:t>
            </a:r>
            <a:r>
              <a:rPr lang="en-US" sz="1200" dirty="0" smtClean="0"/>
              <a:t> </a:t>
            </a:r>
            <a:r>
              <a:rPr lang="en-US" sz="1200" dirty="0" err="1" smtClean="0"/>
              <a:t>résurrection</a:t>
            </a:r>
            <a:r>
              <a:rPr lang="en-US" sz="1200" dirty="0" smtClean="0"/>
              <a:t>                        </a:t>
            </a:r>
            <a:r>
              <a:rPr lang="en-US" sz="1200" dirty="0" err="1" smtClean="0"/>
              <a:t>uni</a:t>
            </a:r>
            <a:r>
              <a:rPr lang="en-US" sz="1200" dirty="0" smtClean="0"/>
              <a:t> avec Christ et </a:t>
            </a:r>
            <a:r>
              <a:rPr lang="en-US" sz="1200" dirty="0" err="1" smtClean="0"/>
              <a:t>sa</a:t>
            </a:r>
            <a:r>
              <a:rPr lang="en-US" sz="1200" dirty="0" smtClean="0"/>
              <a:t> mort et </a:t>
            </a:r>
            <a:r>
              <a:rPr lang="en-US" sz="1200" dirty="0" err="1" smtClean="0"/>
              <a:t>sa</a:t>
            </a:r>
            <a:r>
              <a:rPr lang="en-US" sz="1200" dirty="0" smtClean="0"/>
              <a:t> resurrection </a:t>
            </a:r>
          </a:p>
          <a:p>
            <a:pPr algn="ctr">
              <a:lnSpc>
                <a:spcPts val="1300"/>
              </a:lnSpc>
            </a:pPr>
            <a:r>
              <a:rPr lang="fr-CA" sz="1200" dirty="0" smtClean="0"/>
              <a:t>crucifié et enseveli avec Christ                                                                                       ressuscité et vivants avec Christ</a:t>
            </a:r>
            <a:endParaRPr lang="en-US" sz="1200" dirty="0" smtClean="0"/>
          </a:p>
          <a:p>
            <a:pPr algn="ctr">
              <a:lnSpc>
                <a:spcPts val="1300"/>
              </a:lnSpc>
            </a:pPr>
            <a:r>
              <a:rPr lang="fr-CA" sz="1200" dirty="0" smtClean="0"/>
              <a:t>un avec Christ                                                                                                                                                assis avec Christ </a:t>
            </a:r>
          </a:p>
          <a:p>
            <a:pPr algn="ctr">
              <a:lnSpc>
                <a:spcPts val="1300"/>
              </a:lnSpc>
            </a:pPr>
            <a:r>
              <a:rPr lang="fr-CA" sz="1200" dirty="0" smtClean="0"/>
              <a:t>cachée avec Christ en Dieu                                                                                                                 </a:t>
            </a:r>
            <a:r>
              <a:rPr lang="en-US" sz="1200" dirty="0" err="1" smtClean="0"/>
              <a:t>vieille</a:t>
            </a:r>
            <a:r>
              <a:rPr lang="en-US" sz="1200" dirty="0" smtClean="0"/>
              <a:t> nature </a:t>
            </a:r>
            <a:r>
              <a:rPr lang="en-US" sz="1200" dirty="0" err="1" smtClean="0"/>
              <a:t>crucifiée</a:t>
            </a:r>
            <a:endParaRPr lang="en-US" sz="1200" dirty="0" smtClean="0"/>
          </a:p>
          <a:p>
            <a:pPr algn="ctr">
              <a:lnSpc>
                <a:spcPts val="1300"/>
              </a:lnSpc>
            </a:pPr>
            <a:r>
              <a:rPr lang="en-US" sz="1200" dirty="0" smtClean="0"/>
              <a:t>nature nouvelle </a:t>
            </a:r>
            <a:r>
              <a:rPr lang="en-US" sz="1200" dirty="0" err="1" smtClean="0"/>
              <a:t>créée</a:t>
            </a:r>
            <a:r>
              <a:rPr lang="en-US" sz="1200" dirty="0" smtClean="0"/>
              <a:t>                                                                                                          mort au </a:t>
            </a:r>
            <a:r>
              <a:rPr lang="en-US" sz="1200" dirty="0" err="1" smtClean="0"/>
              <a:t>péché</a:t>
            </a:r>
            <a:r>
              <a:rPr lang="en-US" sz="1200" dirty="0" smtClean="0"/>
              <a:t>, </a:t>
            </a:r>
            <a:r>
              <a:rPr lang="en-US" sz="1200" dirty="0" err="1" smtClean="0"/>
              <a:t>libéré</a:t>
            </a:r>
            <a:r>
              <a:rPr lang="en-US" sz="1200" dirty="0" smtClean="0"/>
              <a:t> du </a:t>
            </a:r>
            <a:r>
              <a:rPr lang="en-US" sz="1200" dirty="0" err="1" smtClean="0"/>
              <a:t>péché</a:t>
            </a:r>
            <a:endParaRPr lang="en-US" sz="1200" dirty="0" smtClean="0"/>
          </a:p>
          <a:p>
            <a:pPr algn="ctr">
              <a:lnSpc>
                <a:spcPts val="1300"/>
              </a:lnSpc>
            </a:pPr>
            <a:r>
              <a:rPr lang="en-US" sz="1200" dirty="0" smtClean="0"/>
              <a:t>instrument de justice                                                                                                       </a:t>
            </a:r>
            <a:r>
              <a:rPr lang="en-US" sz="1200" dirty="0" err="1" smtClean="0"/>
              <a:t>sous</a:t>
            </a:r>
            <a:r>
              <a:rPr lang="en-US" sz="1200" dirty="0" smtClean="0"/>
              <a:t> Christ et </a:t>
            </a:r>
            <a:r>
              <a:rPr lang="en-US" sz="1200" dirty="0" err="1" smtClean="0"/>
              <a:t>sa</a:t>
            </a:r>
            <a:r>
              <a:rPr lang="en-US" sz="1200" dirty="0" smtClean="0"/>
              <a:t> grace </a:t>
            </a:r>
            <a:r>
              <a:rPr lang="en-US" sz="1200" dirty="0" err="1" smtClean="0"/>
              <a:t>abondante</a:t>
            </a:r>
            <a:endParaRPr lang="en-US" sz="1200" dirty="0" smtClean="0"/>
          </a:p>
          <a:p>
            <a:pPr algn="ctr">
              <a:lnSpc>
                <a:spcPts val="1300"/>
              </a:lnSpc>
            </a:pPr>
            <a:r>
              <a:rPr lang="en-US" sz="1200" dirty="0" err="1" smtClean="0"/>
              <a:t>dégagés</a:t>
            </a:r>
            <a:r>
              <a:rPr lang="en-US" sz="1200" dirty="0" smtClean="0"/>
              <a:t> de la </a:t>
            </a:r>
            <a:r>
              <a:rPr lang="en-US" sz="1200" dirty="0" err="1" smtClean="0"/>
              <a:t>loi</a:t>
            </a:r>
            <a:r>
              <a:rPr lang="en-US" sz="1200" dirty="0" smtClean="0"/>
              <a:t>, </a:t>
            </a:r>
            <a:r>
              <a:rPr lang="en-US" sz="1200" dirty="0" err="1" smtClean="0"/>
              <a:t>marié</a:t>
            </a:r>
            <a:r>
              <a:rPr lang="en-US" sz="1200" dirty="0" smtClean="0"/>
              <a:t> à Christ                                                                                                                     la </a:t>
            </a:r>
            <a:r>
              <a:rPr lang="en-US" sz="1200" dirty="0" err="1" smtClean="0"/>
              <a:t>loi</a:t>
            </a:r>
            <a:r>
              <a:rPr lang="en-US" sz="1200" dirty="0" smtClean="0"/>
              <a:t> de </a:t>
            </a:r>
            <a:r>
              <a:rPr lang="en-US" sz="1200" dirty="0" err="1" smtClean="0"/>
              <a:t>l‘Esprit</a:t>
            </a:r>
            <a:r>
              <a:rPr lang="en-US" sz="1200" dirty="0" smtClean="0"/>
              <a:t> </a:t>
            </a:r>
          </a:p>
          <a:p>
            <a:pPr algn="ctr">
              <a:lnSpc>
                <a:spcPts val="1300"/>
              </a:lnSpc>
            </a:pPr>
            <a:r>
              <a:rPr lang="en-US" sz="1200" dirty="0" err="1" smtClean="0"/>
              <a:t>l’Esprit</a:t>
            </a:r>
            <a:r>
              <a:rPr lang="en-US" sz="1200" dirty="0" smtClean="0"/>
              <a:t> et </a:t>
            </a:r>
            <a:r>
              <a:rPr lang="en-US" sz="1200" dirty="0" err="1" smtClean="0"/>
              <a:t>l’amour</a:t>
            </a:r>
            <a:r>
              <a:rPr lang="en-US" sz="1200" dirty="0" smtClean="0"/>
              <a:t> de </a:t>
            </a:r>
            <a:r>
              <a:rPr lang="en-US" sz="1200" dirty="0" err="1" smtClean="0"/>
              <a:t>Dieu</a:t>
            </a:r>
            <a:r>
              <a:rPr lang="en-US" sz="1200" dirty="0" smtClean="0"/>
              <a:t> </a:t>
            </a:r>
            <a:r>
              <a:rPr lang="en-US" sz="1200" dirty="0" err="1" smtClean="0"/>
              <a:t>répandu</a:t>
            </a:r>
            <a:r>
              <a:rPr lang="en-US" sz="1200" dirty="0" smtClean="0"/>
              <a:t>                                                                                        </a:t>
            </a:r>
            <a:r>
              <a:rPr lang="en-US" sz="1200" dirty="0" err="1" smtClean="0"/>
              <a:t>fleuves</a:t>
            </a:r>
            <a:r>
              <a:rPr lang="en-US" sz="1200" dirty="0" smtClean="0"/>
              <a:t> </a:t>
            </a:r>
            <a:r>
              <a:rPr lang="en-US" sz="1200" dirty="0" err="1" smtClean="0"/>
              <a:t>d'eau</a:t>
            </a:r>
            <a:r>
              <a:rPr lang="en-US" sz="1200" dirty="0" smtClean="0"/>
              <a:t> vive de </a:t>
            </a:r>
            <a:r>
              <a:rPr lang="en-US" sz="1200" dirty="0" err="1" smtClean="0"/>
              <a:t>l'Esprit</a:t>
            </a:r>
            <a:endParaRPr lang="en-US" sz="1200" dirty="0" smtClean="0"/>
          </a:p>
          <a:p>
            <a:pPr algn="ctr">
              <a:lnSpc>
                <a:spcPts val="1300"/>
              </a:lnSpc>
            </a:pPr>
            <a:r>
              <a:rPr lang="en-US" sz="1200" dirty="0" err="1" smtClean="0"/>
              <a:t>immergé</a:t>
            </a:r>
            <a:r>
              <a:rPr lang="en-US" sz="1200" dirty="0" smtClean="0"/>
              <a:t> en </a:t>
            </a:r>
            <a:r>
              <a:rPr lang="en-US" sz="1200" dirty="0" err="1" smtClean="0"/>
              <a:t>l’Esprit</a:t>
            </a:r>
            <a:r>
              <a:rPr lang="en-US" sz="1200" dirty="0" smtClean="0"/>
              <a:t>	                                                                             </a:t>
            </a:r>
            <a:r>
              <a:rPr lang="fr-CA" sz="1200" dirty="0" smtClean="0"/>
              <a:t>donné, recevoir, avoir le don de l'Esprit</a:t>
            </a:r>
          </a:p>
          <a:p>
            <a:pPr algn="ctr">
              <a:lnSpc>
                <a:spcPts val="1300"/>
              </a:lnSpc>
            </a:pPr>
            <a:r>
              <a:rPr lang="fr-CA" sz="1200" dirty="0" smtClean="0"/>
              <a:t>l'Esprit vient et descend sur nous                                                                                </a:t>
            </a:r>
            <a:r>
              <a:rPr lang="en-US" sz="1200" dirty="0" err="1" smtClean="0"/>
              <a:t>oint</a:t>
            </a:r>
            <a:r>
              <a:rPr lang="en-US" sz="1200" dirty="0" smtClean="0"/>
              <a:t>, </a:t>
            </a:r>
            <a:r>
              <a:rPr lang="en-US" sz="1200" dirty="0" err="1" smtClean="0"/>
              <a:t>scellé</a:t>
            </a:r>
            <a:r>
              <a:rPr lang="en-US" sz="1200" dirty="0" smtClean="0"/>
              <a:t> et </a:t>
            </a:r>
            <a:r>
              <a:rPr lang="en-US" sz="1200" dirty="0" err="1" smtClean="0"/>
              <a:t>garantie</a:t>
            </a:r>
            <a:r>
              <a:rPr lang="en-US" sz="1200" dirty="0" smtClean="0"/>
              <a:t> de </a:t>
            </a:r>
            <a:r>
              <a:rPr lang="en-US" sz="1200" dirty="0" err="1" smtClean="0"/>
              <a:t>l’Esprit</a:t>
            </a:r>
            <a:endParaRPr lang="en-US" sz="1200" dirty="0" smtClean="0"/>
          </a:p>
          <a:p>
            <a:pPr algn="ctr">
              <a:lnSpc>
                <a:spcPts val="1300"/>
              </a:lnSpc>
            </a:pPr>
            <a:r>
              <a:rPr lang="en-US" sz="1200" dirty="0" err="1" smtClean="0"/>
              <a:t>né</a:t>
            </a:r>
            <a:r>
              <a:rPr lang="en-US" sz="1200" dirty="0" smtClean="0"/>
              <a:t> de </a:t>
            </a:r>
            <a:r>
              <a:rPr lang="en-US" sz="1200" dirty="0" err="1" smtClean="0"/>
              <a:t>l’Esprit</a:t>
            </a:r>
            <a:r>
              <a:rPr lang="en-US" sz="1200" dirty="0" smtClean="0"/>
              <a:t>, </a:t>
            </a:r>
            <a:r>
              <a:rPr lang="fr-FR" sz="1200" dirty="0" smtClean="0"/>
              <a:t>né de Dieu                                                                                                 c</a:t>
            </a:r>
            <a:r>
              <a:rPr lang="en-US" sz="1200" dirty="0" err="1" smtClean="0"/>
              <a:t>onsolé</a:t>
            </a:r>
            <a:r>
              <a:rPr lang="en-US" sz="1200" dirty="0" smtClean="0"/>
              <a:t>, </a:t>
            </a:r>
            <a:r>
              <a:rPr lang="en-US" sz="1200" dirty="0" err="1" smtClean="0"/>
              <a:t>enseigné</a:t>
            </a:r>
            <a:r>
              <a:rPr lang="en-US" sz="1200" dirty="0" smtClean="0"/>
              <a:t> par </a:t>
            </a:r>
            <a:r>
              <a:rPr lang="en-US" sz="1200" dirty="0" err="1" smtClean="0"/>
              <a:t>l’Esprit</a:t>
            </a:r>
            <a:endParaRPr lang="en-US" sz="1200" dirty="0" smtClean="0"/>
          </a:p>
          <a:p>
            <a:pPr algn="ctr">
              <a:lnSpc>
                <a:spcPts val="1300"/>
              </a:lnSpc>
            </a:pPr>
            <a:r>
              <a:rPr lang="en-US" sz="1200" dirty="0" smtClean="0"/>
              <a:t>conduit par </a:t>
            </a:r>
            <a:r>
              <a:rPr lang="en-US" sz="1200" dirty="0" err="1" smtClean="0"/>
              <a:t>l’Esprit</a:t>
            </a:r>
            <a:r>
              <a:rPr lang="en-US" sz="1200" dirty="0" smtClean="0"/>
              <a:t>                                             </a:t>
            </a:r>
            <a:r>
              <a:rPr lang="en-US" sz="1200" dirty="0" err="1" smtClean="0"/>
              <a:t>sanctifié</a:t>
            </a:r>
            <a:r>
              <a:rPr lang="en-US" sz="1200" dirty="0" smtClean="0"/>
              <a:t> par </a:t>
            </a:r>
            <a:r>
              <a:rPr lang="en-US" sz="1200" dirty="0" err="1" smtClean="0"/>
              <a:t>l’Esprit</a:t>
            </a:r>
            <a:r>
              <a:rPr lang="en-US" sz="1200" dirty="0" smtClean="0"/>
              <a:t>                               </a:t>
            </a:r>
            <a:r>
              <a:rPr lang="en-US" sz="1200" dirty="0" err="1" smtClean="0"/>
              <a:t>adopté</a:t>
            </a:r>
            <a:r>
              <a:rPr lang="en-US" sz="1200" dirty="0" smtClean="0"/>
              <a:t> avec </a:t>
            </a:r>
            <a:r>
              <a:rPr lang="en-US" sz="1200" dirty="0" err="1" smtClean="0"/>
              <a:t>l’Esprit</a:t>
            </a:r>
            <a:r>
              <a:rPr lang="en-US" sz="1200" dirty="0" smtClean="0"/>
              <a:t> du </a:t>
            </a:r>
            <a:r>
              <a:rPr lang="en-US" sz="1200" dirty="0" err="1" smtClean="0"/>
              <a:t>Fils</a:t>
            </a:r>
            <a:endParaRPr lang="en-US" sz="1200" dirty="0" smtClean="0"/>
          </a:p>
          <a:p>
            <a:pPr algn="ctr">
              <a:lnSpc>
                <a:spcPts val="1300"/>
              </a:lnSpc>
            </a:pPr>
            <a:r>
              <a:rPr lang="en-US" sz="1200" dirty="0" smtClean="0"/>
              <a:t>dons par </a:t>
            </a:r>
            <a:r>
              <a:rPr lang="en-US" sz="1200" dirty="0" err="1" smtClean="0"/>
              <a:t>l’Esprit</a:t>
            </a:r>
            <a:r>
              <a:rPr lang="en-US" sz="1200" dirty="0" smtClean="0"/>
              <a:t>                                                 </a:t>
            </a:r>
            <a:r>
              <a:rPr lang="en-US" sz="1200" dirty="0" err="1" smtClean="0"/>
              <a:t>rempli</a:t>
            </a:r>
            <a:r>
              <a:rPr lang="en-US" sz="1200" dirty="0" smtClean="0"/>
              <a:t> de </a:t>
            </a:r>
            <a:r>
              <a:rPr lang="en-US" sz="1200" dirty="0" err="1" smtClean="0"/>
              <a:t>l’Esprit</a:t>
            </a:r>
            <a:r>
              <a:rPr lang="en-US" sz="1200" dirty="0" smtClean="0"/>
              <a:t>                                        </a:t>
            </a:r>
            <a:r>
              <a:rPr lang="en-US" sz="1200" dirty="0" err="1" smtClean="0"/>
              <a:t>circoncis</a:t>
            </a:r>
            <a:r>
              <a:rPr lang="en-US" sz="1200" dirty="0" smtClean="0"/>
              <a:t> </a:t>
            </a:r>
            <a:r>
              <a:rPr lang="en-US" sz="1200" dirty="0" err="1" smtClean="0"/>
              <a:t>dans</a:t>
            </a:r>
            <a:r>
              <a:rPr lang="en-US" sz="1200" dirty="0" smtClean="0"/>
              <a:t> </a:t>
            </a:r>
            <a:r>
              <a:rPr lang="en-US" sz="1200" dirty="0" err="1" smtClean="0"/>
              <a:t>l'Esprit</a:t>
            </a:r>
            <a:endParaRPr lang="en-US" sz="1200" dirty="0" smtClean="0"/>
          </a:p>
          <a:p>
            <a:pPr algn="ctr">
              <a:lnSpc>
                <a:spcPts val="1300"/>
              </a:lnSpc>
            </a:pPr>
            <a:r>
              <a:rPr lang="en-US" sz="1200" dirty="0" err="1" smtClean="0"/>
              <a:t>grande</a:t>
            </a:r>
            <a:r>
              <a:rPr lang="en-US" sz="1200" dirty="0" smtClean="0"/>
              <a:t> puissance de </a:t>
            </a:r>
            <a:r>
              <a:rPr lang="en-US" sz="1200" dirty="0" err="1" smtClean="0"/>
              <a:t>l’Esprit</a:t>
            </a:r>
            <a:r>
              <a:rPr lang="en-US" sz="1200" dirty="0" smtClean="0"/>
              <a:t>              </a:t>
            </a:r>
            <a:r>
              <a:rPr lang="en-US" sz="1200" dirty="0" err="1" smtClean="0"/>
              <a:t>l’ouvrage</a:t>
            </a:r>
            <a:r>
              <a:rPr lang="en-US" sz="1200" dirty="0" smtClean="0"/>
              <a:t> de </a:t>
            </a:r>
            <a:r>
              <a:rPr lang="en-US" sz="1200" dirty="0" err="1" smtClean="0"/>
              <a:t>Dieu</a:t>
            </a:r>
            <a:r>
              <a:rPr lang="en-US" sz="1200" dirty="0" smtClean="0"/>
              <a:t> par </a:t>
            </a:r>
            <a:r>
              <a:rPr lang="en-US" sz="1200" dirty="0" err="1" smtClean="0"/>
              <a:t>l’Esprit</a:t>
            </a:r>
            <a:r>
              <a:rPr lang="en-US" sz="1200" dirty="0" smtClean="0"/>
              <a:t>     conduit en </a:t>
            </a:r>
            <a:r>
              <a:rPr lang="en-US" sz="1200" dirty="0" err="1" smtClean="0"/>
              <a:t>triomphe</a:t>
            </a:r>
            <a:r>
              <a:rPr lang="en-US" sz="1200" dirty="0" smtClean="0"/>
              <a:t> et </a:t>
            </a:r>
            <a:r>
              <a:rPr lang="en-US" sz="1200" dirty="0" err="1" smtClean="0"/>
              <a:t>victoire</a:t>
            </a:r>
            <a:r>
              <a:rPr lang="en-US" sz="1200" dirty="0" smtClean="0"/>
              <a:t> </a:t>
            </a:r>
            <a:r>
              <a:rPr lang="en-US" sz="1200" dirty="0" err="1" smtClean="0"/>
              <a:t>nike</a:t>
            </a:r>
            <a:endParaRPr lang="en-US" sz="1200" dirty="0" smtClean="0"/>
          </a:p>
          <a:p>
            <a:pPr algn="ctr">
              <a:lnSpc>
                <a:spcPts val="1300"/>
              </a:lnSpc>
            </a:pPr>
            <a:r>
              <a:rPr lang="en-US" sz="1200" dirty="0" err="1" smtClean="0"/>
              <a:t>membres</a:t>
            </a:r>
            <a:r>
              <a:rPr lang="en-US" sz="1200" dirty="0" smtClean="0"/>
              <a:t> du corps de Christ                                                                                               branches de Christ </a:t>
            </a:r>
          </a:p>
          <a:p>
            <a:pPr algn="ctr">
              <a:lnSpc>
                <a:spcPts val="1300"/>
              </a:lnSpc>
            </a:pPr>
            <a:r>
              <a:rPr lang="en-US" sz="1200" dirty="0" err="1" smtClean="0"/>
              <a:t>une</a:t>
            </a:r>
            <a:r>
              <a:rPr lang="en-US" sz="1200" dirty="0" smtClean="0"/>
              <a:t> race </a:t>
            </a:r>
            <a:r>
              <a:rPr lang="en-US" sz="1200" dirty="0" err="1" smtClean="0"/>
              <a:t>élue</a:t>
            </a:r>
            <a:r>
              <a:rPr lang="en-US" sz="1200" dirty="0" smtClean="0"/>
              <a:t>, un </a:t>
            </a:r>
            <a:r>
              <a:rPr lang="en-US" sz="1200" dirty="0" err="1" smtClean="0"/>
              <a:t>sacerdoce</a:t>
            </a:r>
            <a:r>
              <a:rPr lang="en-US" sz="1200" dirty="0" smtClean="0"/>
              <a:t> royal, </a:t>
            </a:r>
            <a:r>
              <a:rPr lang="en-US" sz="1200" dirty="0" err="1" smtClean="0"/>
              <a:t>une</a:t>
            </a:r>
            <a:r>
              <a:rPr lang="en-US" sz="1200" dirty="0" smtClean="0"/>
              <a:t> nation </a:t>
            </a:r>
            <a:r>
              <a:rPr lang="en-US" sz="1200" dirty="0" err="1" smtClean="0"/>
              <a:t>sainte</a:t>
            </a:r>
            <a:r>
              <a:rPr lang="en-US" sz="1200" dirty="0" smtClean="0"/>
              <a:t>, un </a:t>
            </a:r>
            <a:r>
              <a:rPr lang="en-US" sz="1200" dirty="0" err="1" smtClean="0"/>
              <a:t>peuple</a:t>
            </a:r>
            <a:r>
              <a:rPr lang="en-US" sz="1200" dirty="0" smtClean="0"/>
              <a:t> </a:t>
            </a:r>
            <a:r>
              <a:rPr lang="en-US" sz="1200" dirty="0" err="1" smtClean="0"/>
              <a:t>acquis</a:t>
            </a:r>
            <a:r>
              <a:rPr lang="en-US" sz="1200" dirty="0" smtClean="0"/>
              <a:t>, le </a:t>
            </a:r>
            <a:r>
              <a:rPr lang="en-US" sz="1200" dirty="0" err="1" smtClean="0"/>
              <a:t>peuple</a:t>
            </a:r>
            <a:r>
              <a:rPr lang="en-US" sz="1200" dirty="0" smtClean="0"/>
              <a:t> de </a:t>
            </a:r>
            <a:r>
              <a:rPr lang="en-US" sz="1200" dirty="0" err="1" smtClean="0"/>
              <a:t>Dieu</a:t>
            </a:r>
            <a:endParaRPr lang="en-US" sz="1200" dirty="0" smtClean="0"/>
          </a:p>
          <a:p>
            <a:pPr algn="ctr">
              <a:lnSpc>
                <a:spcPts val="1300"/>
              </a:lnSpc>
            </a:pPr>
            <a:r>
              <a:rPr lang="en-US" sz="1200" dirty="0" err="1" smtClean="0"/>
              <a:t>concitoyens</a:t>
            </a:r>
            <a:r>
              <a:rPr lang="en-US" sz="1200" dirty="0" smtClean="0"/>
              <a:t> des saints, gens de la </a:t>
            </a:r>
            <a:r>
              <a:rPr lang="en-US" sz="1200" dirty="0" err="1" smtClean="0"/>
              <a:t>maison</a:t>
            </a:r>
            <a:r>
              <a:rPr lang="en-US" sz="1200" dirty="0" smtClean="0"/>
              <a:t> de </a:t>
            </a:r>
            <a:r>
              <a:rPr lang="en-US" sz="1200" dirty="0" err="1" smtClean="0"/>
              <a:t>Dieu</a:t>
            </a:r>
            <a:endParaRPr lang="en-US" sz="1200" dirty="0" smtClean="0"/>
          </a:p>
          <a:p>
            <a:pPr algn="ctr">
              <a:lnSpc>
                <a:spcPts val="1300"/>
              </a:lnSpc>
            </a:pPr>
            <a:r>
              <a:rPr lang="en-US" sz="1200" dirty="0" smtClean="0"/>
              <a:t> </a:t>
            </a:r>
            <a:r>
              <a:rPr lang="en-US" sz="1200" dirty="0" err="1" smtClean="0"/>
              <a:t>citoyenneté</a:t>
            </a:r>
            <a:r>
              <a:rPr lang="en-US" sz="1200" dirty="0" smtClean="0"/>
              <a:t> </a:t>
            </a:r>
            <a:r>
              <a:rPr lang="en-US" sz="1200" dirty="0" err="1" smtClean="0"/>
              <a:t>dans</a:t>
            </a:r>
            <a:r>
              <a:rPr lang="en-US" sz="1200" dirty="0" smtClean="0"/>
              <a:t> les </a:t>
            </a:r>
            <a:r>
              <a:rPr lang="en-US" sz="1200" dirty="0" err="1" smtClean="0"/>
              <a:t>cieux</a:t>
            </a:r>
            <a:r>
              <a:rPr lang="en-US" sz="1200" dirty="0" smtClean="0"/>
              <a:t>          </a:t>
            </a:r>
            <a:r>
              <a:rPr lang="en-US" sz="1200" dirty="0" err="1" smtClean="0"/>
              <a:t>l'espérance</a:t>
            </a:r>
            <a:r>
              <a:rPr lang="en-US" sz="1200" dirty="0" smtClean="0"/>
              <a:t> de la </a:t>
            </a:r>
            <a:r>
              <a:rPr lang="en-US" sz="1200" dirty="0" err="1" smtClean="0"/>
              <a:t>gloire</a:t>
            </a:r>
            <a:r>
              <a:rPr lang="en-US" sz="1200" dirty="0" smtClean="0"/>
              <a:t>           </a:t>
            </a:r>
            <a:r>
              <a:rPr lang="en-US" sz="1200" dirty="0" err="1" smtClean="0"/>
              <a:t>héritage</a:t>
            </a:r>
            <a:r>
              <a:rPr lang="en-US" sz="1200" dirty="0" smtClean="0"/>
              <a:t>, </a:t>
            </a:r>
            <a:r>
              <a:rPr lang="en-US" sz="1200" dirty="0" err="1" smtClean="0"/>
              <a:t>héritier</a:t>
            </a:r>
            <a:r>
              <a:rPr lang="en-US" sz="1200" dirty="0" smtClean="0"/>
              <a:t>, </a:t>
            </a:r>
            <a:r>
              <a:rPr lang="en-US" sz="1200" dirty="0" err="1" smtClean="0"/>
              <a:t>cohéritier</a:t>
            </a:r>
            <a:endParaRPr lang="en-US" sz="1200" dirty="0" smtClean="0"/>
          </a:p>
          <a:p>
            <a:pPr algn="ctr">
              <a:lnSpc>
                <a:spcPts val="1300"/>
              </a:lnSpc>
            </a:pPr>
            <a:r>
              <a:rPr lang="en-US" sz="1200" dirty="0" smtClean="0"/>
              <a:t>avec Christ à  mort     la perfection en </a:t>
            </a:r>
            <a:r>
              <a:rPr lang="en-US" sz="1200" dirty="0" err="1" smtClean="0"/>
              <a:t>sa</a:t>
            </a:r>
            <a:r>
              <a:rPr lang="en-US" sz="1200" dirty="0" smtClean="0"/>
              <a:t> </a:t>
            </a:r>
            <a:r>
              <a:rPr lang="en-US" sz="1200" dirty="0" err="1" smtClean="0"/>
              <a:t>présence</a:t>
            </a:r>
            <a:r>
              <a:rPr lang="en-US" sz="1200" dirty="0" smtClean="0"/>
              <a:t>     </a:t>
            </a:r>
            <a:r>
              <a:rPr lang="en-US" sz="1200" dirty="0" err="1" smtClean="0"/>
              <a:t>glorifié</a:t>
            </a:r>
            <a:r>
              <a:rPr lang="en-US" sz="1200" dirty="0" smtClean="0"/>
              <a:t> pour </a:t>
            </a:r>
            <a:r>
              <a:rPr lang="en-US" sz="1200" dirty="0" err="1" smtClean="0"/>
              <a:t>ressembler</a:t>
            </a:r>
            <a:r>
              <a:rPr lang="en-US" sz="1200" dirty="0" smtClean="0"/>
              <a:t> à </a:t>
            </a:r>
            <a:r>
              <a:rPr lang="en-US" sz="1200" dirty="0" err="1" smtClean="0"/>
              <a:t>Jésus</a:t>
            </a:r>
            <a:endParaRPr lang="en-US" sz="1200" dirty="0" smtClean="0"/>
          </a:p>
          <a:p>
            <a:pPr algn="ctr">
              <a:lnSpc>
                <a:spcPts val="1300"/>
              </a:lnSpc>
            </a:pPr>
            <a:r>
              <a:rPr lang="en-US" sz="1200" dirty="0" err="1" smtClean="0"/>
              <a:t>dans</a:t>
            </a:r>
            <a:r>
              <a:rPr lang="en-US" sz="1200" dirty="0" smtClean="0"/>
              <a:t> le </a:t>
            </a:r>
            <a:r>
              <a:rPr lang="en-US" sz="1200" dirty="0" err="1" smtClean="0"/>
              <a:t>royaume</a:t>
            </a:r>
            <a:r>
              <a:rPr lang="en-US" sz="1200" dirty="0" smtClean="0"/>
              <a:t> </a:t>
            </a:r>
            <a:r>
              <a:rPr lang="en-US" sz="1200" dirty="0" err="1" smtClean="0"/>
              <a:t>céleste</a:t>
            </a:r>
            <a:r>
              <a:rPr lang="en-US" sz="1200" dirty="0" smtClean="0"/>
              <a:t>     </a:t>
            </a:r>
            <a:r>
              <a:rPr lang="en-US" sz="1200" dirty="0" err="1" smtClean="0"/>
              <a:t>entrer</a:t>
            </a:r>
            <a:r>
              <a:rPr lang="en-US" sz="1200" dirty="0" smtClean="0"/>
              <a:t> joie du Seigneur   </a:t>
            </a:r>
            <a:r>
              <a:rPr lang="en-US" sz="1200" dirty="0" err="1" smtClean="0"/>
              <a:t>délivré</a:t>
            </a:r>
            <a:r>
              <a:rPr lang="en-US" sz="1200" dirty="0" smtClean="0"/>
              <a:t> de la </a:t>
            </a:r>
            <a:r>
              <a:rPr lang="en-US" sz="1200" dirty="0" err="1" smtClean="0"/>
              <a:t>colère</a:t>
            </a:r>
            <a:r>
              <a:rPr lang="en-US" sz="1200" dirty="0" smtClean="0"/>
              <a:t> à </a:t>
            </a:r>
            <a:r>
              <a:rPr lang="en-US" sz="1200" dirty="0" err="1" smtClean="0"/>
              <a:t>venir</a:t>
            </a:r>
            <a:r>
              <a:rPr lang="en-US" sz="1200" dirty="0" smtClean="0"/>
              <a:t>      </a:t>
            </a:r>
          </a:p>
          <a:p>
            <a:pPr algn="ctr">
              <a:lnSpc>
                <a:spcPts val="1300"/>
              </a:lnSpc>
            </a:pPr>
            <a:r>
              <a:rPr lang="en-US" sz="1200" dirty="0" err="1" smtClean="0"/>
              <a:t>sa</a:t>
            </a:r>
            <a:r>
              <a:rPr lang="en-US" sz="1200" dirty="0" smtClean="0"/>
              <a:t> </a:t>
            </a:r>
            <a:r>
              <a:rPr lang="en-US" sz="1200" dirty="0" err="1" smtClean="0"/>
              <a:t>bonne</a:t>
            </a:r>
            <a:r>
              <a:rPr lang="en-US" sz="1200" dirty="0" smtClean="0"/>
              <a:t> </a:t>
            </a:r>
            <a:r>
              <a:rPr lang="en-US" sz="1200" dirty="0" err="1" smtClean="0"/>
              <a:t>œuvre</a:t>
            </a:r>
            <a:r>
              <a:rPr lang="en-US" sz="1200" dirty="0" smtClean="0"/>
              <a:t> </a:t>
            </a:r>
            <a:r>
              <a:rPr lang="en-US" sz="1200" dirty="0" err="1" smtClean="0"/>
              <a:t>rendu</a:t>
            </a:r>
            <a:r>
              <a:rPr lang="en-US" sz="1200" dirty="0" smtClean="0"/>
              <a:t> </a:t>
            </a:r>
            <a:r>
              <a:rPr lang="en-US" sz="1200" dirty="0" err="1" smtClean="0"/>
              <a:t>parfaite</a:t>
            </a:r>
            <a:r>
              <a:rPr lang="en-US" sz="1200" dirty="0" smtClean="0"/>
              <a:t>      </a:t>
            </a:r>
            <a:r>
              <a:rPr lang="fr-FR" sz="1200" dirty="0" smtClean="0"/>
              <a:t>  </a:t>
            </a:r>
            <a:r>
              <a:rPr lang="en-US" sz="1200" dirty="0" smtClean="0"/>
              <a:t>corps de </a:t>
            </a:r>
            <a:r>
              <a:rPr lang="en-US" sz="1200" dirty="0" err="1" smtClean="0"/>
              <a:t>résurrection</a:t>
            </a:r>
            <a:r>
              <a:rPr lang="en-US" sz="1200" dirty="0" smtClean="0"/>
              <a:t> </a:t>
            </a:r>
            <a:r>
              <a:rPr lang="en-US" sz="1200" dirty="0" err="1" smtClean="0"/>
              <a:t>comme</a:t>
            </a:r>
            <a:r>
              <a:rPr lang="en-US" sz="1200" dirty="0" smtClean="0"/>
              <a:t> </a:t>
            </a:r>
            <a:r>
              <a:rPr lang="en-US" sz="1200" dirty="0" err="1" smtClean="0"/>
              <a:t>Jésus</a:t>
            </a:r>
            <a:endParaRPr lang="en-US" sz="1200" dirty="0" smtClean="0"/>
          </a:p>
          <a:p>
            <a:pPr algn="ctr">
              <a:lnSpc>
                <a:spcPts val="1300"/>
              </a:lnSpc>
            </a:pPr>
            <a:r>
              <a:rPr lang="en-US" sz="1200" dirty="0" smtClean="0"/>
              <a:t>marriage de </a:t>
            </a:r>
            <a:r>
              <a:rPr lang="en-US" sz="1200" dirty="0" err="1" smtClean="0"/>
              <a:t>l'Agneau</a:t>
            </a:r>
            <a:r>
              <a:rPr lang="en-US" sz="1200" dirty="0" smtClean="0"/>
              <a:t>                </a:t>
            </a:r>
            <a:r>
              <a:rPr lang="en-US" sz="1200" dirty="0" err="1" smtClean="0"/>
              <a:t>toute</a:t>
            </a:r>
            <a:r>
              <a:rPr lang="en-US" sz="1200" dirty="0" smtClean="0"/>
              <a:t> </a:t>
            </a:r>
            <a:r>
              <a:rPr lang="en-US" sz="1200" dirty="0" err="1" smtClean="0"/>
              <a:t>larme</a:t>
            </a:r>
            <a:r>
              <a:rPr lang="en-US" sz="1200" dirty="0" smtClean="0"/>
              <a:t> de </a:t>
            </a:r>
            <a:r>
              <a:rPr lang="en-US" sz="1200" dirty="0" err="1" smtClean="0"/>
              <a:t>nos</a:t>
            </a:r>
            <a:r>
              <a:rPr lang="en-US" sz="1200" dirty="0" smtClean="0"/>
              <a:t> </a:t>
            </a:r>
            <a:r>
              <a:rPr lang="en-US" sz="1200" dirty="0" err="1" smtClean="0"/>
              <a:t>yeux</a:t>
            </a:r>
            <a:r>
              <a:rPr lang="en-US" sz="1200" dirty="0" smtClean="0"/>
              <a:t> </a:t>
            </a:r>
            <a:r>
              <a:rPr lang="en-US" sz="1200" dirty="0" err="1" smtClean="0"/>
              <a:t>essuyée</a:t>
            </a:r>
            <a:endParaRPr lang="en-US" sz="1200" dirty="0" smtClean="0"/>
          </a:p>
          <a:p>
            <a:pPr algn="ctr">
              <a:lnSpc>
                <a:spcPts val="1300"/>
              </a:lnSpc>
            </a:pPr>
            <a:r>
              <a:rPr lang="en-US" sz="1200" dirty="0" err="1" smtClean="0"/>
              <a:t>voir</a:t>
            </a:r>
            <a:r>
              <a:rPr lang="en-US" sz="1200" dirty="0" smtClean="0"/>
              <a:t> </a:t>
            </a:r>
            <a:r>
              <a:rPr lang="en-US" sz="1200" dirty="0" err="1" smtClean="0"/>
              <a:t>sa</a:t>
            </a:r>
            <a:r>
              <a:rPr lang="en-US" sz="1200" dirty="0" smtClean="0"/>
              <a:t> face                                    </a:t>
            </a:r>
            <a:r>
              <a:rPr lang="en-US" sz="1200" dirty="0" err="1" smtClean="0"/>
              <a:t>règne</a:t>
            </a:r>
            <a:r>
              <a:rPr lang="en-US" sz="1200" dirty="0" smtClean="0"/>
              <a:t> </a:t>
            </a:r>
            <a:r>
              <a:rPr lang="en-US" sz="1200" dirty="0" err="1" smtClean="0"/>
              <a:t>éternellement</a:t>
            </a:r>
            <a:r>
              <a:rPr lang="en-US" sz="1200" dirty="0" smtClean="0"/>
              <a:t>    </a:t>
            </a:r>
          </a:p>
          <a:p>
            <a:pPr algn="ctr">
              <a:lnSpc>
                <a:spcPts val="1300"/>
              </a:lnSpc>
            </a:pPr>
            <a:r>
              <a:rPr lang="fr-CA" sz="1200" b="1" dirty="0" smtClean="0"/>
              <a:t>aimé et sauvé</a:t>
            </a:r>
            <a:r>
              <a:rPr lang="fr-CA" sz="1200" dirty="0" smtClean="0"/>
              <a:t> </a:t>
            </a:r>
          </a:p>
          <a:p>
            <a:pPr algn="ctr">
              <a:lnSpc>
                <a:spcPts val="1300"/>
              </a:lnSpc>
            </a:pPr>
            <a:r>
              <a:rPr lang="fr-CA" sz="1200" b="1" dirty="0" smtClean="0"/>
              <a:t>en</a:t>
            </a:r>
            <a:r>
              <a:rPr lang="en-US" sz="1200" b="1" dirty="0" smtClean="0"/>
              <a:t> la nouvelle alliance</a:t>
            </a:r>
          </a:p>
          <a:p>
            <a:pPr algn="ctr">
              <a:lnSpc>
                <a:spcPts val="1320"/>
              </a:lnSpc>
            </a:pPr>
            <a:r>
              <a:rPr lang="en-US" sz="1200" dirty="0" smtClean="0"/>
              <a:t> </a:t>
            </a:r>
          </a:p>
        </p:txBody>
      </p:sp>
      <p:sp>
        <p:nvSpPr>
          <p:cNvPr id="1027" name="Text Box 3"/>
          <p:cNvSpPr txBox="1">
            <a:spLocks noChangeArrowheads="1"/>
          </p:cNvSpPr>
          <p:nvPr/>
        </p:nvSpPr>
        <p:spPr bwMode="auto">
          <a:xfrm>
            <a:off x="396552" y="0"/>
            <a:ext cx="6766248"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1" fontAlgn="base">
              <a:spcBef>
                <a:spcPct val="0"/>
              </a:spcBef>
              <a:spcAft>
                <a:spcPct val="0"/>
              </a:spcAft>
            </a:pPr>
            <a:r>
              <a:rPr lang="fr-FR" sz="1400" b="1" dirty="0" smtClean="0">
                <a:latin typeface="Arial" pitchFamily="34" charset="0"/>
                <a:cs typeface="Arial" pitchFamily="34" charset="0"/>
              </a:rPr>
              <a:t>la repentance envers Dieu et          la foi en notre Seigneur Jésus Christ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304800"/>
            <a:ext cx="7132320" cy="649224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59480" y="30480"/>
            <a:ext cx="274320" cy="274320"/>
          </a:xfrm>
          <a:prstGeom prst="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525024" y="2987040"/>
            <a:ext cx="18288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8498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8498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39166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39166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77000"/>
            <a:ext cx="2448272" cy="246221"/>
          </a:xfrm>
          <a:prstGeom prst="rect">
            <a:avLst/>
          </a:prstGeom>
          <a:noFill/>
        </p:spPr>
        <p:txBody>
          <a:bodyPr wrap="square" rtlCol="0">
            <a:spAutoFit/>
          </a:bodyPr>
          <a:lstStyle/>
          <a:p>
            <a:pPr algn="ctr"/>
            <a:r>
              <a:rPr lang="en-CA" sz="1000" dirty="0" smtClean="0">
                <a:latin typeface="Arial Narrow" pitchFamily="34" charset="0"/>
              </a:rPr>
              <a:t>johncrozieris@gmail.com  ©  2019 </a:t>
            </a:r>
            <a:endParaRPr lang="en-CA" sz="1200" dirty="0">
              <a:latin typeface="Arial Narrow" pitchFamily="34" charset="0"/>
            </a:endParaRPr>
          </a:p>
        </p:txBody>
      </p:sp>
      <p:sp>
        <p:nvSpPr>
          <p:cNvPr id="18" name="TextBox 17"/>
          <p:cNvSpPr txBox="1"/>
          <p:nvPr/>
        </p:nvSpPr>
        <p:spPr>
          <a:xfrm>
            <a:off x="2590800" y="254913"/>
            <a:ext cx="1944216" cy="430887"/>
          </a:xfrm>
          <a:prstGeom prst="rect">
            <a:avLst/>
          </a:prstGeom>
          <a:noFill/>
        </p:spPr>
        <p:txBody>
          <a:bodyPr wrap="square" rtlCol="0">
            <a:spAutoFit/>
          </a:bodyPr>
          <a:lstStyle/>
          <a:p>
            <a:pPr algn="ctr"/>
            <a:r>
              <a:rPr lang="en-CA" sz="2200" dirty="0" smtClean="0">
                <a:latin typeface="Arial Black" pitchFamily="34" charset="0"/>
              </a:rPr>
              <a:t>en Christ</a:t>
            </a:r>
            <a:endParaRPr lang="en-CA" sz="2200" dirty="0">
              <a:latin typeface="Arial Black" pitchFamily="34" charset="0"/>
            </a:endParaRPr>
          </a:p>
        </p:txBody>
      </p:sp>
      <p:sp>
        <p:nvSpPr>
          <p:cNvPr id="20" name="Title 3"/>
          <p:cNvSpPr txBox="1">
            <a:spLocks/>
          </p:cNvSpPr>
          <p:nvPr/>
        </p:nvSpPr>
        <p:spPr bwMode="auto">
          <a:xfrm>
            <a:off x="7236296" y="0"/>
            <a:ext cx="1944216" cy="6858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fontAlgn="base" hangingPunct="0">
              <a:lnSpc>
                <a:spcPts val="3000"/>
              </a:lnSpc>
              <a:spcBef>
                <a:spcPct val="0"/>
              </a:spcBef>
              <a:spcAft>
                <a:spcPct val="0"/>
              </a:spcAft>
              <a:defRPr/>
            </a:pPr>
            <a:r>
              <a:rPr lang="fr-FR" sz="2800" b="1" kern="0" dirty="0" smtClean="0">
                <a:solidFill>
                  <a:srgbClr val="FFFF00"/>
                </a:solidFill>
                <a:latin typeface="Calibri" pitchFamily="34" charset="0"/>
                <a:ea typeface="+mj-ea"/>
                <a:cs typeface="+mj-cs"/>
              </a:rPr>
              <a:t>Seigneur, merci pour le travail accompli par Christ!</a:t>
            </a:r>
          </a:p>
          <a:p>
            <a:pPr lvl="0" algn="ctr" eaLnBrk="0" fontAlgn="base" hangingPunct="0">
              <a:lnSpc>
                <a:spcPts val="3000"/>
              </a:lnSpc>
              <a:spcBef>
                <a:spcPct val="0"/>
              </a:spcBef>
              <a:spcAft>
                <a:spcPct val="0"/>
              </a:spcAft>
              <a:defRPr/>
            </a:pPr>
            <a:r>
              <a:rPr lang="fr-FR" sz="2800" b="1" kern="0" dirty="0" smtClean="0">
                <a:solidFill>
                  <a:srgbClr val="FFFF00"/>
                </a:solidFill>
                <a:latin typeface="Calibri" pitchFamily="34" charset="0"/>
                <a:ea typeface="+mj-ea"/>
                <a:cs typeface="+mj-cs"/>
              </a:rPr>
              <a:t>Tous ces dons de grâce sont vraiment Jésus </a:t>
            </a:r>
          </a:p>
          <a:p>
            <a:pPr lvl="0" algn="ctr" eaLnBrk="0" fontAlgn="base" hangingPunct="0">
              <a:lnSpc>
                <a:spcPts val="3000"/>
              </a:lnSpc>
              <a:spcBef>
                <a:spcPct val="0"/>
              </a:spcBef>
              <a:spcAft>
                <a:spcPct val="0"/>
              </a:spcAft>
              <a:defRPr/>
            </a:pPr>
            <a:r>
              <a:rPr lang="fr-FR" sz="2800" b="1" kern="0" dirty="0" smtClean="0">
                <a:solidFill>
                  <a:srgbClr val="FFFF00"/>
                </a:solidFill>
                <a:latin typeface="Calibri" pitchFamily="34" charset="0"/>
                <a:ea typeface="+mj-ea"/>
                <a:cs typeface="+mj-cs"/>
              </a:rPr>
              <a:t>lui-même en tout ce qu'il est pour son peuple</a:t>
            </a:r>
          </a:p>
          <a:p>
            <a:pPr lvl="0" algn="ctr" eaLnBrk="0" fontAlgn="base" hangingPunct="0">
              <a:lnSpc>
                <a:spcPts val="3000"/>
              </a:lnSpc>
              <a:spcBef>
                <a:spcPct val="0"/>
              </a:spcBef>
              <a:spcAft>
                <a:spcPct val="0"/>
              </a:spcAft>
              <a:defRPr/>
            </a:pPr>
            <a:r>
              <a:rPr lang="fr-FR" sz="2800" b="1" kern="0" dirty="0" smtClean="0">
                <a:solidFill>
                  <a:srgbClr val="FFFF00"/>
                </a:solidFill>
                <a:latin typeface="Calibri" pitchFamily="34" charset="0"/>
                <a:ea typeface="+mj-ea"/>
                <a:cs typeface="+mj-cs"/>
              </a:rPr>
              <a:t>à travers la croix!</a:t>
            </a:r>
            <a:endParaRPr kumimoji="0" lang="en-CA" sz="28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7200" y="0"/>
            <a:ext cx="4876800" cy="6858000"/>
          </a:xfrm>
          <a:solidFill>
            <a:srgbClr val="00CC00"/>
          </a:solidFill>
        </p:spPr>
        <p:txBody>
          <a:bodyPr>
            <a:noAutofit/>
          </a:bodyPr>
          <a:lstStyle/>
          <a:p>
            <a:pPr>
              <a:lnSpc>
                <a:spcPts val="3000"/>
              </a:lnSpc>
            </a:pPr>
            <a:r>
              <a:rPr lang="en-US" sz="2800" b="1" dirty="0" err="1" smtClean="0"/>
              <a:t>Recevez</a:t>
            </a:r>
            <a:r>
              <a:rPr lang="en-US" sz="2800" b="1" dirty="0" smtClean="0"/>
              <a:t> </a:t>
            </a:r>
            <a:r>
              <a:rPr lang="en-US" sz="2800" b="1" dirty="0" err="1" smtClean="0"/>
              <a:t>Jésus</a:t>
            </a:r>
            <a:r>
              <a:rPr lang="en-US" sz="2800" b="1" dirty="0" smtClean="0"/>
              <a:t> et </a:t>
            </a:r>
            <a:r>
              <a:rPr lang="en-US" sz="2800" b="1" dirty="0" err="1" smtClean="0"/>
              <a:t>vous</a:t>
            </a:r>
            <a:r>
              <a:rPr lang="en-US" sz="2800" b="1" dirty="0" smtClean="0"/>
              <a:t> </a:t>
            </a:r>
            <a:r>
              <a:rPr lang="en-US" sz="2800" b="1" dirty="0" err="1" smtClean="0"/>
              <a:t>recevrez</a:t>
            </a:r>
            <a:r>
              <a:rPr lang="en-US" sz="2800" b="1" dirty="0" smtClean="0"/>
              <a:t> tout </a:t>
            </a:r>
            <a:r>
              <a:rPr lang="en-US" sz="2800" b="1" dirty="0" err="1" smtClean="0"/>
              <a:t>ce</a:t>
            </a:r>
            <a:r>
              <a:rPr lang="en-US" sz="2800" b="1" dirty="0" smtClean="0"/>
              <a:t> </a:t>
            </a:r>
            <a:r>
              <a:rPr lang="en-US" sz="2800" b="1" dirty="0" err="1" smtClean="0"/>
              <a:t>qu'il</a:t>
            </a:r>
            <a:r>
              <a:rPr lang="en-US" sz="2800" b="1" dirty="0" smtClean="0"/>
              <a:t> </a:t>
            </a:r>
            <a:r>
              <a:rPr lang="en-US" sz="2800" b="1" dirty="0" err="1" smtClean="0"/>
              <a:t>est</a:t>
            </a:r>
            <a:r>
              <a:rPr lang="en-US" sz="2800" b="1" dirty="0" smtClean="0"/>
              <a:t> par </a:t>
            </a:r>
            <a:r>
              <a:rPr lang="en-US" sz="2800" b="1" dirty="0" err="1" smtClean="0"/>
              <a:t>sa</a:t>
            </a:r>
            <a:r>
              <a:rPr lang="en-US" sz="2800" b="1" dirty="0" smtClean="0"/>
              <a:t> mort et </a:t>
            </a:r>
            <a:r>
              <a:rPr lang="en-US" sz="2800" b="1" dirty="0" err="1" smtClean="0"/>
              <a:t>sa</a:t>
            </a:r>
            <a:r>
              <a:rPr lang="en-US" sz="2800" b="1" dirty="0" smtClean="0"/>
              <a:t> </a:t>
            </a:r>
            <a:r>
              <a:rPr lang="en-US" sz="2800" b="1" dirty="0" err="1" smtClean="0"/>
              <a:t>résurrection</a:t>
            </a:r>
            <a:r>
              <a:rPr lang="en-US" sz="2800" b="1" dirty="0" smtClean="0"/>
              <a:t> – je </a:t>
            </a:r>
            <a:r>
              <a:rPr lang="en-US" sz="2800" b="1" dirty="0" err="1" smtClean="0"/>
              <a:t>suis</a:t>
            </a:r>
            <a:r>
              <a:rPr lang="en-US" sz="2800" b="1" dirty="0" smtClean="0"/>
              <a:t> justice, </a:t>
            </a:r>
            <a:r>
              <a:rPr lang="en-US" sz="2800" b="1" dirty="0" err="1" smtClean="0"/>
              <a:t>rançon</a:t>
            </a:r>
            <a:r>
              <a:rPr lang="en-US" sz="2800" b="1" dirty="0" smtClean="0"/>
              <a:t>, </a:t>
            </a:r>
            <a:r>
              <a:rPr lang="en-US" sz="2800" b="1" dirty="0" err="1" smtClean="0"/>
              <a:t>rédemption</a:t>
            </a:r>
            <a:r>
              <a:rPr lang="en-US" sz="2800" b="1" dirty="0" smtClean="0"/>
              <a:t>, expiation, pardon, </a:t>
            </a:r>
            <a:r>
              <a:rPr lang="en-US" sz="2800" b="1" dirty="0" err="1" smtClean="0"/>
              <a:t>paix</a:t>
            </a:r>
            <a:r>
              <a:rPr lang="en-US" sz="2800" b="1" dirty="0" smtClean="0"/>
              <a:t>, </a:t>
            </a:r>
            <a:r>
              <a:rPr lang="en-US" sz="2800" b="1" dirty="0" err="1" smtClean="0"/>
              <a:t>réconciliation</a:t>
            </a:r>
            <a:r>
              <a:rPr lang="en-US" sz="2800" b="1" dirty="0" smtClean="0"/>
              <a:t>, </a:t>
            </a:r>
            <a:br>
              <a:rPr lang="en-US" sz="2800" b="1" dirty="0" smtClean="0"/>
            </a:br>
            <a:r>
              <a:rPr lang="en-US" sz="2800" b="1" dirty="0" smtClean="0"/>
              <a:t>vie </a:t>
            </a:r>
            <a:r>
              <a:rPr lang="en-US" sz="2800" b="1" dirty="0" err="1" smtClean="0"/>
              <a:t>éternelle</a:t>
            </a:r>
            <a:r>
              <a:rPr lang="en-US" sz="2800" b="1" dirty="0" smtClean="0"/>
              <a:t>, immersion </a:t>
            </a:r>
            <a:r>
              <a:rPr lang="en-US" sz="2800" b="1" dirty="0" err="1" smtClean="0"/>
              <a:t>dans</a:t>
            </a:r>
            <a:r>
              <a:rPr lang="en-US" sz="2800" b="1" dirty="0" smtClean="0"/>
              <a:t> </a:t>
            </a:r>
            <a:r>
              <a:rPr lang="en-US" sz="2800" b="1" dirty="0" err="1" smtClean="0"/>
              <a:t>l'Esprit</a:t>
            </a:r>
            <a:r>
              <a:rPr lang="en-US" sz="2800" b="1" dirty="0" smtClean="0"/>
              <a:t>, vie </a:t>
            </a:r>
            <a:r>
              <a:rPr lang="en-US" sz="2800" b="1" dirty="0" err="1" smtClean="0"/>
              <a:t>dans</a:t>
            </a:r>
            <a:r>
              <a:rPr lang="en-US" sz="2800" b="1" dirty="0" smtClean="0"/>
              <a:t> </a:t>
            </a:r>
            <a:r>
              <a:rPr lang="en-US" sz="2800" b="1" dirty="0" err="1" smtClean="0"/>
              <a:t>l'Esprit</a:t>
            </a:r>
            <a:r>
              <a:rPr lang="en-US" sz="2800" b="1" dirty="0" smtClean="0"/>
              <a:t>, </a:t>
            </a:r>
            <a:r>
              <a:rPr lang="en-US" sz="2800" b="1" dirty="0" err="1" smtClean="0"/>
              <a:t>liberté</a:t>
            </a:r>
            <a:r>
              <a:rPr lang="en-US" sz="2800" b="1" dirty="0" smtClean="0"/>
              <a:t> du </a:t>
            </a:r>
            <a:r>
              <a:rPr lang="en-US" sz="2800" b="1" dirty="0" err="1" smtClean="0"/>
              <a:t>péché</a:t>
            </a:r>
            <a:r>
              <a:rPr lang="en-US" sz="2800" b="1" dirty="0" smtClean="0"/>
              <a:t>, </a:t>
            </a:r>
            <a:r>
              <a:rPr lang="en-US" sz="2800" b="1" dirty="0" err="1" smtClean="0"/>
              <a:t>citoyenneté</a:t>
            </a:r>
            <a:r>
              <a:rPr lang="en-US" sz="2800" b="1" dirty="0" smtClean="0"/>
              <a:t> </a:t>
            </a:r>
            <a:r>
              <a:rPr lang="en-US" sz="2800" b="1" dirty="0" err="1" smtClean="0"/>
              <a:t>dans</a:t>
            </a:r>
            <a:r>
              <a:rPr lang="en-US" sz="2800" b="1" dirty="0" smtClean="0"/>
              <a:t> les </a:t>
            </a:r>
            <a:r>
              <a:rPr lang="en-US" sz="2800" b="1" dirty="0" err="1" smtClean="0"/>
              <a:t>cieux</a:t>
            </a:r>
            <a:r>
              <a:rPr lang="en-US" sz="2800" b="1" dirty="0" smtClean="0"/>
              <a:t>, </a:t>
            </a:r>
            <a:r>
              <a:rPr lang="en-US" sz="2800" b="1" dirty="0" err="1" smtClean="0"/>
              <a:t>l'espérance</a:t>
            </a:r>
            <a:r>
              <a:rPr lang="en-US" sz="2800" b="1" dirty="0" smtClean="0"/>
              <a:t> de la </a:t>
            </a:r>
            <a:r>
              <a:rPr lang="en-US" sz="2800" b="1" dirty="0" err="1" smtClean="0"/>
              <a:t>gloire</a:t>
            </a:r>
            <a:r>
              <a:rPr lang="en-US" sz="2800" b="1" dirty="0" smtClean="0"/>
              <a:t>, </a:t>
            </a:r>
            <a:r>
              <a:rPr lang="en-US" sz="2800" b="1" dirty="0" err="1" smtClean="0"/>
              <a:t>voir</a:t>
            </a:r>
            <a:r>
              <a:rPr lang="en-US" sz="2800" b="1" dirty="0" smtClean="0"/>
              <a:t> </a:t>
            </a:r>
            <a:r>
              <a:rPr lang="en-US" sz="2800" b="1" dirty="0" err="1" smtClean="0"/>
              <a:t>sa</a:t>
            </a:r>
            <a:r>
              <a:rPr lang="en-US" sz="2800" b="1" dirty="0" smtClean="0"/>
              <a:t> face, </a:t>
            </a:r>
            <a:r>
              <a:rPr lang="en-US" sz="2800" b="1" dirty="0" err="1" smtClean="0"/>
              <a:t>régner</a:t>
            </a:r>
            <a:r>
              <a:rPr lang="en-US" sz="2800" b="1" dirty="0" smtClean="0"/>
              <a:t> </a:t>
            </a:r>
            <a:r>
              <a:rPr lang="en-US" sz="2800" b="1" dirty="0" err="1" smtClean="0"/>
              <a:t>éternellement</a:t>
            </a:r>
            <a:r>
              <a:rPr lang="en-US" sz="2800" b="1" dirty="0" smtClean="0"/>
              <a:t> . . . et </a:t>
            </a:r>
            <a:r>
              <a:rPr lang="en-US" sz="2800" b="1" dirty="0" err="1" smtClean="0"/>
              <a:t>toutes</a:t>
            </a:r>
            <a:r>
              <a:rPr lang="en-US" sz="2800" b="1" dirty="0" smtClean="0"/>
              <a:t> les </a:t>
            </a:r>
            <a:r>
              <a:rPr lang="en-US" sz="2800" b="1" dirty="0" err="1" smtClean="0"/>
              <a:t>autres</a:t>
            </a:r>
            <a:r>
              <a:rPr lang="en-US" sz="2800" b="1" dirty="0" smtClean="0"/>
              <a:t> </a:t>
            </a:r>
            <a:r>
              <a:rPr lang="en-US" sz="2800" b="1" dirty="0" err="1" smtClean="0"/>
              <a:t>richesses</a:t>
            </a:r>
            <a:r>
              <a:rPr lang="en-US" sz="2800" b="1" dirty="0" smtClean="0"/>
              <a:t> de la </a:t>
            </a:r>
            <a:r>
              <a:rPr lang="en-US" sz="2800" b="1" dirty="0" err="1" smtClean="0"/>
              <a:t>grâce</a:t>
            </a:r>
            <a:r>
              <a:rPr lang="en-US" sz="2800" b="1" dirty="0" smtClean="0"/>
              <a:t> </a:t>
            </a:r>
            <a:br>
              <a:rPr lang="en-US" sz="2800" b="1" dirty="0" smtClean="0"/>
            </a:br>
            <a:r>
              <a:rPr lang="en-US" sz="2800" b="1" dirty="0" smtClean="0"/>
              <a:t>de </a:t>
            </a:r>
            <a:r>
              <a:rPr lang="en-US" sz="2800" b="1" dirty="0" err="1" smtClean="0"/>
              <a:t>Dieu</a:t>
            </a:r>
            <a:r>
              <a:rPr lang="en-US" sz="2800" b="1" dirty="0" smtClean="0"/>
              <a:t> en Christ!</a:t>
            </a:r>
            <a:br>
              <a:rPr lang="en-US" sz="2800" b="1" dirty="0" smtClean="0"/>
            </a:br>
            <a:r>
              <a:rPr lang="en-US" sz="2800" b="1" dirty="0" smtClean="0"/>
              <a:t>Par </a:t>
            </a:r>
            <a:r>
              <a:rPr lang="en-US" sz="2800" b="1" dirty="0" err="1" smtClean="0"/>
              <a:t>contre</a:t>
            </a:r>
            <a:r>
              <a:rPr lang="en-US" sz="2800" b="1" dirty="0" smtClean="0"/>
              <a:t>, </a:t>
            </a:r>
            <a:r>
              <a:rPr lang="en-US" sz="2800" b="1" dirty="0" err="1" smtClean="0"/>
              <a:t>si</a:t>
            </a:r>
            <a:r>
              <a:rPr lang="en-US" sz="2800" b="1" dirty="0" smtClean="0"/>
              <a:t> </a:t>
            </a:r>
            <a:r>
              <a:rPr lang="en-US" sz="2800" b="1" dirty="0" err="1" smtClean="0"/>
              <a:t>vous</a:t>
            </a:r>
            <a:r>
              <a:rPr lang="en-US" sz="2800" b="1" dirty="0" smtClean="0"/>
              <a:t> ne </a:t>
            </a:r>
            <a:r>
              <a:rPr lang="en-US" sz="2800" b="1" dirty="0" err="1" smtClean="0"/>
              <a:t>recevez</a:t>
            </a:r>
            <a:r>
              <a:rPr lang="en-US" sz="2800" b="1" dirty="0" smtClean="0"/>
              <a:t> pas </a:t>
            </a:r>
            <a:r>
              <a:rPr lang="en-US" sz="2800" b="1" dirty="0" err="1" smtClean="0"/>
              <a:t>Jésus</a:t>
            </a:r>
            <a:r>
              <a:rPr lang="en-US" sz="2800" b="1" dirty="0" smtClean="0"/>
              <a:t>, </a:t>
            </a:r>
            <a:r>
              <a:rPr lang="en-US" sz="2800" b="1" dirty="0" err="1" smtClean="0"/>
              <a:t>vous</a:t>
            </a:r>
            <a:r>
              <a:rPr lang="en-US" sz="2800" b="1" dirty="0" smtClean="0"/>
              <a:t> ne </a:t>
            </a:r>
            <a:r>
              <a:rPr lang="en-US" sz="2800" b="1" dirty="0" err="1" smtClean="0"/>
              <a:t>recevrez</a:t>
            </a:r>
            <a:r>
              <a:rPr lang="en-US" sz="2800" b="1" dirty="0" smtClean="0"/>
              <a:t> </a:t>
            </a:r>
            <a:r>
              <a:rPr lang="en-US" sz="2800" b="1" dirty="0" err="1" smtClean="0"/>
              <a:t>aucune</a:t>
            </a:r>
            <a:r>
              <a:rPr lang="en-US" sz="2800" b="1" dirty="0" smtClean="0"/>
              <a:t> de la </a:t>
            </a:r>
            <a:r>
              <a:rPr lang="en-US" sz="2800" b="1" dirty="0" err="1" smtClean="0"/>
              <a:t>grâce</a:t>
            </a:r>
            <a:r>
              <a:rPr lang="en-US" sz="2800" b="1" dirty="0" smtClean="0"/>
              <a:t> de </a:t>
            </a:r>
            <a:r>
              <a:rPr lang="en-US" sz="2800" b="1" dirty="0" err="1" smtClean="0"/>
              <a:t>Dieu</a:t>
            </a:r>
            <a:r>
              <a:rPr lang="en-US" sz="2800" b="1" dirty="0" smtClean="0"/>
              <a:t> </a:t>
            </a:r>
            <a:br>
              <a:rPr lang="en-US" sz="2800" b="1" dirty="0" smtClean="0"/>
            </a:br>
            <a:r>
              <a:rPr lang="en-US" sz="2800" b="1" dirty="0" smtClean="0"/>
              <a:t>en Christ.</a:t>
            </a:r>
            <a:endParaRPr lang="en-US" sz="2800" b="1" dirty="0"/>
          </a:p>
        </p:txBody>
      </p:sp>
      <p:sp>
        <p:nvSpPr>
          <p:cNvPr id="2049" name="Text Box 1"/>
          <p:cNvSpPr txBox="1">
            <a:spLocks noChangeArrowheads="1"/>
          </p:cNvSpPr>
          <p:nvPr/>
        </p:nvSpPr>
        <p:spPr bwMode="auto">
          <a:xfrm>
            <a:off x="381000" y="22860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Original author unknown</a:t>
            </a:r>
            <a:endParaRPr kumimoji="0" lang="en-US" sz="900" b="0" i="0" u="none" strike="noStrike" cap="none" normalizeH="0" baseline="0" dirty="0" smtClean="0">
              <a:ln>
                <a:noFill/>
              </a:ln>
              <a:solidFill>
                <a:schemeClr val="bg1">
                  <a:lumMod val="50000"/>
                </a:schemeClr>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6" name="Picture 2" descr="msotw9_temp0"/>
          <p:cNvPicPr>
            <a:picLocks noChangeAspect="1" noChangeArrowheads="1"/>
          </p:cNvPicPr>
          <p:nvPr/>
        </p:nvPicPr>
        <p:blipFill>
          <a:blip r:embed="rId2" cstate="print"/>
          <a:srcRect/>
          <a:stretch>
            <a:fillRect/>
          </a:stretch>
        </p:blipFill>
        <p:spPr bwMode="auto">
          <a:xfrm>
            <a:off x="228600" y="76200"/>
            <a:ext cx="3810000" cy="4605775"/>
          </a:xfrm>
          <a:prstGeom prst="rect">
            <a:avLst/>
          </a:prstGeom>
          <a:noFill/>
          <a:ln w="9525">
            <a:noFill/>
            <a:miter lim="800000"/>
            <a:headEnd/>
            <a:tailEnd/>
          </a:ln>
        </p:spPr>
      </p:pic>
      <p:sp>
        <p:nvSpPr>
          <p:cNvPr id="11" name="TextBox 10"/>
          <p:cNvSpPr txBox="1"/>
          <p:nvPr/>
        </p:nvSpPr>
        <p:spPr>
          <a:xfrm>
            <a:off x="76200" y="4750475"/>
            <a:ext cx="4114800" cy="2031325"/>
          </a:xfrm>
          <a:prstGeom prst="rect">
            <a:avLst/>
          </a:prstGeom>
          <a:noFill/>
        </p:spPr>
        <p:txBody>
          <a:bodyPr wrap="square" rtlCol="0">
            <a:spAutoFit/>
          </a:bodyPr>
          <a:lstStyle/>
          <a:p>
            <a:r>
              <a:rPr lang="fr-FR" b="1" spc="-30" dirty="0" smtClean="0"/>
              <a:t>« Si tu ouvrez la porte pour me recevoir, je serai ta justice, ta rédemption, ta paix avec Dieu, ta vie éternelle . . . et tout ce que je suis par la croix.  Si ton cœur continue de dur et impénitent, tu t'amasses un trésor de colère pour le jour de la colère et de la manifestation du juste jugement de Dieu.»</a:t>
            </a:r>
            <a:endParaRPr lang="en-US" b="1" spc="-30" dirty="0"/>
          </a:p>
        </p:txBody>
      </p:sp>
      <p:sp>
        <p:nvSpPr>
          <p:cNvPr id="12" name="TextBox 11"/>
          <p:cNvSpPr txBox="1"/>
          <p:nvPr/>
        </p:nvSpPr>
        <p:spPr>
          <a:xfrm>
            <a:off x="304800" y="152400"/>
            <a:ext cx="1828800" cy="246221"/>
          </a:xfrm>
          <a:prstGeom prst="rect">
            <a:avLst/>
          </a:prstGeom>
          <a:noFill/>
        </p:spPr>
        <p:txBody>
          <a:bodyPr wrap="square" rtlCol="0">
            <a:spAutoFit/>
          </a:bodyPr>
          <a:lstStyle/>
          <a:p>
            <a:r>
              <a:rPr lang="en-US" sz="1000" dirty="0" smtClean="0">
                <a:solidFill>
                  <a:schemeClr val="bg1">
                    <a:lumMod val="75000"/>
                  </a:schemeClr>
                </a:solidFill>
              </a:rPr>
              <a:t>auteur original inconnu </a:t>
            </a:r>
            <a:endParaRPr lang="en-US" sz="1000" dirty="0">
              <a:solidFill>
                <a:schemeClr val="bg1">
                  <a:lumMod val="75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57400"/>
            <a:ext cx="2514600" cy="1143000"/>
          </a:xfrm>
        </p:spPr>
        <p:txBody>
          <a:bodyPr>
            <a:noAutofit/>
          </a:bodyPr>
          <a:lstStyle/>
          <a:p>
            <a:r>
              <a:rPr lang="fr-FR" sz="3200" b="1" dirty="0" smtClean="0"/>
              <a:t>Bouddha dit: Faites. Faites.</a:t>
            </a:r>
            <a:br>
              <a:rPr lang="fr-FR" sz="3200" b="1" dirty="0" smtClean="0"/>
            </a:br>
            <a:r>
              <a:rPr lang="fr-FR" sz="3200" b="1" dirty="0" smtClean="0"/>
              <a:t>Faites. Faites.</a:t>
            </a:r>
            <a:br>
              <a:rPr lang="fr-FR" sz="3200" b="1" dirty="0" smtClean="0"/>
            </a:br>
            <a:r>
              <a:rPr lang="fr-FR" sz="3200" b="1" dirty="0" smtClean="0"/>
              <a:t>Faites. Faites.</a:t>
            </a:r>
            <a:br>
              <a:rPr lang="fr-FR" sz="3200" b="1" dirty="0" smtClean="0"/>
            </a:br>
            <a:r>
              <a:rPr lang="fr-FR" sz="3200" b="1" dirty="0" smtClean="0"/>
              <a:t>Faites. Faites. Tu fais. </a:t>
            </a: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b="1" dirty="0" smtClean="0"/>
              <a:t>Le </a:t>
            </a:r>
            <a:r>
              <a:rPr lang="en-US" sz="3200" b="1" dirty="0" err="1" smtClean="0"/>
              <a:t>chemin</a:t>
            </a:r>
            <a:r>
              <a:rPr lang="en-US" sz="3200" b="1" dirty="0" smtClean="0"/>
              <a:t> </a:t>
            </a:r>
            <a:r>
              <a:rPr lang="en-US" sz="3200" b="1" dirty="0" err="1" smtClean="0"/>
              <a:t>octuple</a:t>
            </a:r>
            <a:endParaRPr lang="en-US" sz="3200" b="1" dirty="0"/>
          </a:p>
        </p:txBody>
      </p:sp>
      <p:sp>
        <p:nvSpPr>
          <p:cNvPr id="3" name="Title 1"/>
          <p:cNvSpPr txBox="1">
            <a:spLocks/>
          </p:cNvSpPr>
          <p:nvPr/>
        </p:nvSpPr>
        <p:spPr>
          <a:xfrm>
            <a:off x="2819400" y="2057400"/>
            <a:ext cx="3733800" cy="1143000"/>
          </a:xfrm>
          <a:prstGeom prst="rect">
            <a:avLst/>
          </a:prstGeom>
        </p:spPr>
        <p:txBody>
          <a:bodyPr vert="horz" lIns="91440" tIns="45720" rIns="91440" bIns="45720" rtlCol="0" anchor="ctr">
            <a:noAutofit/>
          </a:bodyPr>
          <a:lstStyle/>
          <a:p>
            <a:pPr lvl="0" algn="ctr">
              <a:spcBef>
                <a:spcPct val="0"/>
              </a:spcBef>
            </a:pPr>
            <a:r>
              <a:rPr lang="en-US" sz="3200" b="1" dirty="0" smtClean="0">
                <a:latin typeface="+mj-lt"/>
                <a:ea typeface="+mj-ea"/>
                <a:cs typeface="+mj-cs"/>
              </a:rPr>
              <a:t>Mohammed </a:t>
            </a:r>
            <a:r>
              <a:rPr lang="en-US" sz="3200" b="1" dirty="0" err="1" smtClean="0">
                <a:latin typeface="+mj-lt"/>
                <a:ea typeface="+mj-ea"/>
                <a:cs typeface="+mj-cs"/>
              </a:rPr>
              <a:t>dit</a:t>
            </a:r>
            <a:r>
              <a:rPr lang="en-US" sz="3200" b="1" dirty="0" smtClean="0">
                <a:latin typeface="+mj-lt"/>
                <a:ea typeface="+mj-ea"/>
                <a:cs typeface="+mj-cs"/>
              </a:rPr>
              <a:t>: </a:t>
            </a:r>
            <a:r>
              <a:rPr lang="fr-FR" sz="3200" b="1" dirty="0" smtClean="0"/>
              <a:t>Faites. Faites.</a:t>
            </a:r>
            <a:br>
              <a:rPr lang="fr-FR" sz="3200" b="1" dirty="0" smtClean="0"/>
            </a:br>
            <a:r>
              <a:rPr lang="fr-FR" sz="3200" b="1" dirty="0" smtClean="0"/>
              <a:t>Faites. Faites.</a:t>
            </a:r>
            <a:br>
              <a:rPr lang="fr-FR" sz="3200" b="1" dirty="0" smtClean="0"/>
            </a:br>
            <a:r>
              <a:rPr lang="fr-FR" sz="3200" b="1" dirty="0" smtClean="0"/>
              <a:t>Faites </a:t>
            </a:r>
            <a:r>
              <a:rPr lang="en-US" sz="3200" b="1" dirty="0" smtClean="0">
                <a:latin typeface="+mj-lt"/>
                <a:ea typeface="+mj-ea"/>
                <a:cs typeface="+mj-cs"/>
              </a:rPr>
              <a:t>tout </a:t>
            </a:r>
            <a:r>
              <a:rPr lang="en-US" sz="3200" b="1" dirty="0" err="1" smtClean="0">
                <a:latin typeface="+mj-lt"/>
                <a:ea typeface="+mj-ea"/>
                <a:cs typeface="+mj-cs"/>
              </a:rPr>
              <a:t>ce</a:t>
            </a:r>
            <a:r>
              <a:rPr lang="en-US" sz="3200" b="1" dirty="0" smtClean="0">
                <a:latin typeface="+mj-lt"/>
                <a:ea typeface="+mj-ea"/>
                <a:cs typeface="+mj-cs"/>
              </a:rPr>
              <a:t> </a:t>
            </a:r>
            <a:r>
              <a:rPr lang="en-US" sz="3200" b="1" dirty="0" err="1" smtClean="0">
                <a:latin typeface="+mj-lt"/>
                <a:ea typeface="+mj-ea"/>
                <a:cs typeface="+mj-cs"/>
              </a:rPr>
              <a:t>qu'Allah</a:t>
            </a:r>
            <a:r>
              <a:rPr lang="en-US" sz="3200" b="1" dirty="0" smtClean="0">
                <a:latin typeface="+mj-lt"/>
                <a:ea typeface="+mj-ea"/>
                <a:cs typeface="+mj-cs"/>
              </a:rPr>
              <a:t> </a:t>
            </a:r>
            <a:r>
              <a:rPr lang="en-US" sz="3200" b="1" dirty="0" err="1" smtClean="0">
                <a:latin typeface="+mj-lt"/>
                <a:ea typeface="+mj-ea"/>
                <a:cs typeface="+mj-cs"/>
              </a:rPr>
              <a:t>veut</a:t>
            </a:r>
            <a:r>
              <a:rPr lang="en-US" sz="3200" b="1" dirty="0" smtClean="0">
                <a:latin typeface="+mj-lt"/>
                <a:ea typeface="+mj-ea"/>
                <a:cs typeface="+mj-cs"/>
              </a:rPr>
              <a:t>. </a:t>
            </a:r>
          </a:p>
          <a:p>
            <a:pPr lvl="0" algn="ctr">
              <a:spcBef>
                <a:spcPct val="0"/>
              </a:spcBef>
            </a:pPr>
            <a:r>
              <a:rPr lang="en-US" sz="3200" b="1" dirty="0" err="1" smtClean="0">
                <a:latin typeface="+mj-lt"/>
                <a:ea typeface="+mj-ea"/>
                <a:cs typeface="+mj-cs"/>
              </a:rPr>
              <a:t>Tu</a:t>
            </a:r>
            <a:r>
              <a:rPr lang="en-US" sz="3200" b="1" dirty="0" smtClean="0">
                <a:latin typeface="+mj-lt"/>
                <a:ea typeface="+mj-ea"/>
                <a:cs typeface="+mj-cs"/>
              </a:rPr>
              <a:t> </a:t>
            </a:r>
            <a:r>
              <a:rPr lang="en-US" sz="3200" b="1" dirty="0" err="1" smtClean="0">
                <a:latin typeface="+mj-lt"/>
                <a:ea typeface="+mj-ea"/>
                <a:cs typeface="+mj-cs"/>
              </a:rPr>
              <a:t>fais</a:t>
            </a:r>
            <a:r>
              <a:rPr lang="en-US" sz="3200" b="1" dirty="0" smtClean="0">
                <a:latin typeface="+mj-lt"/>
                <a:ea typeface="+mj-ea"/>
                <a:cs typeface="+mj-cs"/>
              </a:rPr>
              <a:t>.</a:t>
            </a:r>
          </a:p>
          <a:p>
            <a:pPr lvl="0" algn="ctr">
              <a:spcBef>
                <a:spcPct val="0"/>
              </a:spcBef>
            </a:pPr>
            <a:endParaRPr lang="en-US" sz="3200" b="1" dirty="0" smtClean="0">
              <a:latin typeface="+mj-lt"/>
              <a:ea typeface="+mj-ea"/>
              <a:cs typeface="+mj-cs"/>
            </a:endParaRPr>
          </a:p>
          <a:p>
            <a:pPr lvl="0" algn="ctr">
              <a:spcBef>
                <a:spcPct val="0"/>
              </a:spcBef>
            </a:pPr>
            <a:endParaRPr lang="en-US" sz="3200" b="1" dirty="0" smtClean="0">
              <a:latin typeface="+mj-lt"/>
              <a:ea typeface="+mj-ea"/>
              <a:cs typeface="+mj-cs"/>
            </a:endParaRPr>
          </a:p>
          <a:p>
            <a:pPr lvl="0" algn="ctr">
              <a:spcBef>
                <a:spcPct val="0"/>
              </a:spcBef>
            </a:pPr>
            <a:r>
              <a:rPr lang="en-US" sz="3200" b="1" dirty="0" smtClean="0">
                <a:latin typeface="+mj-lt"/>
                <a:ea typeface="+mj-ea"/>
                <a:cs typeface="+mj-cs"/>
              </a:rPr>
              <a:t>Les </a:t>
            </a:r>
            <a:r>
              <a:rPr lang="en-US" sz="3200" b="1" dirty="0" err="1" smtClean="0">
                <a:latin typeface="+mj-lt"/>
                <a:ea typeface="+mj-ea"/>
                <a:cs typeface="+mj-cs"/>
              </a:rPr>
              <a:t>cinq</a:t>
            </a:r>
            <a:endParaRPr lang="en-US" sz="3200" b="1" dirty="0" smtClean="0">
              <a:latin typeface="+mj-lt"/>
              <a:ea typeface="+mj-ea"/>
              <a:cs typeface="+mj-cs"/>
            </a:endParaRPr>
          </a:p>
          <a:p>
            <a:pPr lvl="0" algn="ctr">
              <a:spcBef>
                <a:spcPct val="0"/>
              </a:spcBef>
            </a:pPr>
            <a:r>
              <a:rPr lang="en-US" sz="3200" b="1" dirty="0" err="1" smtClean="0">
                <a:latin typeface="+mj-lt"/>
                <a:ea typeface="+mj-ea"/>
                <a:cs typeface="+mj-cs"/>
              </a:rPr>
              <a:t>piliers</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Title 1"/>
          <p:cNvSpPr txBox="1">
            <a:spLocks/>
          </p:cNvSpPr>
          <p:nvPr/>
        </p:nvSpPr>
        <p:spPr>
          <a:xfrm>
            <a:off x="5943600" y="2895600"/>
            <a:ext cx="3276600" cy="1143000"/>
          </a:xfrm>
          <a:prstGeom prst="rect">
            <a:avLst/>
          </a:prstGeom>
        </p:spPr>
        <p:txBody>
          <a:bodyPr vert="horz" lIns="91440" tIns="45720" rIns="91440" bIns="45720" rtlCol="0" anchor="ctr">
            <a:noAutofit/>
          </a:bodyPr>
          <a:lstStyle/>
          <a:p>
            <a:pPr lvl="0" algn="ctr">
              <a:spcBef>
                <a:spcPct val="0"/>
              </a:spcBef>
            </a:pPr>
            <a:r>
              <a:rPr lang="fr-FR" sz="3200" b="1" dirty="0" smtClean="0">
                <a:latin typeface="+mj-lt"/>
                <a:ea typeface="+mj-ea"/>
                <a:cs typeface="+mj-cs"/>
              </a:rPr>
              <a:t>Jésus dit: </a:t>
            </a:r>
          </a:p>
          <a:p>
            <a:pPr lvl="0" algn="ctr">
              <a:spcBef>
                <a:spcPct val="0"/>
              </a:spcBef>
            </a:pPr>
            <a:r>
              <a:rPr lang="fr-FR" sz="3200" b="1" dirty="0" smtClean="0">
                <a:latin typeface="+mj-lt"/>
                <a:ea typeface="+mj-ea"/>
                <a:cs typeface="+mj-cs"/>
              </a:rPr>
              <a:t>C’est déjà FAIT.</a:t>
            </a:r>
          </a:p>
          <a:p>
            <a:pPr lvl="0" algn="ctr">
              <a:spcBef>
                <a:spcPct val="0"/>
              </a:spcBef>
            </a:pPr>
            <a:r>
              <a:rPr lang="fr-FR" sz="3200" b="1" dirty="0" smtClean="0">
                <a:latin typeface="+mj-lt"/>
                <a:ea typeface="+mj-ea"/>
                <a:cs typeface="+mj-cs"/>
              </a:rPr>
              <a:t>Je fais. </a:t>
            </a:r>
          </a:p>
          <a:p>
            <a:pPr lvl="0" algn="ctr">
              <a:spcBef>
                <a:spcPct val="0"/>
              </a:spcBef>
            </a:pPr>
            <a:r>
              <a:rPr lang="fr-FR" sz="3200" b="1" dirty="0" smtClean="0">
                <a:latin typeface="+mj-lt"/>
                <a:ea typeface="+mj-ea"/>
                <a:cs typeface="+mj-cs"/>
              </a:rPr>
              <a:t>Tu </a:t>
            </a:r>
            <a:r>
              <a:rPr lang="en-US" sz="3200" b="1" dirty="0" err="1" smtClean="0"/>
              <a:t>reçois</a:t>
            </a:r>
            <a:r>
              <a:rPr lang="fr-FR" sz="3200" b="1" dirty="0" smtClean="0">
                <a:latin typeface="+mj-lt"/>
                <a:ea typeface="+mj-ea"/>
                <a:cs typeface="+mj-cs"/>
              </a:rPr>
              <a:t>.</a:t>
            </a:r>
          </a:p>
          <a:p>
            <a:pPr lvl="0" algn="ctr">
              <a:spcBef>
                <a:spcPct val="0"/>
              </a:spcBef>
            </a:pPr>
            <a:r>
              <a:rPr lang="fr-FR" sz="3200" b="1" dirty="0" smtClean="0">
                <a:latin typeface="+mj-lt"/>
                <a:ea typeface="+mj-ea"/>
                <a:cs typeface="+mj-cs"/>
              </a:rPr>
              <a:t>Je suis tout </a:t>
            </a:r>
          </a:p>
          <a:p>
            <a:pPr lvl="0" algn="ctr">
              <a:spcBef>
                <a:spcPct val="0"/>
              </a:spcBef>
            </a:pPr>
            <a:r>
              <a:rPr lang="fr-FR" sz="3200" b="1" dirty="0" smtClean="0">
                <a:latin typeface="+mj-lt"/>
                <a:ea typeface="+mj-ea"/>
                <a:cs typeface="+mj-cs"/>
              </a:rPr>
              <a:t>pour toi.</a:t>
            </a:r>
          </a:p>
          <a:p>
            <a:pPr lvl="0" algn="ctr">
              <a:spcBef>
                <a:spcPct val="0"/>
              </a:spcBef>
            </a:pPr>
            <a:endParaRPr lang="fr-FR" sz="4800" b="1" dirty="0" smtClean="0">
              <a:latin typeface="+mj-lt"/>
              <a:ea typeface="+mj-ea"/>
              <a:cs typeface="+mj-cs"/>
            </a:endParaRPr>
          </a:p>
          <a:p>
            <a:pPr lvl="0" algn="ctr">
              <a:spcBef>
                <a:spcPct val="0"/>
              </a:spcBef>
            </a:pPr>
            <a:endParaRPr lang="fr-FR" sz="3200" b="1" dirty="0" smtClean="0">
              <a:latin typeface="+mj-lt"/>
              <a:ea typeface="+mj-ea"/>
              <a:cs typeface="+mj-cs"/>
            </a:endParaRPr>
          </a:p>
          <a:p>
            <a:pPr lvl="0" algn="ctr">
              <a:spcBef>
                <a:spcPct val="0"/>
              </a:spcBef>
            </a:pPr>
            <a:endParaRPr lang="fr-FR" sz="3200" b="1" dirty="0" smtClean="0">
              <a:latin typeface="+mj-lt"/>
              <a:ea typeface="+mj-ea"/>
              <a:cs typeface="+mj-cs"/>
            </a:endParaRPr>
          </a:p>
          <a:p>
            <a:pPr lvl="0" algn="ctr">
              <a:spcBef>
                <a:spcPct val="0"/>
              </a:spcBef>
            </a:pPr>
            <a:endParaRPr lang="fr-FR" sz="3200" b="1" dirty="0" smtClean="0">
              <a:latin typeface="+mj-lt"/>
              <a:ea typeface="+mj-ea"/>
              <a:cs typeface="+mj-cs"/>
            </a:endParaRPr>
          </a:p>
          <a:p>
            <a:pPr lvl="0" algn="ctr">
              <a:spcBef>
                <a:spcPct val="0"/>
              </a:spcBef>
            </a:pPr>
            <a:endParaRPr lang="fr-FR" sz="3200" b="1" dirty="0" smtClean="0">
              <a:latin typeface="+mj-lt"/>
              <a:ea typeface="+mj-ea"/>
              <a:cs typeface="+mj-cs"/>
            </a:endParaRPr>
          </a:p>
          <a:p>
            <a:pPr lvl="0" algn="ctr">
              <a:spcBef>
                <a:spcPct val="0"/>
              </a:spcBef>
            </a:pPr>
            <a:r>
              <a:rPr lang="fr-FR" sz="3200" b="1" dirty="0" smtClean="0">
                <a:latin typeface="+mj-lt"/>
                <a:ea typeface="+mj-ea"/>
                <a:cs typeface="+mj-cs"/>
              </a:rPr>
              <a:t>Venez à moi</a:t>
            </a:r>
          </a:p>
          <a:p>
            <a:pPr lvl="0" algn="ctr">
              <a:spcBef>
                <a:spcPct val="0"/>
              </a:spcBef>
            </a:pPr>
            <a:r>
              <a:rPr lang="fr-FR" sz="3200" b="1" dirty="0" smtClean="0">
                <a:latin typeface="+mj-lt"/>
                <a:ea typeface="+mj-ea"/>
                <a:cs typeface="+mj-cs"/>
              </a:rPr>
              <a:t>et boire.</a:t>
            </a:r>
          </a:p>
        </p:txBody>
      </p:sp>
      <p:pic>
        <p:nvPicPr>
          <p:cNvPr id="5" name="Picture 4" descr="4you.png"/>
          <p:cNvPicPr>
            <a:picLocks noChangeAspect="1"/>
          </p:cNvPicPr>
          <p:nvPr/>
        </p:nvPicPr>
        <p:blipFill>
          <a:blip r:embed="rId2" cstate="print"/>
          <a:stretch>
            <a:fillRect/>
          </a:stretch>
        </p:blipFill>
        <p:spPr>
          <a:xfrm>
            <a:off x="6300884" y="3200400"/>
            <a:ext cx="2614516" cy="2562225"/>
          </a:xfrm>
          <a:prstGeom prst="rect">
            <a:avLst/>
          </a:prstGeom>
        </p:spPr>
      </p:pic>
      <p:sp>
        <p:nvSpPr>
          <p:cNvPr id="6" name="TextBox 5"/>
          <p:cNvSpPr txBox="1"/>
          <p:nvPr/>
        </p:nvSpPr>
        <p:spPr>
          <a:xfrm>
            <a:off x="7005215" y="5316379"/>
            <a:ext cx="995785" cy="246221"/>
          </a:xfrm>
          <a:prstGeom prst="rect">
            <a:avLst/>
          </a:prstGeom>
          <a:noFill/>
          <a:ln>
            <a:noFill/>
          </a:ln>
        </p:spPr>
        <p:txBody>
          <a:bodyPr wrap="none" rtlCol="0">
            <a:spAutoFit/>
          </a:bodyPr>
          <a:lstStyle/>
          <a:p>
            <a:r>
              <a:rPr lang="en-US" sz="1000" dirty="0" smtClean="0">
                <a:solidFill>
                  <a:srgbClr val="800000"/>
                </a:solidFill>
              </a:rPr>
              <a:t>GospelGifs.com</a:t>
            </a:r>
            <a:endParaRPr lang="en-US" sz="1000" dirty="0">
              <a:solidFill>
                <a:srgbClr val="800000"/>
              </a:solidFill>
            </a:endParaRPr>
          </a:p>
        </p:txBody>
      </p:sp>
      <p:sp>
        <p:nvSpPr>
          <p:cNvPr id="8" name="TextBox 7"/>
          <p:cNvSpPr txBox="1"/>
          <p:nvPr/>
        </p:nvSpPr>
        <p:spPr>
          <a:xfrm>
            <a:off x="7391400" y="4343400"/>
            <a:ext cx="1143000" cy="369332"/>
          </a:xfrm>
          <a:prstGeom prst="rect">
            <a:avLst/>
          </a:prstGeom>
          <a:noFill/>
        </p:spPr>
        <p:txBody>
          <a:bodyPr wrap="square" rtlCol="0">
            <a:spAutoFit/>
          </a:bodyPr>
          <a:lstStyle/>
          <a:p>
            <a:r>
              <a:rPr lang="en-US" dirty="0" smtClean="0">
                <a:solidFill>
                  <a:schemeClr val="bg1"/>
                </a:solidFill>
                <a:latin typeface="Brush Script Std" pitchFamily="66" charset="0"/>
              </a:rPr>
              <a:t>pour </a:t>
            </a:r>
            <a:r>
              <a:rPr lang="en-US" dirty="0" err="1" smtClean="0">
                <a:solidFill>
                  <a:schemeClr val="bg1"/>
                </a:solidFill>
                <a:latin typeface="Brush Script Std" pitchFamily="66" charset="0"/>
              </a:rPr>
              <a:t>toi</a:t>
            </a:r>
            <a:endParaRPr lang="en-US" dirty="0">
              <a:solidFill>
                <a:schemeClr val="bg1"/>
              </a:solidFill>
              <a:latin typeface="Brush Script Std" pitchFamily="66"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246826" y="116632"/>
            <a:ext cx="4413406" cy="4104456"/>
          </a:xfrm>
          <a:prstGeom prst="star32">
            <a:avLst/>
          </a:prstGeom>
        </p:spPr>
      </p:pic>
      <p:sp>
        <p:nvSpPr>
          <p:cNvPr id="9" name="Title 1"/>
          <p:cNvSpPr txBox="1">
            <a:spLocks/>
          </p:cNvSpPr>
          <p:nvPr/>
        </p:nvSpPr>
        <p:spPr bwMode="auto">
          <a:xfrm>
            <a:off x="0" y="480060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fr-FR" sz="2800" b="1" dirty="0" smtClean="0"/>
              <a:t>« Si </a:t>
            </a:r>
            <a:r>
              <a:rPr lang="fr-FR" sz="2800" b="1" dirty="0" smtClean="0"/>
              <a:t>quelqu'un a soif, qu'il vienne à moi, et qu'il boive.</a:t>
            </a:r>
          </a:p>
          <a:p>
            <a:pPr algn="ctr"/>
            <a:r>
              <a:rPr lang="fr-FR" sz="2800" b="1" dirty="0" smtClean="0"/>
              <a:t>Celui </a:t>
            </a:r>
            <a:r>
              <a:rPr lang="fr-FR" sz="2800" b="1" dirty="0" smtClean="0"/>
              <a:t>qui croit en moi, </a:t>
            </a:r>
            <a:endParaRPr lang="fr-FR" sz="2800" b="1" dirty="0" smtClean="0"/>
          </a:p>
          <a:p>
            <a:pPr algn="ctr"/>
            <a:r>
              <a:rPr lang="fr-FR" sz="2800" b="1" dirty="0" smtClean="0"/>
              <a:t>des </a:t>
            </a:r>
            <a:r>
              <a:rPr lang="fr-FR" sz="2800" b="1" dirty="0" smtClean="0"/>
              <a:t>fleuves d'eau vive </a:t>
            </a:r>
            <a:r>
              <a:rPr lang="fr-FR" sz="2800" b="1" dirty="0" smtClean="0"/>
              <a:t>couleront </a:t>
            </a:r>
            <a:r>
              <a:rPr lang="fr-FR" sz="2800" b="1" dirty="0" smtClean="0"/>
              <a:t>de son </a:t>
            </a:r>
            <a:r>
              <a:rPr lang="fr-FR" sz="2800" b="1" dirty="0" smtClean="0"/>
              <a:t>sein »  </a:t>
            </a:r>
          </a:p>
          <a:p>
            <a:pPr algn="ctr"/>
            <a:r>
              <a:rPr lang="fr-FR" sz="2800" b="1" dirty="0" smtClean="0"/>
              <a:t>Jean 7:37-38 </a:t>
            </a:r>
            <a:endParaRPr lang="fr-FR" sz="2800" b="1" dirty="0" smtClean="0"/>
          </a:p>
        </p:txBody>
      </p:sp>
      <p:sp>
        <p:nvSpPr>
          <p:cNvPr id="12" name="TextBox 8"/>
          <p:cNvSpPr txBox="1">
            <a:spLocks noChangeArrowheads="1"/>
          </p:cNvSpPr>
          <p:nvPr/>
        </p:nvSpPr>
        <p:spPr bwMode="auto">
          <a:xfrm>
            <a:off x="5940152" y="6505599"/>
            <a:ext cx="3168352" cy="307777"/>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85000"/>
                  </a:schemeClr>
                </a:solidFill>
              </a:rPr>
              <a:t>Jesus  </a:t>
            </a: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7" name="TextBox 16"/>
          <p:cNvSpPr txBox="1"/>
          <p:nvPr/>
        </p:nvSpPr>
        <p:spPr>
          <a:xfrm>
            <a:off x="179512" y="6567155"/>
            <a:ext cx="2088232" cy="246221"/>
          </a:xfrm>
          <a:prstGeom prst="rect">
            <a:avLst/>
          </a:prstGeom>
          <a:noFill/>
        </p:spPr>
        <p:txBody>
          <a:bodyPr wrap="square" rtlCol="0">
            <a:spAutoFit/>
          </a:bodyPr>
          <a:lstStyle/>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pic>
        <p:nvPicPr>
          <p:cNvPr id="14" name="Picture 13" descr="www.fg-a.com valentine 2-jumping-heart.gif"/>
          <p:cNvPicPr>
            <a:picLocks noChangeAspect="1"/>
          </p:cNvPicPr>
          <p:nvPr/>
        </p:nvPicPr>
        <p:blipFill>
          <a:blip r:embed="rId3" cstate="print"/>
          <a:stretch>
            <a:fillRect/>
          </a:stretch>
        </p:blipFill>
        <p:spPr>
          <a:xfrm>
            <a:off x="3851920" y="2383532"/>
            <a:ext cx="1143000" cy="13335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2397</TotalTime>
  <Words>1845</Words>
  <Application>Microsoft Office PowerPoint</Application>
  <PresentationFormat>On-screen Show (4:3)</PresentationFormat>
  <Paragraphs>437</Paragraphs>
  <Slides>22</Slides>
  <Notes>7</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Seigneur, merci de nous avoir donné tous ces dons par la mort et la résurrection de Christ! C'est fini!  Tu nous donnes tout en Christ quand nous ouvrons nos cœurs pour recevoir Christ.</vt:lpstr>
      <vt:lpstr>Slide 19</vt:lpstr>
      <vt:lpstr>Recevez Jésus et vous recevrez tout ce qu'il est par sa mort et sa résurrection – je suis justice, rançon, rédemption, expiation, pardon, paix, réconciliation,  vie éternelle, immersion dans l'Esprit, vie dans l'Esprit, liberté du péché, citoyenneté dans les cieux, l'espérance de la gloire, voir sa face, régner éternellement . . . et toutes les autres richesses de la grâce  de Dieu en Christ! Par contre, si vous ne recevez pas Jésus, vous ne recevrez aucune de la grâce de Dieu  en Christ.</vt:lpstr>
      <vt:lpstr>Bouddha dit: Faites. Faites. Faites. Faites. Faites. Faites. Faites. Faites. Tu fais.    Le chemin octuple</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Supernike</dc:creator>
  <cp:lastModifiedBy>Lenovo X1 Carbon G2</cp:lastModifiedBy>
  <cp:revision>183</cp:revision>
  <dcterms:created xsi:type="dcterms:W3CDTF">2018-02-10T10:05:27Z</dcterms:created>
  <dcterms:modified xsi:type="dcterms:W3CDTF">2020-04-13T02:42:27Z</dcterms:modified>
</cp:coreProperties>
</file>