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94" r:id="rId2"/>
    <p:sldId id="275" r:id="rId3"/>
    <p:sldId id="256" r:id="rId4"/>
    <p:sldId id="269" r:id="rId5"/>
    <p:sldId id="288" r:id="rId6"/>
    <p:sldId id="270" r:id="rId7"/>
    <p:sldId id="258" r:id="rId8"/>
    <p:sldId id="259" r:id="rId9"/>
    <p:sldId id="281" r:id="rId10"/>
    <p:sldId id="261" r:id="rId11"/>
    <p:sldId id="271" r:id="rId12"/>
    <p:sldId id="286" r:id="rId13"/>
    <p:sldId id="285" r:id="rId14"/>
    <p:sldId id="282" r:id="rId15"/>
    <p:sldId id="263" r:id="rId16"/>
    <p:sldId id="272" r:id="rId17"/>
    <p:sldId id="283" r:id="rId18"/>
    <p:sldId id="273" r:id="rId19"/>
    <p:sldId id="264" r:id="rId20"/>
    <p:sldId id="284" r:id="rId21"/>
    <p:sldId id="274" r:id="rId22"/>
    <p:sldId id="287" r:id="rId23"/>
    <p:sldId id="266" r:id="rId24"/>
    <p:sldId id="291" r:id="rId25"/>
    <p:sldId id="290" r:id="rId26"/>
    <p:sldId id="276" r:id="rId27"/>
    <p:sldId id="280" r:id="rId28"/>
    <p:sldId id="292" r:id="rId29"/>
    <p:sldId id="293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9900"/>
    <a:srgbClr val="00FFFF"/>
    <a:srgbClr val="66FF33"/>
    <a:srgbClr val="FF99FF"/>
    <a:srgbClr val="66FF66"/>
    <a:srgbClr val="FF0066"/>
    <a:srgbClr val="FF9933"/>
    <a:srgbClr val="FF6600"/>
    <a:srgbClr val="3333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397EE6-AF23-4508-BE76-A33C31C90925}" type="datetimeFigureOut">
              <a:rPr lang="en-CA" smtClean="0"/>
              <a:pPr/>
              <a:t>2021-04-16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6550F9-A57A-44E9-A48E-AB07545EF9EE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550F9-A57A-44E9-A48E-AB07545EF9EE}" type="slidenum">
              <a:rPr lang="en-CA" smtClean="0"/>
              <a:pPr/>
              <a:t>4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550F9-A57A-44E9-A48E-AB07545EF9EE}" type="slidenum">
              <a:rPr lang="en-CA" smtClean="0"/>
              <a:pPr/>
              <a:t>14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550F9-A57A-44E9-A48E-AB07545EF9EE}" type="slidenum">
              <a:rPr lang="en-CA" smtClean="0"/>
              <a:pPr/>
              <a:t>15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550F9-A57A-44E9-A48E-AB07545EF9EE}" type="slidenum">
              <a:rPr lang="en-CA" smtClean="0"/>
              <a:pPr/>
              <a:t>16</a:t>
            </a:fld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550F9-A57A-44E9-A48E-AB07545EF9EE}" type="slidenum">
              <a:rPr lang="en-CA" smtClean="0"/>
              <a:pPr/>
              <a:t>17</a:t>
            </a:fld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550F9-A57A-44E9-A48E-AB07545EF9EE}" type="slidenum">
              <a:rPr lang="en-CA" smtClean="0"/>
              <a:pPr/>
              <a:t>18</a:t>
            </a:fld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550F9-A57A-44E9-A48E-AB07545EF9EE}" type="slidenum">
              <a:rPr lang="en-CA" smtClean="0"/>
              <a:pPr/>
              <a:t>19</a:t>
            </a:fld>
            <a:endParaRPr lang="en-C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550F9-A57A-44E9-A48E-AB07545EF9EE}" type="slidenum">
              <a:rPr lang="en-CA" smtClean="0"/>
              <a:pPr/>
              <a:t>20</a:t>
            </a:fld>
            <a:endParaRPr lang="en-C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550F9-A57A-44E9-A48E-AB07545EF9EE}" type="slidenum">
              <a:rPr lang="en-CA" smtClean="0"/>
              <a:pPr/>
              <a:t>21</a:t>
            </a:fld>
            <a:endParaRPr lang="en-C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550F9-A57A-44E9-A48E-AB07545EF9EE}" type="slidenum">
              <a:rPr lang="en-CA" smtClean="0"/>
              <a:pPr/>
              <a:t>22</a:t>
            </a:fld>
            <a:endParaRPr lang="en-C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550F9-A57A-44E9-A48E-AB07545EF9EE}" type="slidenum">
              <a:rPr lang="en-CA" smtClean="0"/>
              <a:pPr/>
              <a:t>23</a:t>
            </a:fld>
            <a:endParaRPr lang="en-C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550F9-A57A-44E9-A48E-AB07545EF9EE}" type="slidenum">
              <a:rPr lang="en-CA" smtClean="0"/>
              <a:pPr/>
              <a:t>25</a:t>
            </a:fld>
            <a:endParaRPr lang="en-C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550F9-A57A-44E9-A48E-AB07545EF9EE}" type="slidenum">
              <a:rPr lang="en-CA" smtClean="0"/>
              <a:pPr/>
              <a:t>27</a:t>
            </a:fld>
            <a:endParaRPr lang="en-C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550F9-A57A-44E9-A48E-AB07545EF9EE}" type="slidenum">
              <a:rPr lang="en-CA" smtClean="0"/>
              <a:pPr/>
              <a:t>28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A8A9-AC4F-400C-8367-70B5240A3D23}" type="datetimeFigureOut">
              <a:rPr lang="en-CA" smtClean="0"/>
              <a:pPr/>
              <a:t>2021-04-16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ABA7-FBEA-4F7F-A799-4652A5AB63E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A8A9-AC4F-400C-8367-70B5240A3D23}" type="datetimeFigureOut">
              <a:rPr lang="en-CA" smtClean="0"/>
              <a:pPr/>
              <a:t>2021-04-16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ABA7-FBEA-4F7F-A799-4652A5AB63E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A8A9-AC4F-400C-8367-70B5240A3D23}" type="datetimeFigureOut">
              <a:rPr lang="en-CA" smtClean="0"/>
              <a:pPr/>
              <a:t>2021-04-16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ABA7-FBEA-4F7F-A799-4652A5AB63E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A8A9-AC4F-400C-8367-70B5240A3D23}" type="datetimeFigureOut">
              <a:rPr lang="en-CA" smtClean="0"/>
              <a:pPr/>
              <a:t>2021-04-16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ABA7-FBEA-4F7F-A799-4652A5AB63E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A8A9-AC4F-400C-8367-70B5240A3D23}" type="datetimeFigureOut">
              <a:rPr lang="en-CA" smtClean="0"/>
              <a:pPr/>
              <a:t>2021-04-16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ABA7-FBEA-4F7F-A799-4652A5AB63E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A8A9-AC4F-400C-8367-70B5240A3D23}" type="datetimeFigureOut">
              <a:rPr lang="en-CA" smtClean="0"/>
              <a:pPr/>
              <a:t>2021-04-16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ABA7-FBEA-4F7F-A799-4652A5AB63E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A8A9-AC4F-400C-8367-70B5240A3D23}" type="datetimeFigureOut">
              <a:rPr lang="en-CA" smtClean="0"/>
              <a:pPr/>
              <a:t>2021-04-16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ABA7-FBEA-4F7F-A799-4652A5AB63E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A8A9-AC4F-400C-8367-70B5240A3D23}" type="datetimeFigureOut">
              <a:rPr lang="en-CA" smtClean="0"/>
              <a:pPr/>
              <a:t>2021-04-16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ABA7-FBEA-4F7F-A799-4652A5AB63E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A8A9-AC4F-400C-8367-70B5240A3D23}" type="datetimeFigureOut">
              <a:rPr lang="en-CA" smtClean="0"/>
              <a:pPr/>
              <a:t>2021-04-16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ABA7-FBEA-4F7F-A799-4652A5AB63E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A8A9-AC4F-400C-8367-70B5240A3D23}" type="datetimeFigureOut">
              <a:rPr lang="en-CA" smtClean="0"/>
              <a:pPr/>
              <a:t>2021-04-16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ABA7-FBEA-4F7F-A799-4652A5AB63E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A8A9-AC4F-400C-8367-70B5240A3D23}" type="datetimeFigureOut">
              <a:rPr lang="en-CA" smtClean="0"/>
              <a:pPr/>
              <a:t>2021-04-16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ABA7-FBEA-4F7F-A799-4652A5AB63E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5A8A9-AC4F-400C-8367-70B5240A3D23}" type="datetimeFigureOut">
              <a:rPr lang="en-CA" smtClean="0"/>
              <a:pPr/>
              <a:t>2021-04-16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7ABA7-FBEA-4F7F-A799-4652A5AB63E6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_0394.JPG"/>
          <p:cNvPicPr>
            <a:picLocks noChangeAspect="1"/>
          </p:cNvPicPr>
          <p:nvPr/>
        </p:nvPicPr>
        <p:blipFill>
          <a:blip r:embed="rId2" cstate="print"/>
          <a:srcRect l="7500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2768025"/>
            <a:ext cx="3276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bg1"/>
                </a:solidFill>
              </a:rPr>
              <a:t>pujian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</a:rPr>
              <a:t>setiap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3200" b="1" dirty="0" err="1" smtClean="0">
                <a:solidFill>
                  <a:schemeClr val="bg1"/>
                </a:solidFill>
              </a:rPr>
              <a:t>hari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</a:rPr>
              <a:t>untuk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100 </a:t>
            </a:r>
            <a:r>
              <a:rPr lang="en-US" sz="3200" b="1" dirty="0" err="1" smtClean="0">
                <a:solidFill>
                  <a:schemeClr val="bg1"/>
                </a:solidFill>
              </a:rPr>
              <a:t>pemberian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7800" y="2743200"/>
            <a:ext cx="3276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bg1"/>
                </a:solidFill>
              </a:rPr>
              <a:t>kasih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</a:rPr>
              <a:t>karunia</a:t>
            </a:r>
            <a:r>
              <a:rPr lang="en-US" sz="3200" b="1" dirty="0" smtClean="0">
                <a:solidFill>
                  <a:schemeClr val="bg1"/>
                </a:solidFill>
              </a:rPr>
              <a:t> Allah </a:t>
            </a:r>
            <a:r>
              <a:rPr lang="en-US" sz="3200" b="1" dirty="0" err="1" smtClean="0">
                <a:solidFill>
                  <a:schemeClr val="bg1"/>
                </a:solidFill>
              </a:rPr>
              <a:t>di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</a:rPr>
              <a:t>dalam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</a:rPr>
              <a:t>Kristus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val 2"/>
          <p:cNvSpPr>
            <a:spLocks noChangeArrowheads="1"/>
          </p:cNvSpPr>
          <p:nvPr/>
        </p:nvSpPr>
        <p:spPr bwMode="auto">
          <a:xfrm>
            <a:off x="35496" y="412576"/>
            <a:ext cx="7132320" cy="6309360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5" name="Text Box 1"/>
          <p:cNvSpPr txBox="1">
            <a:spLocks noChangeArrowheads="1"/>
          </p:cNvSpPr>
          <p:nvPr/>
        </p:nvSpPr>
        <p:spPr bwMode="auto">
          <a:xfrm>
            <a:off x="-180528" y="838200"/>
            <a:ext cx="7560840" cy="457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tebusan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penebusan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pendamaian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murka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berpaling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diampuni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damai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dengan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diperdamaikan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hidup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kekal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diangkat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anak-anak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diterima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penuhi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diberkati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dengan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semua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berkat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hikmat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kebenaran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pengudusan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penebusan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endParaRPr lang="en-CA" altLang="ko-KR" sz="1200" dirty="0" smtClean="0"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dilepaskan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kuasa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kegelapan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kerajaan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Anak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endParaRPr lang="en-CA" altLang="ko-KR" sz="1200" dirty="0" smtClean="0"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Bait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Kudus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Bapa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Bapa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ditenggelamkan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Bapa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Anak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endParaRPr lang="en-CA" altLang="ko-KR" sz="1200" dirty="0" smtClean="0"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Bapa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Anak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persekutuan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jalan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kepada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kasih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karunia-Nya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doa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dijawab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anugerah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tahta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anugerah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segala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keperluan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dipenuhi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berdoa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untuk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membantu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berdoa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Imam</a:t>
            </a:r>
            <a:r>
              <a:rPr kumimoji="0" lang="en-CA" altLang="ko-KR" sz="1200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Besar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menengahi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Imam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Besar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membela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pendamaian-Nya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ditenggelamkan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kematian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kebangkitan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bersatu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kematian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kebangkitan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m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anusia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lama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Adam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disalibkan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dikuburkan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manusia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baru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dibangkitkan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hidup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dimerdekakan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perbudakan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dosa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senjata-senjata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kebenaran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bawah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kasih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karunia-Nya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hamba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tidak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hamba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dosa</a:t>
            </a:r>
            <a:endParaRPr lang="en-CA" altLang="ko-KR" sz="1200" dirty="0" smtClean="0"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sz="1200" dirty="0" err="1" smtClean="0"/>
              <a:t>mengikatkan</a:t>
            </a:r>
            <a:r>
              <a:rPr lang="en-CA" sz="1200" dirty="0" smtClean="0"/>
              <a:t> </a:t>
            </a:r>
            <a:r>
              <a:rPr lang="en-CA" sz="1200" dirty="0" err="1" smtClean="0"/>
              <a:t>pada</a:t>
            </a:r>
            <a:r>
              <a:rPr lang="en-CA" sz="1200" dirty="0" smtClean="0"/>
              <a:t> </a:t>
            </a:r>
            <a:r>
              <a:rPr lang="en-CA" sz="1200" dirty="0" err="1" smtClean="0"/>
              <a:t>Kristus</a:t>
            </a:r>
            <a:r>
              <a:rPr lang="en-CA" sz="1200" dirty="0" smtClean="0"/>
              <a:t>                                                                                                                     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satu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dengan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                                          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duduk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dengan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                    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tersembunyi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Allah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bebas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hukum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Taurat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menikah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hukum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hidup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lvl="0" algn="ctr" fontAlgn="base">
              <a:lnSpc>
                <a:spcPts val="1340"/>
              </a:lnSpc>
              <a:spcBef>
                <a:spcPct val="0"/>
              </a:spcBef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kasih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ter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curah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                                          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lahir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lvl="0" fontAlgn="base">
              <a:lnSpc>
                <a:spcPts val="1340"/>
              </a:lnSpc>
              <a:spcBef>
                <a:spcPct val="0"/>
              </a:spcBef>
            </a:pP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dikaruniakan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menerima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memiliki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aliran-aliran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hidup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mengalir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ditenggelamkan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datang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turun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atas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kuasa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utusan-utusan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diurapi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dimeteraikan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jaminan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R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menolong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mengajar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memimpin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menguduskan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memberi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karunia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memen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uhi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sunat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oleh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untuk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hidup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h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ebat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kuasa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kekuatan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karya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 yang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indah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dipimpin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kemenangan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a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nggota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--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anggota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tubuh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saudara–saudari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ranting-ranting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Pokok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Anggur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bangsa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terpilih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imamat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rajani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bangsa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kudus,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umat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kepunyaan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sendiri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umat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k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awan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sewarga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orang-orang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kudus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angota-anggota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keluarga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k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ewargaan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sorga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pengharapan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kemuliaan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warisan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ahli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waris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Allah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ketika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mati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disempurnakan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seperti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Yesus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gambaran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Anak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kerajaan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sorgawi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masuk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kebahagiaan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Tuhan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diselamatkan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murka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karya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indah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selesai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tubuh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kebangkitan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seperti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perkawinan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Anak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Domba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segala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air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mata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dihapuskan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melihat</a:t>
            </a:r>
            <a:r>
              <a:rPr kumimoji="0" lang="en-CA" altLang="ko-KR" sz="1200" b="0" i="0" u="none" strike="noStrike" cap="none" spc="-30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wajah</a:t>
            </a:r>
            <a:r>
              <a:rPr kumimoji="0" lang="en-CA" altLang="ko-KR" sz="1200" b="0" i="0" u="none" strike="noStrike" cap="none" spc="-30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Tuhan</a:t>
            </a:r>
            <a:r>
              <a:rPr kumimoji="0" lang="en-CA" altLang="ko-KR" sz="1200" b="0" i="0" u="none" strike="noStrike" cap="none" spc="-30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memerintah</a:t>
            </a:r>
            <a:r>
              <a:rPr kumimoji="0" lang="en-CA" altLang="ko-KR" sz="1200" b="0" i="0" u="none" strike="noStrike" cap="none" spc="-30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spc="-30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spc="-30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selamanya</a:t>
            </a:r>
            <a:endParaRPr kumimoji="0" lang="en-CA" altLang="ko-KR" sz="1200" b="0" i="0" u="none" strike="noStrike" cap="none" spc="-30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b="1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ikasihi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diselamatkan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Perjanjian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Baru</a:t>
            </a:r>
            <a:endParaRPr kumimoji="0" lang="en-US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3419872" y="72008"/>
            <a:ext cx="360040" cy="365760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TextBox 16"/>
          <p:cNvSpPr txBox="1"/>
          <p:nvPr/>
        </p:nvSpPr>
        <p:spPr>
          <a:xfrm>
            <a:off x="-108520" y="6535579"/>
            <a:ext cx="2448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000" dirty="0" smtClean="0">
                <a:solidFill>
                  <a:srgbClr val="002060"/>
                </a:solidFill>
                <a:latin typeface="Arial Narrow" pitchFamily="34" charset="0"/>
              </a:rPr>
              <a:t>johncrozieris@gmail.com  ©  2020 </a:t>
            </a:r>
            <a:endParaRPr lang="en-CA" sz="1200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9743362" name="Text Box 2"/>
          <p:cNvSpPr txBox="1">
            <a:spLocks noChangeArrowheads="1"/>
          </p:cNvSpPr>
          <p:nvPr/>
        </p:nvSpPr>
        <p:spPr bwMode="auto">
          <a:xfrm>
            <a:off x="2771800" y="404664"/>
            <a:ext cx="15763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altLang="ko-KR" sz="1400" b="1" i="0" u="none" strike="noStrike" cap="none" normalizeH="0" baseline="0" dirty="0" err="1" smtClean="0">
                <a:ln>
                  <a:noFill/>
                </a:ln>
                <a:effectLst/>
                <a:latin typeface="Arial Black" pitchFamily="34" charset="0"/>
                <a:ea typeface="Malgun Gothic" pitchFamily="34" charset="-127"/>
                <a:cs typeface="Arial" pitchFamily="34" charset="0"/>
              </a:rPr>
              <a:t>dalam</a:t>
            </a:r>
            <a:r>
              <a:rPr kumimoji="0" lang="en-CA" altLang="ko-KR" sz="1400" b="1" i="0" u="none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kumimoji="0" lang="en-CA" altLang="ko-KR" sz="1400" b="1" i="0" u="none" strike="noStrike" cap="none" normalizeH="0" baseline="0" dirty="0" err="1" smtClean="0">
                <a:ln>
                  <a:noFill/>
                </a:ln>
                <a:effectLst/>
                <a:latin typeface="Arial Black" pitchFamily="34" charset="0"/>
                <a:ea typeface="Malgun Gothic" pitchFamily="34" charset="-127"/>
                <a:cs typeface="Arial" pitchFamily="34" charset="0"/>
              </a:rPr>
              <a:t>Kristus</a:t>
            </a:r>
            <a:endParaRPr kumimoji="0" lang="en-US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 Box 1"/>
          <p:cNvSpPr txBox="1">
            <a:spLocks noChangeArrowheads="1"/>
          </p:cNvSpPr>
          <p:nvPr/>
        </p:nvSpPr>
        <p:spPr bwMode="auto">
          <a:xfrm>
            <a:off x="107504" y="33338"/>
            <a:ext cx="7200800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altLang="ko-KR" sz="20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Bertobat</a:t>
            </a:r>
            <a:r>
              <a:rPr kumimoji="0" lang="en-CA" altLang="ko-K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kumimoji="0" lang="en-CA" altLang="ko-KR" sz="20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kepada</a:t>
            </a:r>
            <a:r>
              <a:rPr kumimoji="0" lang="en-CA" altLang="ko-K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 Allah </a:t>
            </a:r>
            <a:r>
              <a:rPr kumimoji="0" lang="en-CA" altLang="ko-KR" sz="20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dan</a:t>
            </a:r>
            <a:r>
              <a:rPr kumimoji="0" lang="en-CA" altLang="ko-K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          </a:t>
            </a:r>
            <a:r>
              <a:rPr kumimoji="0" lang="en-CA" altLang="ko-KR" sz="20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percaya</a:t>
            </a:r>
            <a:r>
              <a:rPr kumimoji="0" lang="en-CA" altLang="ko-K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kumimoji="0" lang="en-CA" altLang="ko-KR" sz="20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kepada</a:t>
            </a:r>
            <a:r>
              <a:rPr kumimoji="0" lang="en-CA" altLang="ko-K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kumimoji="0" lang="en-CA" altLang="ko-KR" sz="20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Yesus</a:t>
            </a:r>
            <a:r>
              <a:rPr kumimoji="0" lang="en-CA" altLang="ko-K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kumimoji="0" lang="en-CA" altLang="ko-KR" sz="20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Kristus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505592" y="3002280"/>
            <a:ext cx="182880" cy="11887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2" name="Rectangle 21"/>
          <p:cNvSpPr/>
          <p:nvPr/>
        </p:nvSpPr>
        <p:spPr>
          <a:xfrm>
            <a:off x="3124200" y="3276600"/>
            <a:ext cx="914400" cy="1828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1907704" y="620688"/>
            <a:ext cx="3456384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</a:t>
            </a:r>
            <a:r>
              <a:rPr lang="en-CA" altLang="ko-KR" sz="1200" b="1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i</a:t>
            </a:r>
            <a:r>
              <a:rPr lang="en-CA" altLang="ko-KR" sz="1200" b="1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b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enarkan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kebenaran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</a:t>
            </a:r>
            <a:endParaRPr kumimoji="0" lang="en-US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7236296" y="-27384"/>
            <a:ext cx="2016224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 algn="ctr" eaLnBrk="0" hangingPunct="0">
              <a:lnSpc>
                <a:spcPts val="1200"/>
              </a:lnSpc>
              <a:defRPr/>
            </a:pPr>
            <a:endParaRPr lang="en-US" sz="800" b="1" kern="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eaLnBrk="0" hangingPunct="0">
              <a:lnSpc>
                <a:spcPts val="2800"/>
              </a:lnSpc>
              <a:defRPr/>
            </a:pP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Sudah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selesai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! </a:t>
            </a:r>
            <a:b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</a:b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Minum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dengan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sukacita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dalam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kekayaan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anugerah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Allah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diberikan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gratis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dalam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Kristus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 </a:t>
            </a:r>
            <a:b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</a:b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pada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saat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kita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menerima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keselamatan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dalam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Kristus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!</a:t>
            </a:r>
            <a:b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</a:b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Datanglah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kepadaKu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 </a:t>
            </a:r>
          </a:p>
          <a:p>
            <a:pPr algn="ctr" eaLnBrk="0" hangingPunct="0">
              <a:lnSpc>
                <a:spcPts val="2800"/>
              </a:lnSpc>
              <a:defRPr/>
            </a:pP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dan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minum</a:t>
            </a:r>
            <a:r>
              <a:rPr lang="en-US" altLang="ko-KR" sz="2400" b="1" kern="0" dirty="0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!</a:t>
            </a:r>
          </a:p>
          <a:p>
            <a:pPr marL="0" marR="0" lvl="0" indent="0" algn="ctr" defTabSz="914400" rtl="0" eaLnBrk="0" fontAlgn="base" latinLnBrk="0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400" b="1" kern="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3886200" y="2926080"/>
            <a:ext cx="274320" cy="27432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 flipV="1">
            <a:off x="2926080" y="2926080"/>
            <a:ext cx="274320" cy="27432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2971800" y="3916680"/>
            <a:ext cx="274320" cy="27432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916680" y="3916680"/>
            <a:ext cx="274320" cy="27432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52400"/>
            <a:ext cx="8915400" cy="6878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err="1" smtClean="0"/>
              <a:t>Kasih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Karunia</a:t>
            </a:r>
            <a:r>
              <a:rPr lang="en-US" sz="2800" b="1" u="sng" dirty="0" smtClean="0"/>
              <a:t> Allah </a:t>
            </a:r>
            <a:r>
              <a:rPr lang="en-US" sz="2800" b="1" u="sng" dirty="0" err="1" smtClean="0"/>
              <a:t>Dalam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Kristus</a:t>
            </a:r>
            <a:r>
              <a:rPr lang="en-US" sz="2800" b="1" dirty="0" smtClean="0"/>
              <a:t> 	</a:t>
            </a:r>
            <a:r>
              <a:rPr lang="en-US" sz="2800" b="1" dirty="0" err="1" smtClean="0">
                <a:solidFill>
                  <a:srgbClr val="FF0000"/>
                </a:solidFill>
              </a:rPr>
              <a:t>Puji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pada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hari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Senin</a:t>
            </a:r>
            <a:endParaRPr lang="en-CA" sz="2800" dirty="0" smtClean="0"/>
          </a:p>
          <a:p>
            <a:r>
              <a:rPr lang="en-US" sz="2600" dirty="0" smtClean="0"/>
              <a:t>100 </a:t>
            </a:r>
            <a:r>
              <a:rPr lang="en-US" sz="2600" dirty="0" err="1" smtClean="0"/>
              <a:t>berkat-berkat</a:t>
            </a:r>
            <a:r>
              <a:rPr lang="en-US" sz="2600" dirty="0" smtClean="0"/>
              <a:t> </a:t>
            </a:r>
            <a:r>
              <a:rPr lang="en-US" sz="2600" dirty="0" err="1" smtClean="0"/>
              <a:t>menyenangkan</a:t>
            </a:r>
            <a:r>
              <a:rPr lang="en-US" sz="2600" dirty="0" smtClean="0"/>
              <a:t> yang </a:t>
            </a:r>
            <a:r>
              <a:rPr lang="en-US" sz="2600" dirty="0" err="1" smtClean="0"/>
              <a:t>kami</a:t>
            </a:r>
            <a:r>
              <a:rPr lang="en-US" sz="2600" dirty="0" smtClean="0"/>
              <a:t> </a:t>
            </a:r>
            <a:r>
              <a:rPr lang="en-US" sz="2600" dirty="0" err="1" smtClean="0"/>
              <a:t>terima</a:t>
            </a:r>
            <a:r>
              <a:rPr lang="en-US" sz="2600" dirty="0" smtClean="0"/>
              <a:t> </a:t>
            </a:r>
            <a:r>
              <a:rPr lang="en-US" sz="2600" dirty="0" err="1" smtClean="0"/>
              <a:t>di</a:t>
            </a:r>
            <a:r>
              <a:rPr lang="en-US" sz="2600" dirty="0" smtClean="0"/>
              <a:t> </a:t>
            </a:r>
            <a:r>
              <a:rPr lang="en-US" sz="2600" dirty="0" err="1" smtClean="0"/>
              <a:t>dalam</a:t>
            </a:r>
            <a:r>
              <a:rPr lang="en-US" sz="2600" dirty="0" smtClean="0"/>
              <a:t> </a:t>
            </a:r>
            <a:r>
              <a:rPr lang="en-US" sz="2600" dirty="0" err="1" smtClean="0"/>
              <a:t>Tuhan</a:t>
            </a:r>
            <a:r>
              <a:rPr lang="en-US" sz="2600" dirty="0" smtClean="0"/>
              <a:t>, </a:t>
            </a:r>
            <a:r>
              <a:rPr lang="en-US" sz="2600" dirty="0" err="1" smtClean="0"/>
              <a:t>berkat</a:t>
            </a:r>
            <a:r>
              <a:rPr lang="en-US" sz="2600" dirty="0" smtClean="0"/>
              <a:t> </a:t>
            </a:r>
            <a:r>
              <a:rPr lang="en-US" sz="2600" dirty="0" err="1" smtClean="0"/>
              <a:t>tentang</a:t>
            </a:r>
            <a:r>
              <a:rPr lang="en-US" sz="2600" dirty="0" smtClean="0"/>
              <a:t> </a:t>
            </a:r>
            <a:r>
              <a:rPr lang="en-US" sz="2600" dirty="0" err="1" smtClean="0"/>
              <a:t>Yesus</a:t>
            </a:r>
            <a:r>
              <a:rPr lang="en-US" sz="2600" dirty="0" smtClean="0"/>
              <a:t> </a:t>
            </a:r>
            <a:r>
              <a:rPr lang="en-US" sz="2600" dirty="0" err="1" smtClean="0"/>
              <a:t>Kristus</a:t>
            </a:r>
            <a:r>
              <a:rPr lang="en-US" sz="2600" dirty="0" smtClean="0"/>
              <a:t> </a:t>
            </a:r>
            <a:r>
              <a:rPr lang="en-US" sz="2600" dirty="0" err="1" smtClean="0"/>
              <a:t>disalibkan</a:t>
            </a:r>
            <a:r>
              <a:rPr lang="en-US" sz="2600" dirty="0" smtClean="0"/>
              <a:t> </a:t>
            </a:r>
            <a:r>
              <a:rPr lang="en-US" sz="2600" dirty="0" err="1" smtClean="0"/>
              <a:t>dan</a:t>
            </a:r>
            <a:r>
              <a:rPr lang="en-US" sz="2600" dirty="0" smtClean="0"/>
              <a:t> </a:t>
            </a:r>
            <a:r>
              <a:rPr lang="en-US" sz="2600" dirty="0" err="1" smtClean="0"/>
              <a:t>dibangkitkan</a:t>
            </a:r>
            <a:r>
              <a:rPr lang="en-US" sz="2600" dirty="0" smtClean="0"/>
              <a:t>.</a:t>
            </a:r>
            <a:endParaRPr lang="en-CA" sz="2600" dirty="0" smtClean="0"/>
          </a:p>
          <a:p>
            <a:pPr marL="457200" indent="-457200">
              <a:spcAft>
                <a:spcPts val="600"/>
              </a:spcAft>
            </a:pPr>
            <a:endParaRPr lang="en-US" sz="800" b="1" u="sng" dirty="0" smtClean="0"/>
          </a:p>
          <a:p>
            <a:pPr indent="-514350"/>
            <a:r>
              <a:rPr lang="en-US" sz="2800" b="1" u="sng" dirty="0" err="1" smtClean="0"/>
              <a:t>Hari</a:t>
            </a:r>
            <a:r>
              <a:rPr lang="en-US" sz="2800" b="1" u="sng" dirty="0" smtClean="0"/>
              <a:t> 1.  </a:t>
            </a:r>
            <a:r>
              <a:rPr lang="en-US" sz="2800" b="1" u="sng" dirty="0" err="1" smtClean="0"/>
              <a:t>Berkat</a:t>
            </a:r>
            <a:r>
              <a:rPr lang="en-US" sz="2800" b="1" u="sng" dirty="0" smtClean="0"/>
              <a:t>-</a:t>
            </a:r>
            <a:r>
              <a:rPr lang="en-US" sz="2800" b="1" u="sng" dirty="0" err="1" smtClean="0"/>
              <a:t>Berkat</a:t>
            </a:r>
            <a:r>
              <a:rPr lang="en-US" sz="2800" b="1" u="sng" dirty="0" smtClean="0"/>
              <a:t> </a:t>
            </a:r>
            <a:r>
              <a:rPr lang="en-US" sz="2800" b="1" u="sng" dirty="0" err="1" smtClean="0">
                <a:cs typeface="Calibri" pitchFamily="34" charset="0"/>
              </a:rPr>
              <a:t>untuk</a:t>
            </a:r>
            <a:r>
              <a:rPr lang="en-US" sz="2800" b="1" u="sng" dirty="0" smtClean="0">
                <a:cs typeface="Calibri" pitchFamily="34" charset="0"/>
              </a:rPr>
              <a:t> </a:t>
            </a:r>
            <a:r>
              <a:rPr lang="en-US" sz="2800" b="1" u="sng" dirty="0" err="1" smtClean="0">
                <a:cs typeface="Calibri" pitchFamily="34" charset="0"/>
              </a:rPr>
              <a:t>dasar</a:t>
            </a:r>
            <a:r>
              <a:rPr lang="en-US" sz="2800" b="1" u="sng" dirty="0" smtClean="0">
                <a:cs typeface="Calibri" pitchFamily="34" charset="0"/>
              </a:rPr>
              <a:t> yang </a:t>
            </a:r>
            <a:r>
              <a:rPr lang="en-US" sz="2800" b="1" u="sng" dirty="0" err="1" smtClean="0">
                <a:cs typeface="Calibri" pitchFamily="34" charset="0"/>
              </a:rPr>
              <a:t>teguh</a:t>
            </a:r>
            <a:r>
              <a:rPr lang="en-US" sz="2800" b="1" u="sng" dirty="0" smtClean="0">
                <a:cs typeface="Calibri" pitchFamily="34" charset="0"/>
              </a:rPr>
              <a:t> </a:t>
            </a:r>
            <a:r>
              <a:rPr lang="en-US" sz="2800" b="1" u="sng" dirty="0" smtClean="0"/>
              <a:t>1-14</a:t>
            </a:r>
          </a:p>
          <a:p>
            <a:pPr indent="-514350"/>
            <a:endParaRPr lang="en-US" sz="800" b="1" dirty="0" smtClean="0"/>
          </a:p>
          <a:p>
            <a:pPr indent="-514350"/>
            <a:r>
              <a:rPr lang="en-US" sz="2800" b="1" dirty="0" smtClean="0"/>
              <a:t>1. </a:t>
            </a:r>
            <a:r>
              <a:rPr lang="en-US" sz="2800" b="1" dirty="0" err="1" smtClean="0"/>
              <a:t>Dibenarkan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Kristus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kebenaran</a:t>
            </a:r>
            <a:r>
              <a:rPr lang="en-US" sz="2800" b="1" dirty="0" smtClean="0"/>
              <a:t> Allah.</a:t>
            </a:r>
          </a:p>
          <a:p>
            <a:pPr indent="-514350"/>
            <a:r>
              <a:rPr lang="en-US" sz="2800" b="1" dirty="0" smtClean="0"/>
              <a:t>    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3:20-24; </a:t>
            </a:r>
            <a:r>
              <a:rPr lang="en-US" sz="2800" b="1" dirty="0" err="1" smtClean="0"/>
              <a:t>Kis</a:t>
            </a:r>
            <a:r>
              <a:rPr lang="en-US" sz="2800" b="1" dirty="0" smtClean="0"/>
              <a:t> 13:38-39; </a:t>
            </a:r>
            <a:r>
              <a:rPr lang="en-US" sz="2800" b="1" dirty="0" err="1" smtClean="0"/>
              <a:t>Flp</a:t>
            </a:r>
            <a:r>
              <a:rPr lang="en-US" sz="2800" b="1" dirty="0" smtClean="0"/>
              <a:t> 3:20; Gal 2:16; </a:t>
            </a:r>
            <a:r>
              <a:rPr lang="en-US" sz="2800" b="1" dirty="0" err="1" smtClean="0"/>
              <a:t>Yer</a:t>
            </a:r>
            <a:r>
              <a:rPr lang="en-US" sz="2800" b="1" dirty="0" smtClean="0"/>
              <a:t> 23:5-6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2. </a:t>
            </a:r>
            <a:r>
              <a:rPr lang="en-US" sz="2800" b="1" dirty="0" err="1" smtClean="0"/>
              <a:t>Tebusan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penebusan</a:t>
            </a:r>
            <a:r>
              <a:rPr lang="en-US" sz="2800" b="1" dirty="0" smtClean="0"/>
              <a:t>.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3:24; </a:t>
            </a:r>
            <a:r>
              <a:rPr lang="en-US" sz="2800" b="1" dirty="0" err="1" smtClean="0"/>
              <a:t>Ef</a:t>
            </a:r>
            <a:r>
              <a:rPr lang="en-US" sz="2800" b="1" dirty="0" smtClean="0"/>
              <a:t> 1:7; 1 </a:t>
            </a:r>
            <a:r>
              <a:rPr lang="en-US" sz="2800" b="1" dirty="0" err="1" smtClean="0"/>
              <a:t>Ptr</a:t>
            </a:r>
            <a:r>
              <a:rPr lang="en-US" sz="2800" b="1" dirty="0" smtClean="0"/>
              <a:t> 1:18-19; </a:t>
            </a:r>
          </a:p>
          <a:p>
            <a:r>
              <a:rPr lang="en-US" sz="2800" b="1" dirty="0" smtClean="0"/>
              <a:t>     Mat 20:28; Tit 2:14; Gal 3:13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3. </a:t>
            </a:r>
            <a:r>
              <a:rPr lang="en-US" sz="2800" b="1" dirty="0" err="1" smtClean="0"/>
              <a:t>Pendamaian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murka</a:t>
            </a:r>
            <a:r>
              <a:rPr lang="en-US" sz="2800" b="1" dirty="0" smtClean="0"/>
              <a:t> Allah </a:t>
            </a:r>
            <a:r>
              <a:rPr lang="en-US" sz="2800" b="1" dirty="0" err="1" smtClean="0"/>
              <a:t>berpaling</a:t>
            </a:r>
            <a:r>
              <a:rPr lang="en-US" sz="2800" b="1" dirty="0" smtClean="0"/>
              <a:t>. </a:t>
            </a:r>
          </a:p>
          <a:p>
            <a:r>
              <a:rPr lang="en-US" sz="2800" b="1" dirty="0" smtClean="0"/>
              <a:t>    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3:25; </a:t>
            </a:r>
            <a:r>
              <a:rPr lang="en-US" sz="2800" b="1" dirty="0" err="1" smtClean="0"/>
              <a:t>Ibr</a:t>
            </a:r>
            <a:r>
              <a:rPr lang="en-US" sz="2800" b="1" dirty="0" smtClean="0"/>
              <a:t> 2:17; 1 </a:t>
            </a:r>
            <a:r>
              <a:rPr lang="en-US" sz="2800" b="1" dirty="0" err="1" smtClean="0"/>
              <a:t>Yoh</a:t>
            </a:r>
            <a:r>
              <a:rPr lang="en-US" sz="2800" b="1" dirty="0" smtClean="0"/>
              <a:t> 4:10; Gal 3:13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4. </a:t>
            </a:r>
            <a:r>
              <a:rPr lang="en-US" sz="2800" b="1" dirty="0" err="1" smtClean="0"/>
              <a:t>Diampuni</a:t>
            </a:r>
            <a:r>
              <a:rPr lang="en-US" sz="2800" b="1" dirty="0" smtClean="0"/>
              <a:t>. </a:t>
            </a:r>
            <a:r>
              <a:rPr lang="en-US" sz="2800" b="1" dirty="0" err="1" smtClean="0"/>
              <a:t>Ef</a:t>
            </a:r>
            <a:r>
              <a:rPr lang="en-US" sz="2800" b="1" dirty="0" smtClean="0"/>
              <a:t> 1:7; 1 </a:t>
            </a:r>
            <a:r>
              <a:rPr lang="en-US" sz="2800" b="1" dirty="0" err="1" smtClean="0"/>
              <a:t>Yoh</a:t>
            </a:r>
            <a:r>
              <a:rPr lang="en-US" sz="2800" b="1" dirty="0" smtClean="0"/>
              <a:t> 1:9; </a:t>
            </a:r>
            <a:r>
              <a:rPr lang="en-US" sz="2800" b="1" dirty="0" err="1" smtClean="0"/>
              <a:t>Kis</a:t>
            </a:r>
            <a:r>
              <a:rPr lang="en-US" sz="2800" b="1" dirty="0" smtClean="0"/>
              <a:t> 5:31, 13:38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5. </a:t>
            </a:r>
            <a:r>
              <a:rPr lang="en-US" sz="2800" b="1" dirty="0" err="1" smtClean="0"/>
              <a:t>Damai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dengan</a:t>
            </a:r>
            <a:r>
              <a:rPr lang="en-US" sz="2800" b="1" dirty="0" smtClean="0"/>
              <a:t> Allah. </a:t>
            </a:r>
          </a:p>
          <a:p>
            <a:r>
              <a:rPr lang="en-US" sz="2800" b="1" dirty="0" smtClean="0"/>
              <a:t>    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5:1; </a:t>
            </a:r>
            <a:r>
              <a:rPr lang="en-US" sz="2800" b="1" dirty="0" err="1" smtClean="0"/>
              <a:t>Kis</a:t>
            </a:r>
            <a:r>
              <a:rPr lang="en-US" sz="2800" b="1" dirty="0" smtClean="0"/>
              <a:t> 10:36; </a:t>
            </a:r>
            <a:r>
              <a:rPr lang="en-US" sz="2800" b="1" dirty="0" err="1" smtClean="0"/>
              <a:t>Yoh</a:t>
            </a:r>
            <a:r>
              <a:rPr lang="en-US" sz="2800" b="1" dirty="0" smtClean="0"/>
              <a:t> 16:33; </a:t>
            </a:r>
            <a:r>
              <a:rPr lang="en-US" sz="2800" b="1" dirty="0" err="1" smtClean="0"/>
              <a:t>Kol</a:t>
            </a:r>
            <a:r>
              <a:rPr lang="en-US" sz="2800" b="1" dirty="0" smtClean="0"/>
              <a:t> 1:20</a:t>
            </a:r>
            <a:endParaRPr lang="en-CA" sz="2800" b="1" dirty="0" smtClean="0"/>
          </a:p>
          <a:p>
            <a:endParaRPr lang="en-US" sz="2800" b="1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296882"/>
            <a:ext cx="8534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 err="1" smtClean="0">
                <a:solidFill>
                  <a:schemeClr val="bg1"/>
                </a:solidFill>
              </a:rPr>
              <a:t>Sangat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direkomendasikan</a:t>
            </a:r>
            <a:r>
              <a:rPr lang="en-CA" sz="2800" b="1" dirty="0" smtClean="0">
                <a:solidFill>
                  <a:schemeClr val="bg1"/>
                </a:solidFill>
              </a:rPr>
              <a:t>: </a:t>
            </a:r>
          </a:p>
          <a:p>
            <a:pPr algn="ctr"/>
            <a:r>
              <a:rPr lang="en-US" sz="2800" b="1" dirty="0" err="1" smtClean="0">
                <a:solidFill>
                  <a:schemeClr val="bg1"/>
                </a:solidFill>
              </a:rPr>
              <a:t>Kembangkan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kebiasaan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menikmati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kasih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karunia</a:t>
            </a:r>
            <a:r>
              <a:rPr lang="en-US" sz="2800" b="1" dirty="0" smtClean="0">
                <a:solidFill>
                  <a:schemeClr val="bg1"/>
                </a:solidFill>
              </a:rPr>
              <a:t> Allah </a:t>
            </a:r>
            <a:r>
              <a:rPr lang="en-US" sz="2800" b="1" dirty="0" err="1" smtClean="0">
                <a:solidFill>
                  <a:schemeClr val="bg1"/>
                </a:solidFill>
              </a:rPr>
              <a:t>di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dalam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smtClean="0">
                <a:solidFill>
                  <a:schemeClr val="bg1"/>
                </a:solidFill>
              </a:rPr>
              <a:t>Kristus </a:t>
            </a:r>
            <a:r>
              <a:rPr lang="en-US" sz="2800" b="1" dirty="0" err="1" smtClean="0">
                <a:solidFill>
                  <a:schemeClr val="bg1"/>
                </a:solidFill>
              </a:rPr>
              <a:t>dalam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doa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harian</a:t>
            </a:r>
            <a:r>
              <a:rPr lang="en-US" sz="2800" b="1" dirty="0" smtClean="0">
                <a:solidFill>
                  <a:schemeClr val="bg1"/>
                </a:solidFill>
              </a:rPr>
              <a:t>. </a:t>
            </a:r>
          </a:p>
          <a:p>
            <a:pPr algn="ctr"/>
            <a:r>
              <a:rPr lang="en-US" sz="2800" b="1" dirty="0" err="1" smtClean="0">
                <a:solidFill>
                  <a:schemeClr val="bg1"/>
                </a:solidFill>
              </a:rPr>
              <a:t>Puji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Tuhan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atas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berkat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di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bab</a:t>
            </a:r>
            <a:r>
              <a:rPr lang="en-US" sz="2800" b="1" dirty="0" smtClean="0">
                <a:solidFill>
                  <a:schemeClr val="bg1"/>
                </a:solidFill>
              </a:rPr>
              <a:t> 1 </a:t>
            </a:r>
            <a:r>
              <a:rPr lang="en-US" sz="2800" b="1" dirty="0" err="1" smtClean="0">
                <a:solidFill>
                  <a:schemeClr val="bg1"/>
                </a:solidFill>
              </a:rPr>
              <a:t>hari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Senin</a:t>
            </a:r>
            <a:r>
              <a:rPr lang="en-US" sz="2800" b="1" dirty="0" smtClean="0">
                <a:solidFill>
                  <a:schemeClr val="bg1"/>
                </a:solidFill>
              </a:rPr>
              <a:t>, </a:t>
            </a:r>
          </a:p>
          <a:p>
            <a:pPr algn="ctr"/>
            <a:r>
              <a:rPr lang="en-US" sz="2800" b="1" dirty="0" err="1" smtClean="0">
                <a:solidFill>
                  <a:schemeClr val="bg1"/>
                </a:solidFill>
              </a:rPr>
              <a:t>berkat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di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bab</a:t>
            </a:r>
            <a:r>
              <a:rPr lang="en-US" sz="2800" b="1" dirty="0" smtClean="0">
                <a:solidFill>
                  <a:schemeClr val="bg1"/>
                </a:solidFill>
              </a:rPr>
              <a:t> 2 </a:t>
            </a:r>
            <a:r>
              <a:rPr lang="en-US" sz="2800" b="1" dirty="0" err="1" smtClean="0">
                <a:solidFill>
                  <a:schemeClr val="bg1"/>
                </a:solidFill>
              </a:rPr>
              <a:t>hari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Selasa</a:t>
            </a:r>
            <a:r>
              <a:rPr lang="en-US" sz="2800" b="1" dirty="0" smtClean="0">
                <a:solidFill>
                  <a:schemeClr val="bg1"/>
                </a:solidFill>
              </a:rPr>
              <a:t>, . . . </a:t>
            </a:r>
            <a:r>
              <a:rPr lang="en-US" sz="2800" b="1" dirty="0" err="1" smtClean="0">
                <a:solidFill>
                  <a:schemeClr val="bg1"/>
                </a:solidFill>
              </a:rPr>
              <a:t>dan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bab</a:t>
            </a:r>
            <a:r>
              <a:rPr lang="en-US" sz="2800" b="1" dirty="0" smtClean="0">
                <a:solidFill>
                  <a:schemeClr val="bg1"/>
                </a:solidFill>
              </a:rPr>
              <a:t> 7 </a:t>
            </a:r>
            <a:r>
              <a:rPr lang="en-US" sz="2800" b="1" dirty="0" err="1" smtClean="0">
                <a:solidFill>
                  <a:schemeClr val="bg1"/>
                </a:solidFill>
              </a:rPr>
              <a:t>pada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2800" b="1" dirty="0" err="1" smtClean="0">
                <a:solidFill>
                  <a:schemeClr val="bg1"/>
                </a:solidFill>
              </a:rPr>
              <a:t>hari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Minggu</a:t>
            </a:r>
            <a:r>
              <a:rPr lang="en-US" sz="2800" b="1" dirty="0" smtClean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76600" y="3352800"/>
            <a:ext cx="39624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chemeClr val="bg1"/>
                </a:solidFill>
              </a:rPr>
              <a:t>Senin</a:t>
            </a:r>
            <a:r>
              <a:rPr lang="en-US" sz="2800" b="1" dirty="0" smtClean="0">
                <a:solidFill>
                  <a:schemeClr val="bg1"/>
                </a:solidFill>
              </a:rPr>
              <a:t> - </a:t>
            </a:r>
            <a:r>
              <a:rPr lang="en-US" sz="2800" b="1" dirty="0" err="1" smtClean="0">
                <a:solidFill>
                  <a:schemeClr val="bg1"/>
                </a:solidFill>
              </a:rPr>
              <a:t>Bagian</a:t>
            </a:r>
            <a:r>
              <a:rPr lang="en-US" sz="2800" b="1" dirty="0" smtClean="0">
                <a:solidFill>
                  <a:schemeClr val="bg1"/>
                </a:solidFill>
              </a:rPr>
              <a:t> 1</a:t>
            </a:r>
          </a:p>
          <a:p>
            <a:r>
              <a:rPr lang="en-US" sz="2800" b="1" dirty="0" err="1" smtClean="0">
                <a:solidFill>
                  <a:schemeClr val="bg1"/>
                </a:solidFill>
              </a:rPr>
              <a:t>Selasa</a:t>
            </a:r>
            <a:r>
              <a:rPr lang="en-US" sz="2800" b="1" dirty="0" smtClean="0">
                <a:solidFill>
                  <a:schemeClr val="bg1"/>
                </a:solidFill>
              </a:rPr>
              <a:t> - </a:t>
            </a:r>
            <a:r>
              <a:rPr lang="en-US" sz="2800" b="1" dirty="0" err="1" smtClean="0">
                <a:solidFill>
                  <a:schemeClr val="bg1"/>
                </a:solidFill>
              </a:rPr>
              <a:t>Bagian</a:t>
            </a:r>
            <a:r>
              <a:rPr lang="en-US" sz="2800" b="1" dirty="0" smtClean="0">
                <a:solidFill>
                  <a:schemeClr val="bg1"/>
                </a:solidFill>
              </a:rPr>
              <a:t> 2</a:t>
            </a:r>
          </a:p>
          <a:p>
            <a:r>
              <a:rPr lang="en-US" sz="2800" b="1" dirty="0" err="1" smtClean="0">
                <a:solidFill>
                  <a:schemeClr val="bg1"/>
                </a:solidFill>
              </a:rPr>
              <a:t>Rabu</a:t>
            </a:r>
            <a:r>
              <a:rPr lang="en-US" sz="2800" b="1" dirty="0" smtClean="0">
                <a:solidFill>
                  <a:schemeClr val="bg1"/>
                </a:solidFill>
              </a:rPr>
              <a:t> - </a:t>
            </a:r>
            <a:r>
              <a:rPr lang="en-US" sz="2800" b="1" dirty="0" err="1" smtClean="0">
                <a:solidFill>
                  <a:schemeClr val="bg1"/>
                </a:solidFill>
              </a:rPr>
              <a:t>Bagian</a:t>
            </a:r>
            <a:r>
              <a:rPr lang="en-US" sz="2800" b="1" dirty="0" smtClean="0">
                <a:solidFill>
                  <a:schemeClr val="bg1"/>
                </a:solidFill>
              </a:rPr>
              <a:t> 3</a:t>
            </a:r>
          </a:p>
          <a:p>
            <a:r>
              <a:rPr lang="en-US" sz="2800" b="1" dirty="0" err="1" smtClean="0">
                <a:solidFill>
                  <a:schemeClr val="bg1"/>
                </a:solidFill>
              </a:rPr>
              <a:t>Kamis</a:t>
            </a:r>
            <a:r>
              <a:rPr lang="en-US" sz="2800" b="1" dirty="0" smtClean="0">
                <a:solidFill>
                  <a:schemeClr val="bg1"/>
                </a:solidFill>
              </a:rPr>
              <a:t> - </a:t>
            </a:r>
            <a:r>
              <a:rPr lang="en-US" sz="2800" b="1" dirty="0" err="1" smtClean="0">
                <a:solidFill>
                  <a:schemeClr val="bg1"/>
                </a:solidFill>
              </a:rPr>
              <a:t>Bagian</a:t>
            </a:r>
            <a:r>
              <a:rPr lang="en-US" sz="2800" b="1" dirty="0" smtClean="0">
                <a:solidFill>
                  <a:schemeClr val="bg1"/>
                </a:solidFill>
              </a:rPr>
              <a:t> 4</a:t>
            </a:r>
          </a:p>
          <a:p>
            <a:r>
              <a:rPr lang="en-US" sz="2800" b="1" dirty="0" err="1" smtClean="0">
                <a:solidFill>
                  <a:schemeClr val="bg1"/>
                </a:solidFill>
              </a:rPr>
              <a:t>Jumat</a:t>
            </a:r>
            <a:r>
              <a:rPr lang="en-US" sz="2800" b="1" dirty="0" smtClean="0">
                <a:solidFill>
                  <a:schemeClr val="bg1"/>
                </a:solidFill>
              </a:rPr>
              <a:t> - </a:t>
            </a:r>
            <a:r>
              <a:rPr lang="en-US" sz="2800" b="1" dirty="0" err="1" smtClean="0">
                <a:solidFill>
                  <a:schemeClr val="bg1"/>
                </a:solidFill>
              </a:rPr>
              <a:t>Bagian</a:t>
            </a:r>
            <a:r>
              <a:rPr lang="en-US" sz="2800" b="1" dirty="0" smtClean="0">
                <a:solidFill>
                  <a:schemeClr val="bg1"/>
                </a:solidFill>
              </a:rPr>
              <a:t> 5</a:t>
            </a:r>
          </a:p>
          <a:p>
            <a:r>
              <a:rPr lang="en-US" sz="2800" b="1" dirty="0" err="1" smtClean="0">
                <a:solidFill>
                  <a:schemeClr val="bg1"/>
                </a:solidFill>
              </a:rPr>
              <a:t>Sabtu</a:t>
            </a:r>
            <a:r>
              <a:rPr lang="en-US" sz="2800" b="1" dirty="0" smtClean="0">
                <a:solidFill>
                  <a:schemeClr val="bg1"/>
                </a:solidFill>
              </a:rPr>
              <a:t> - </a:t>
            </a:r>
            <a:r>
              <a:rPr lang="en-US" sz="2800" b="1" dirty="0" err="1" smtClean="0">
                <a:solidFill>
                  <a:schemeClr val="bg1"/>
                </a:solidFill>
              </a:rPr>
              <a:t>Bagian</a:t>
            </a:r>
            <a:r>
              <a:rPr lang="en-US" sz="2800" b="1" dirty="0" smtClean="0">
                <a:solidFill>
                  <a:schemeClr val="bg1"/>
                </a:solidFill>
              </a:rPr>
              <a:t> 6</a:t>
            </a:r>
          </a:p>
          <a:p>
            <a:r>
              <a:rPr lang="en-US" sz="2800" b="1" dirty="0" err="1" smtClean="0">
                <a:solidFill>
                  <a:schemeClr val="bg1"/>
                </a:solidFill>
              </a:rPr>
              <a:t>Minggu</a:t>
            </a:r>
            <a:r>
              <a:rPr lang="en-US" sz="2800" b="1" dirty="0" smtClean="0">
                <a:solidFill>
                  <a:schemeClr val="bg1"/>
                </a:solidFill>
              </a:rPr>
              <a:t> - </a:t>
            </a:r>
            <a:r>
              <a:rPr lang="en-US" sz="2800" b="1" dirty="0" err="1" smtClean="0">
                <a:solidFill>
                  <a:schemeClr val="bg1"/>
                </a:solidFill>
              </a:rPr>
              <a:t>Bagian</a:t>
            </a:r>
            <a:r>
              <a:rPr lang="en-US" sz="2800" b="1" dirty="0" smtClean="0">
                <a:solidFill>
                  <a:schemeClr val="bg1"/>
                </a:solidFill>
              </a:rPr>
              <a:t> 7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52400"/>
            <a:ext cx="8915400" cy="635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" indent="-514350"/>
            <a:r>
              <a:rPr lang="en-US" sz="2800" b="1" u="sng" dirty="0" err="1" smtClean="0"/>
              <a:t>Hari</a:t>
            </a:r>
            <a:r>
              <a:rPr lang="en-US" sz="2800" b="1" u="sng" dirty="0" smtClean="0"/>
              <a:t> 1.  </a:t>
            </a:r>
            <a:r>
              <a:rPr lang="en-US" sz="2800" b="1" u="sng" dirty="0" err="1" smtClean="0"/>
              <a:t>Berkat</a:t>
            </a:r>
            <a:r>
              <a:rPr lang="en-US" sz="2800" b="1" u="sng" dirty="0" smtClean="0"/>
              <a:t>-</a:t>
            </a:r>
            <a:r>
              <a:rPr lang="en-US" sz="2800" b="1" u="sng" dirty="0" err="1" smtClean="0"/>
              <a:t>Berkat</a:t>
            </a:r>
            <a:r>
              <a:rPr lang="en-US" sz="2800" b="1" u="sng" dirty="0" smtClean="0"/>
              <a:t> </a:t>
            </a:r>
            <a:r>
              <a:rPr lang="en-US" sz="2800" b="1" u="sng" dirty="0" err="1" smtClean="0">
                <a:latin typeface="Calibri" pitchFamily="34" charset="0"/>
                <a:cs typeface="Calibri" pitchFamily="34" charset="0"/>
              </a:rPr>
              <a:t>untuk</a:t>
            </a:r>
            <a:r>
              <a:rPr lang="en-US" sz="2800" b="1" u="sng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u="sng" dirty="0" err="1" smtClean="0">
                <a:latin typeface="Calibri" pitchFamily="34" charset="0"/>
                <a:cs typeface="Calibri" pitchFamily="34" charset="0"/>
              </a:rPr>
              <a:t>dasar</a:t>
            </a:r>
            <a:r>
              <a:rPr lang="en-US" sz="2800" b="1" u="sng" dirty="0" smtClean="0">
                <a:latin typeface="Calibri" pitchFamily="34" charset="0"/>
                <a:cs typeface="Calibri" pitchFamily="34" charset="0"/>
              </a:rPr>
              <a:t> yang </a:t>
            </a:r>
            <a:r>
              <a:rPr lang="en-US" sz="2800" b="1" u="sng" dirty="0" err="1" smtClean="0">
                <a:latin typeface="Calibri" pitchFamily="34" charset="0"/>
                <a:cs typeface="Calibri" pitchFamily="34" charset="0"/>
              </a:rPr>
              <a:t>teguh</a:t>
            </a:r>
            <a:r>
              <a:rPr lang="en-US" sz="2800" b="1" u="sng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u="sng" dirty="0" smtClean="0"/>
              <a:t>1-14</a:t>
            </a:r>
            <a:r>
              <a:rPr lang="en-US" sz="2800" b="1" dirty="0" smtClean="0"/>
              <a:t> 							   </a:t>
            </a:r>
            <a:r>
              <a:rPr lang="en-US" sz="2800" b="1" dirty="0" err="1" smtClean="0">
                <a:solidFill>
                  <a:srgbClr val="FF0000"/>
                </a:solidFill>
              </a:rPr>
              <a:t>Puji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pada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hari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Senin</a:t>
            </a:r>
            <a:endParaRPr lang="en-CA" sz="2800" dirty="0" smtClean="0"/>
          </a:p>
          <a:p>
            <a:r>
              <a:rPr lang="en-US" sz="2800" b="1" dirty="0" smtClean="0"/>
              <a:t>6. </a:t>
            </a:r>
            <a:r>
              <a:rPr lang="en-US" sz="2800" b="1" dirty="0" err="1" smtClean="0"/>
              <a:t>Diperdamaikan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dengan</a:t>
            </a:r>
            <a:r>
              <a:rPr lang="en-US" sz="2800" b="1" dirty="0" smtClean="0"/>
              <a:t> Allah. </a:t>
            </a:r>
          </a:p>
          <a:p>
            <a:r>
              <a:rPr lang="en-US" sz="2800" b="1" dirty="0" smtClean="0"/>
              <a:t>    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5:10; 2 </a:t>
            </a:r>
            <a:r>
              <a:rPr lang="en-US" sz="2800" b="1" dirty="0" err="1" smtClean="0"/>
              <a:t>Kor</a:t>
            </a:r>
            <a:r>
              <a:rPr lang="en-US" sz="2800" b="1" dirty="0" smtClean="0"/>
              <a:t> 5:17-20; </a:t>
            </a:r>
            <a:r>
              <a:rPr lang="en-US" sz="2800" b="1" dirty="0" err="1" smtClean="0"/>
              <a:t>Ef</a:t>
            </a:r>
            <a:r>
              <a:rPr lang="en-US" sz="2800" b="1" dirty="0" smtClean="0"/>
              <a:t> 2:16; </a:t>
            </a:r>
            <a:r>
              <a:rPr lang="en-US" sz="2800" b="1" dirty="0" err="1" smtClean="0"/>
              <a:t>Kol</a:t>
            </a:r>
            <a:r>
              <a:rPr lang="en-US" sz="2800" b="1" dirty="0" smtClean="0"/>
              <a:t> 1:21-22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7. </a:t>
            </a:r>
            <a:r>
              <a:rPr lang="en-US" sz="2800" b="1" dirty="0" err="1" smtClean="0"/>
              <a:t>Hidup</a:t>
            </a:r>
            <a:r>
              <a:rPr lang="en-US" sz="2800" b="1" dirty="0" smtClean="0"/>
              <a:t> yang </a:t>
            </a:r>
            <a:r>
              <a:rPr lang="en-US" sz="2800" b="1" dirty="0" err="1" smtClean="0"/>
              <a:t>kekal</a:t>
            </a:r>
            <a:r>
              <a:rPr lang="en-US" sz="2800" b="1" dirty="0" smtClean="0"/>
              <a:t>. </a:t>
            </a:r>
          </a:p>
          <a:p>
            <a:r>
              <a:rPr lang="en-US" sz="2800" b="1" dirty="0" smtClean="0"/>
              <a:t>     </a:t>
            </a:r>
            <a:r>
              <a:rPr lang="en-US" sz="2800" b="1" dirty="0" err="1" smtClean="0"/>
              <a:t>Yoh</a:t>
            </a:r>
            <a:r>
              <a:rPr lang="en-US" sz="2800" b="1" dirty="0" smtClean="0"/>
              <a:t> 3:16; 3:36; 10:28; 17:3; 1 </a:t>
            </a:r>
            <a:r>
              <a:rPr lang="en-US" sz="2800" b="1" dirty="0" err="1" smtClean="0"/>
              <a:t>Yoh</a:t>
            </a:r>
            <a:r>
              <a:rPr lang="en-US" sz="2800" b="1" dirty="0" smtClean="0"/>
              <a:t> 5:11-12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8. </a:t>
            </a:r>
            <a:r>
              <a:rPr lang="en-US" sz="2800" b="1" dirty="0" err="1" smtClean="0"/>
              <a:t>Diangkat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sebagai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anak-anak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dengan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Anak</a:t>
            </a:r>
            <a:r>
              <a:rPr lang="en-US" sz="2800" b="1" dirty="0" smtClean="0"/>
              <a:t> Allah    </a:t>
            </a:r>
          </a:p>
          <a:p>
            <a:r>
              <a:rPr lang="en-US" sz="2800" b="1" dirty="0" smtClean="0"/>
              <a:t>     </a:t>
            </a:r>
            <a:r>
              <a:rPr lang="en-US" sz="2800" b="1" dirty="0" err="1" smtClean="0"/>
              <a:t>dikirim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hati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kita</a:t>
            </a:r>
            <a:r>
              <a:rPr lang="en-US" sz="2800" b="1" dirty="0" smtClean="0"/>
              <a:t>.</a:t>
            </a:r>
            <a:endParaRPr lang="en-CA" sz="2800" b="1" dirty="0" smtClean="0"/>
          </a:p>
          <a:p>
            <a:r>
              <a:rPr lang="en-US" sz="2800" b="1" dirty="0" smtClean="0"/>
              <a:t>     Gal 4:5-6;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8:14-16; 2 </a:t>
            </a:r>
            <a:r>
              <a:rPr lang="en-US" sz="2800" b="1" dirty="0" err="1" smtClean="0"/>
              <a:t>Kor</a:t>
            </a:r>
            <a:r>
              <a:rPr lang="en-US" sz="2800" b="1" dirty="0" smtClean="0"/>
              <a:t> 6:18; </a:t>
            </a:r>
            <a:r>
              <a:rPr lang="en-US" sz="2800" b="1" dirty="0" err="1" smtClean="0"/>
              <a:t>Ef</a:t>
            </a:r>
            <a:r>
              <a:rPr lang="en-US" sz="2800" b="1" dirty="0" smtClean="0"/>
              <a:t> 1:5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9. </a:t>
            </a:r>
            <a:r>
              <a:rPr lang="en-US" sz="2800" b="1" dirty="0" err="1" smtClean="0"/>
              <a:t>Diterima</a:t>
            </a:r>
            <a:r>
              <a:rPr lang="en-US" sz="2800" b="1" dirty="0" smtClean="0"/>
              <a:t>.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14:3; 15:7; 11:15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10. </a:t>
            </a:r>
            <a:r>
              <a:rPr lang="en-US" sz="2800" b="1" dirty="0" err="1" smtClean="0"/>
              <a:t>Dipenuhi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Kristus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kepenuhan</a:t>
            </a:r>
            <a:r>
              <a:rPr lang="en-US" sz="2800" b="1" dirty="0" smtClean="0"/>
              <a:t> Allah.  </a:t>
            </a:r>
            <a:r>
              <a:rPr lang="en-US" sz="2800" b="1" dirty="0" err="1" smtClean="0"/>
              <a:t>Kol</a:t>
            </a:r>
            <a:r>
              <a:rPr lang="en-US" sz="2800" b="1" dirty="0" smtClean="0"/>
              <a:t> 2:9-10</a:t>
            </a:r>
            <a:endParaRPr lang="en-CA" sz="2800" b="1" dirty="0" smtClean="0"/>
          </a:p>
          <a:p>
            <a:endParaRPr lang="en-US" sz="1100" b="1" dirty="0" smtClean="0"/>
          </a:p>
          <a:p>
            <a:r>
              <a:rPr lang="en-US" sz="2800" b="1" dirty="0" smtClean="0"/>
              <a:t>11. </a:t>
            </a:r>
            <a:r>
              <a:rPr lang="en-US" sz="2800" b="1" dirty="0" err="1" smtClean="0"/>
              <a:t>Diberkati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Kristus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dengan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segala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berkat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rohani</a:t>
            </a:r>
            <a:r>
              <a:rPr lang="en-US" sz="2800" b="1" dirty="0" smtClean="0"/>
              <a:t>.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Ef</a:t>
            </a:r>
            <a:r>
              <a:rPr lang="en-US" sz="2800" b="1" dirty="0" smtClean="0"/>
              <a:t> 1:3;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8:32</a:t>
            </a:r>
            <a:endParaRPr lang="en-CA" sz="2800" b="1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52400"/>
            <a:ext cx="89154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" indent="-514350"/>
            <a:r>
              <a:rPr lang="en-US" sz="2800" b="1" u="sng" dirty="0" err="1" smtClean="0"/>
              <a:t>Hari</a:t>
            </a:r>
            <a:r>
              <a:rPr lang="en-US" sz="2800" b="1" u="sng" dirty="0" smtClean="0"/>
              <a:t> 1.  </a:t>
            </a:r>
            <a:r>
              <a:rPr lang="en-US" sz="2800" b="1" u="sng" dirty="0" err="1" smtClean="0"/>
              <a:t>Berkat</a:t>
            </a:r>
            <a:r>
              <a:rPr lang="en-US" sz="2800" b="1" u="sng" dirty="0" smtClean="0"/>
              <a:t>-</a:t>
            </a:r>
            <a:r>
              <a:rPr lang="en-US" sz="2800" b="1" u="sng" dirty="0" err="1" smtClean="0"/>
              <a:t>Berkat</a:t>
            </a:r>
            <a:r>
              <a:rPr lang="en-US" sz="2800" b="1" u="sng" dirty="0" smtClean="0"/>
              <a:t> </a:t>
            </a:r>
            <a:r>
              <a:rPr lang="en-US" sz="2800" b="1" u="sng" dirty="0" err="1" smtClean="0">
                <a:latin typeface="Calibri" pitchFamily="34" charset="0"/>
                <a:cs typeface="Calibri" pitchFamily="34" charset="0"/>
              </a:rPr>
              <a:t>untuk</a:t>
            </a:r>
            <a:r>
              <a:rPr lang="en-US" sz="2800" b="1" u="sng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u="sng" dirty="0" err="1" smtClean="0">
                <a:latin typeface="Calibri" pitchFamily="34" charset="0"/>
                <a:cs typeface="Calibri" pitchFamily="34" charset="0"/>
              </a:rPr>
              <a:t>dasar</a:t>
            </a:r>
            <a:r>
              <a:rPr lang="en-US" sz="2800" b="1" u="sng" dirty="0" smtClean="0">
                <a:latin typeface="Calibri" pitchFamily="34" charset="0"/>
                <a:cs typeface="Calibri" pitchFamily="34" charset="0"/>
              </a:rPr>
              <a:t> yang </a:t>
            </a:r>
            <a:r>
              <a:rPr lang="en-US" sz="2800" b="1" u="sng" dirty="0" err="1" smtClean="0">
                <a:latin typeface="Calibri" pitchFamily="34" charset="0"/>
                <a:cs typeface="Calibri" pitchFamily="34" charset="0"/>
              </a:rPr>
              <a:t>teguh</a:t>
            </a:r>
            <a:r>
              <a:rPr lang="en-US" sz="2800" b="1" u="sng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u="sng" dirty="0" smtClean="0"/>
              <a:t>1-14</a:t>
            </a:r>
            <a:r>
              <a:rPr lang="en-US" sz="2800" b="1" dirty="0" smtClean="0"/>
              <a:t> 							   </a:t>
            </a:r>
            <a:r>
              <a:rPr lang="en-US" sz="2800" b="1" dirty="0" err="1" smtClean="0">
                <a:solidFill>
                  <a:srgbClr val="FF0000"/>
                </a:solidFill>
              </a:rPr>
              <a:t>Puji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pada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hari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Senin</a:t>
            </a:r>
            <a:endParaRPr lang="en-CA" sz="2800" dirty="0" smtClean="0"/>
          </a:p>
          <a:p>
            <a:r>
              <a:rPr lang="en-US" sz="2800" b="1" dirty="0" smtClean="0"/>
              <a:t>12. </a:t>
            </a:r>
            <a:r>
              <a:rPr lang="en-US" sz="2800" b="1" dirty="0" err="1" smtClean="0"/>
              <a:t>Hikmat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dari</a:t>
            </a:r>
            <a:r>
              <a:rPr lang="en-US" sz="2800" b="1" dirty="0" smtClean="0"/>
              <a:t> Allah. </a:t>
            </a:r>
            <a:r>
              <a:rPr lang="en-US" sz="2800" b="1" dirty="0" err="1" smtClean="0"/>
              <a:t>Kristus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membenarkan,menguduskan</a:t>
            </a:r>
            <a:r>
              <a:rPr lang="en-US" sz="2800" b="1" dirty="0" smtClean="0"/>
              <a:t>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menebus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kita</a:t>
            </a:r>
            <a:r>
              <a:rPr lang="en-US" sz="2800" b="1" dirty="0" smtClean="0"/>
              <a:t>.  1 </a:t>
            </a:r>
            <a:r>
              <a:rPr lang="en-US" sz="2800" b="1" dirty="0" err="1" smtClean="0"/>
              <a:t>Kor</a:t>
            </a:r>
            <a:r>
              <a:rPr lang="en-US" sz="2800" b="1" dirty="0" smtClean="0"/>
              <a:t> 1:30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13-14. </a:t>
            </a:r>
            <a:r>
              <a:rPr lang="en-US" sz="2800" b="1" dirty="0" err="1" smtClean="0"/>
              <a:t>Dilepaskan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dari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kuasa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kegelapan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</a:t>
            </a:r>
            <a:r>
              <a:rPr lang="en-US" sz="2800" b="1" dirty="0" smtClean="0"/>
              <a:t> </a:t>
            </a:r>
            <a:r>
              <a:rPr lang="en-US" sz="2800" b="1" spc="-40" dirty="0" err="1" smtClean="0"/>
              <a:t>dalam</a:t>
            </a:r>
            <a:r>
              <a:rPr lang="en-US" sz="2800" b="1" spc="-40" dirty="0" smtClean="0"/>
              <a:t> </a:t>
            </a:r>
            <a:r>
              <a:rPr lang="en-US" sz="2800" b="1" spc="-40" dirty="0" err="1" smtClean="0"/>
              <a:t>kerajaan</a:t>
            </a:r>
            <a:r>
              <a:rPr lang="en-US" sz="2800" b="1" spc="-40" dirty="0" smtClean="0"/>
              <a:t> </a:t>
            </a:r>
          </a:p>
          <a:p>
            <a:r>
              <a:rPr lang="en-US" sz="2800" b="1" spc="-40" dirty="0" smtClean="0"/>
              <a:t>        </a:t>
            </a:r>
            <a:r>
              <a:rPr lang="en-US" sz="2800" b="1" spc="-40" dirty="0" err="1" smtClean="0"/>
              <a:t>Anak</a:t>
            </a:r>
            <a:r>
              <a:rPr lang="en-US" sz="2800" b="1" spc="-40" dirty="0" smtClean="0"/>
              <a:t>.  </a:t>
            </a:r>
            <a:r>
              <a:rPr lang="en-US" sz="2800" b="1" spc="-40" dirty="0" err="1" smtClean="0"/>
              <a:t>Kol</a:t>
            </a:r>
            <a:r>
              <a:rPr lang="en-US" sz="2800" b="1" spc="-40" dirty="0" smtClean="0"/>
              <a:t> 1:13; 2:15; </a:t>
            </a:r>
            <a:r>
              <a:rPr lang="en-US" sz="2800" b="1" spc="-40" dirty="0" err="1" smtClean="0"/>
              <a:t>Kis</a:t>
            </a:r>
            <a:r>
              <a:rPr lang="en-US" sz="2800" b="1" spc="-40" dirty="0" smtClean="0"/>
              <a:t> 26:17-18; 1 </a:t>
            </a:r>
            <a:r>
              <a:rPr lang="en-US" sz="2800" b="1" spc="-40" dirty="0" err="1" smtClean="0"/>
              <a:t>Ptr</a:t>
            </a:r>
            <a:r>
              <a:rPr lang="en-US" sz="2800" b="1" spc="-40" dirty="0" smtClean="0"/>
              <a:t> 2:9</a:t>
            </a:r>
            <a:endParaRPr lang="en-CA" sz="2800" b="1" spc="-40" dirty="0" smtClean="0"/>
          </a:p>
          <a:p>
            <a:endParaRPr lang="en-US" sz="2800" b="1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915400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err="1" smtClean="0"/>
              <a:t>Hari</a:t>
            </a:r>
            <a:r>
              <a:rPr lang="en-US" sz="2800" b="1" u="sng" dirty="0" smtClean="0"/>
              <a:t> 2. </a:t>
            </a:r>
            <a:r>
              <a:rPr lang="en-US" sz="2800" b="1" u="sng" dirty="0" err="1" smtClean="0"/>
              <a:t>Berkat-berkat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berhubungan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dengan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Bapa</a:t>
            </a:r>
            <a:r>
              <a:rPr lang="en-US" sz="2800" b="1" u="sng" dirty="0" smtClean="0"/>
              <a:t>, </a:t>
            </a:r>
            <a:r>
              <a:rPr lang="en-US" sz="2800" b="1" u="sng" dirty="0" err="1" smtClean="0"/>
              <a:t>Anak</a:t>
            </a:r>
            <a:r>
              <a:rPr lang="en-US" sz="2800" b="1" u="sng" dirty="0" smtClean="0"/>
              <a:t>, </a:t>
            </a:r>
            <a:r>
              <a:rPr lang="en-US" sz="2800" b="1" u="sng" dirty="0" err="1" smtClean="0"/>
              <a:t>dan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Roh</a:t>
            </a:r>
            <a:r>
              <a:rPr lang="en-US" sz="2800" b="1" u="sng" dirty="0" smtClean="0"/>
              <a:t> 15-23   </a:t>
            </a:r>
            <a:r>
              <a:rPr lang="en-US" sz="2800" b="1" dirty="0" smtClean="0">
                <a:solidFill>
                  <a:srgbClr val="FF0000"/>
                </a:solidFill>
              </a:rPr>
              <a:t>				</a:t>
            </a:r>
            <a:r>
              <a:rPr lang="en-US" sz="2800" b="1" dirty="0" err="1" smtClean="0">
                <a:solidFill>
                  <a:srgbClr val="FF0000"/>
                </a:solidFill>
              </a:rPr>
              <a:t>Puji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pada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hari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Selasa</a:t>
            </a:r>
            <a:endParaRPr lang="en-CA" sz="2800" dirty="0" smtClean="0"/>
          </a:p>
          <a:p>
            <a:endParaRPr lang="en-CA" sz="1000" dirty="0" smtClean="0"/>
          </a:p>
          <a:p>
            <a:r>
              <a:rPr lang="en-US" sz="2800" b="1" dirty="0" smtClean="0"/>
              <a:t>15-16. Di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Kristus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Kristus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kita</a:t>
            </a:r>
            <a:r>
              <a:rPr lang="en-US" sz="2800" b="1" dirty="0" smtClean="0"/>
              <a:t>. </a:t>
            </a:r>
          </a:p>
          <a:p>
            <a:r>
              <a:rPr lang="en-US" sz="2800" b="1" dirty="0" smtClean="0"/>
              <a:t>             </a:t>
            </a:r>
            <a:r>
              <a:rPr lang="en-US" sz="2800" b="1" dirty="0" err="1" smtClean="0"/>
              <a:t>Ef</a:t>
            </a:r>
            <a:r>
              <a:rPr lang="en-US" sz="2800" b="1" dirty="0" smtClean="0"/>
              <a:t> 1:13; 3:17; </a:t>
            </a:r>
            <a:r>
              <a:rPr lang="en-US" sz="2800" b="1" dirty="0" err="1" smtClean="0"/>
              <a:t>Kol</a:t>
            </a:r>
            <a:r>
              <a:rPr lang="en-US" sz="2800" b="1" dirty="0" smtClean="0"/>
              <a:t> 1:2,27; 1 </a:t>
            </a:r>
            <a:r>
              <a:rPr lang="en-US" sz="2800" b="1" dirty="0" err="1" smtClean="0"/>
              <a:t>Tes</a:t>
            </a:r>
            <a:r>
              <a:rPr lang="en-US" sz="2800" b="1" dirty="0" smtClean="0"/>
              <a:t> 1:1; </a:t>
            </a:r>
            <a:endParaRPr lang="en-CA" sz="2800" b="1" dirty="0" smtClean="0"/>
          </a:p>
          <a:p>
            <a:r>
              <a:rPr lang="en-US" sz="2800" b="1" dirty="0" smtClean="0"/>
              <a:t>	 1 </a:t>
            </a:r>
            <a:r>
              <a:rPr lang="en-US" sz="2800" b="1" dirty="0" err="1" smtClean="0"/>
              <a:t>Ptr</a:t>
            </a:r>
            <a:r>
              <a:rPr lang="en-US" sz="2800" b="1" dirty="0" smtClean="0"/>
              <a:t> 5:14; Why 3:20;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8:10; Gal 2:20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17-19. Di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Kudus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Kudus </a:t>
            </a:r>
            <a:r>
              <a:rPr lang="en-US" sz="2800" b="1" dirty="0" err="1" smtClean="0"/>
              <a:t>di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kita</a:t>
            </a:r>
            <a:r>
              <a:rPr lang="en-US" sz="2800" b="1" dirty="0" smtClean="0"/>
              <a:t>, </a:t>
            </a:r>
          </a:p>
          <a:p>
            <a:r>
              <a:rPr lang="en-US" sz="2800" b="1" dirty="0" smtClean="0"/>
              <a:t>             bait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Kudus. 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8:9; 1 </a:t>
            </a:r>
            <a:r>
              <a:rPr lang="en-US" sz="2800" b="1" dirty="0" err="1" smtClean="0"/>
              <a:t>Kor</a:t>
            </a:r>
            <a:r>
              <a:rPr lang="en-US" sz="2800" b="1" dirty="0" smtClean="0"/>
              <a:t> 3:16; 6:19; Gal 3:3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20-21. Di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Allah </a:t>
            </a:r>
            <a:r>
              <a:rPr lang="en-US" sz="2800" b="1" dirty="0" err="1" smtClean="0"/>
              <a:t>Bapa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Bapa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kita</a:t>
            </a:r>
            <a:r>
              <a:rPr lang="en-US" sz="2800" b="1" dirty="0" smtClean="0"/>
              <a:t>. </a:t>
            </a:r>
          </a:p>
          <a:p>
            <a:r>
              <a:rPr lang="en-US" sz="2800" b="1" dirty="0" smtClean="0"/>
              <a:t>             </a:t>
            </a:r>
            <a:r>
              <a:rPr lang="en-US" sz="2800" b="1" dirty="0" err="1" smtClean="0"/>
              <a:t>Yoh</a:t>
            </a:r>
            <a:r>
              <a:rPr lang="en-US" sz="2800" b="1" dirty="0" smtClean="0"/>
              <a:t> 14:23;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8:9-11; 1 </a:t>
            </a:r>
            <a:r>
              <a:rPr lang="en-US" sz="2800" b="1" dirty="0" err="1" smtClean="0"/>
              <a:t>Tes</a:t>
            </a:r>
            <a:r>
              <a:rPr lang="en-US" sz="2800" b="1" dirty="0" smtClean="0"/>
              <a:t> 1:1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22. </a:t>
            </a:r>
            <a:r>
              <a:rPr lang="en-US" sz="2800" b="1" dirty="0" err="1" smtClean="0"/>
              <a:t>Ditenggelamkan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Bapa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Anak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Kudus. 	  </a:t>
            </a:r>
          </a:p>
          <a:p>
            <a:r>
              <a:rPr lang="en-US" sz="2800" b="1" dirty="0" smtClean="0"/>
              <a:t>             Mat 28:19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23. </a:t>
            </a:r>
            <a:r>
              <a:rPr lang="en-US" sz="2800" b="1" dirty="0" err="1" smtClean="0"/>
              <a:t>Bapa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Anak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persekutuan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dengan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kita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kita</a:t>
            </a:r>
            <a:r>
              <a:rPr lang="en-US" sz="2800" b="1" dirty="0" smtClean="0"/>
              <a:t> </a:t>
            </a:r>
          </a:p>
          <a:p>
            <a:r>
              <a:rPr lang="en-US" sz="2800" b="1" dirty="0" smtClean="0"/>
              <a:t>             </a:t>
            </a:r>
            <a:r>
              <a:rPr lang="en-US" sz="2800" b="1" dirty="0" err="1" smtClean="0"/>
              <a:t>dengan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mereka</a:t>
            </a:r>
            <a:r>
              <a:rPr lang="en-US" sz="2800" b="1" dirty="0" smtClean="0"/>
              <a:t>. 1 </a:t>
            </a:r>
            <a:r>
              <a:rPr lang="en-US" sz="2800" b="1" dirty="0" err="1" smtClean="0"/>
              <a:t>Kor</a:t>
            </a:r>
            <a:r>
              <a:rPr lang="en-US" sz="2800" b="1" dirty="0" smtClean="0"/>
              <a:t> 1:9; 2 </a:t>
            </a:r>
            <a:r>
              <a:rPr lang="en-US" sz="2800" b="1" dirty="0" err="1" smtClean="0"/>
              <a:t>Kor</a:t>
            </a:r>
            <a:r>
              <a:rPr lang="en-US" sz="2800" b="1" dirty="0" smtClean="0"/>
              <a:t> 13:13; 1 </a:t>
            </a:r>
            <a:r>
              <a:rPr lang="en-US" sz="2800" b="1" dirty="0" err="1" smtClean="0"/>
              <a:t>Yoh</a:t>
            </a:r>
            <a:r>
              <a:rPr lang="en-US" sz="2800" b="1" dirty="0" smtClean="0"/>
              <a:t> 1:3</a:t>
            </a:r>
            <a:endParaRPr lang="en-CA" sz="28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9154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3. </a:t>
            </a:r>
            <a:r>
              <a:rPr lang="en-US" sz="2800" b="1" u="sng" dirty="0" err="1" smtClean="0"/>
              <a:t>Berkat-berkat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hidup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di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tahta</a:t>
            </a:r>
            <a:r>
              <a:rPr lang="en-US" sz="2800" b="1" u="sng" dirty="0" smtClean="0"/>
              <a:t> Allah  24-31</a:t>
            </a:r>
            <a:r>
              <a:rPr lang="en-US" sz="2800" b="1" dirty="0" smtClean="0"/>
              <a:t> 		   						</a:t>
            </a:r>
            <a:r>
              <a:rPr lang="en-US" sz="2800" b="1" dirty="0" err="1" smtClean="0">
                <a:solidFill>
                  <a:srgbClr val="FF0000"/>
                </a:solidFill>
              </a:rPr>
              <a:t>Puji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pada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hari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Rabu</a:t>
            </a:r>
            <a:endParaRPr lang="en-CA" sz="2800" b="1" dirty="0" smtClean="0"/>
          </a:p>
          <a:p>
            <a:r>
              <a:rPr lang="en-US" sz="2800" b="1" dirty="0" smtClean="0"/>
              <a:t>24. </a:t>
            </a:r>
            <a:r>
              <a:rPr lang="en-US" sz="2800" b="1" dirty="0" err="1" smtClean="0"/>
              <a:t>Jalan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masuk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kepada</a:t>
            </a:r>
            <a:r>
              <a:rPr lang="en-US" sz="2800" b="1" dirty="0" smtClean="0"/>
              <a:t> Allah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kasih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karunia-Nya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</a:t>
            </a:r>
            <a:r>
              <a:rPr lang="en-US" sz="2800" b="1" dirty="0" smtClean="0"/>
              <a:t>   </a:t>
            </a:r>
          </a:p>
          <a:p>
            <a:r>
              <a:rPr lang="en-US" sz="2800" b="1" dirty="0" smtClean="0"/>
              <a:t>     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Kristus</a:t>
            </a:r>
            <a:r>
              <a:rPr lang="en-US" sz="2800" b="1" dirty="0" smtClean="0"/>
              <a:t>.  </a:t>
            </a:r>
            <a:r>
              <a:rPr lang="en-US" sz="2800" b="1" dirty="0" err="1" smtClean="0"/>
              <a:t>Ef</a:t>
            </a:r>
            <a:r>
              <a:rPr lang="en-US" sz="2800" b="1" dirty="0" smtClean="0"/>
              <a:t> 2:18; 3:12; </a:t>
            </a:r>
            <a:r>
              <a:rPr lang="en-US" sz="2800" b="1" dirty="0" err="1" smtClean="0"/>
              <a:t>Ibr</a:t>
            </a:r>
            <a:r>
              <a:rPr lang="en-US" sz="2800" b="1" dirty="0" smtClean="0"/>
              <a:t> 10:19-22;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5:2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25. </a:t>
            </a:r>
            <a:r>
              <a:rPr lang="en-US" sz="2800" b="1" dirty="0" err="1" smtClean="0"/>
              <a:t>Doa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dijawab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nama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Yesus</a:t>
            </a:r>
            <a:r>
              <a:rPr lang="en-US" sz="2800" b="1" dirty="0" smtClean="0"/>
              <a:t>.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Yoh</a:t>
            </a:r>
            <a:r>
              <a:rPr lang="en-US" sz="2800" b="1" dirty="0" smtClean="0"/>
              <a:t> 16:24; </a:t>
            </a:r>
            <a:r>
              <a:rPr lang="en-US" sz="2800" b="1" dirty="0" err="1" smtClean="0"/>
              <a:t>Luk</a:t>
            </a:r>
            <a:r>
              <a:rPr lang="en-US" sz="2800" b="1" dirty="0" smtClean="0"/>
              <a:t> 11:9-10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26. </a:t>
            </a:r>
            <a:r>
              <a:rPr lang="en-US" sz="2800" b="1" dirty="0" err="1" smtClean="0"/>
              <a:t>Rahmat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kasih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karunia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pertolongan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tahta</a:t>
            </a:r>
            <a:r>
              <a:rPr lang="en-US" sz="2800" b="1" dirty="0" smtClean="0"/>
              <a:t> 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kasih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karunia</a:t>
            </a:r>
            <a:r>
              <a:rPr lang="en-US" sz="2800" b="1" dirty="0" smtClean="0"/>
              <a:t>.  </a:t>
            </a:r>
            <a:r>
              <a:rPr lang="en-US" sz="2800" b="1" dirty="0" err="1" smtClean="0"/>
              <a:t>Ibr</a:t>
            </a:r>
            <a:r>
              <a:rPr lang="en-US" sz="2800" b="1" dirty="0" smtClean="0"/>
              <a:t> 4:14-16</a:t>
            </a:r>
            <a:endParaRPr lang="en-CA" sz="2800" b="1" dirty="0" smtClean="0"/>
          </a:p>
          <a:p>
            <a:endParaRPr lang="en-US" sz="800" dirty="0" smtClean="0"/>
          </a:p>
          <a:p>
            <a:r>
              <a:rPr lang="en-US" sz="2800" b="1" dirty="0" smtClean="0"/>
              <a:t>27. Allah </a:t>
            </a:r>
            <a:r>
              <a:rPr lang="en-US" sz="2800" b="1" dirty="0" err="1" smtClean="0"/>
              <a:t>memenuhi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segala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keperluan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rohani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Kristus</a:t>
            </a:r>
            <a:r>
              <a:rPr lang="en-US" sz="2800" b="1" dirty="0" smtClean="0"/>
              <a:t>.  </a:t>
            </a:r>
            <a:r>
              <a:rPr lang="en-US" sz="2800" b="1" dirty="0" err="1" smtClean="0"/>
              <a:t>Flp</a:t>
            </a:r>
            <a:r>
              <a:rPr lang="en-US" sz="2800" b="1" dirty="0" smtClean="0"/>
              <a:t> 4:13, 19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28-29.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berdoa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untuk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kita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membantu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kita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berdoa</a:t>
            </a:r>
            <a:r>
              <a:rPr lang="en-US" sz="2800" b="1" dirty="0" smtClean="0"/>
              <a:t>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di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menggunakan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Firman</a:t>
            </a:r>
            <a:r>
              <a:rPr lang="en-US" sz="2800" b="1" dirty="0" smtClean="0"/>
              <a:t> Allah.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8:26-27; </a:t>
            </a:r>
            <a:r>
              <a:rPr lang="en-US" sz="2800" b="1" dirty="0" err="1" smtClean="0"/>
              <a:t>Ef</a:t>
            </a:r>
            <a:r>
              <a:rPr lang="en-US" sz="2800" b="1" dirty="0" smtClean="0"/>
              <a:t> 5:18-20; 6:17-18; </a:t>
            </a:r>
            <a:r>
              <a:rPr lang="en-US" sz="2800" b="1" dirty="0" err="1" smtClean="0"/>
              <a:t>Yud</a:t>
            </a:r>
            <a:r>
              <a:rPr lang="en-US" sz="2800" b="1" dirty="0" smtClean="0"/>
              <a:t> 1:20-21</a:t>
            </a:r>
            <a:endParaRPr lang="en-CA" sz="2800" b="1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9154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3. </a:t>
            </a:r>
            <a:r>
              <a:rPr lang="en-US" sz="2800" b="1" u="sng" dirty="0" err="1" smtClean="0"/>
              <a:t>Berkat-berkat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hidup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di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tahta</a:t>
            </a:r>
            <a:r>
              <a:rPr lang="en-US" sz="2800" b="1" u="sng" dirty="0" smtClean="0"/>
              <a:t> Allah  24-31</a:t>
            </a:r>
            <a:r>
              <a:rPr lang="en-US" sz="2800" b="1" dirty="0" smtClean="0"/>
              <a:t> 		   						</a:t>
            </a:r>
            <a:r>
              <a:rPr lang="en-US" sz="2800" b="1" dirty="0" err="1" smtClean="0">
                <a:solidFill>
                  <a:srgbClr val="FF0000"/>
                </a:solidFill>
              </a:rPr>
              <a:t>Puji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pada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hari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Rabu</a:t>
            </a:r>
            <a:endParaRPr lang="en-CA" sz="2800" b="1" dirty="0" smtClean="0"/>
          </a:p>
          <a:p>
            <a:r>
              <a:rPr lang="en-US" sz="2800" b="1" dirty="0" smtClean="0"/>
              <a:t>30. </a:t>
            </a:r>
            <a:r>
              <a:rPr lang="en-US" sz="2800" b="1" dirty="0" err="1" smtClean="0"/>
              <a:t>Kristus</a:t>
            </a:r>
            <a:r>
              <a:rPr lang="en-US" sz="2800" b="1" dirty="0" smtClean="0"/>
              <a:t> Imam </a:t>
            </a:r>
            <a:r>
              <a:rPr lang="en-US" sz="2800" b="1" dirty="0" err="1" smtClean="0"/>
              <a:t>Besar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kita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sebagai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Pengantara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tebusan</a:t>
            </a:r>
            <a:r>
              <a:rPr lang="en-US" sz="2800" b="1" dirty="0" smtClean="0"/>
              <a:t> yang </a:t>
            </a:r>
            <a:r>
              <a:rPr lang="en-US" sz="2800" b="1" dirty="0" err="1" smtClean="0"/>
              <a:t>esa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bagi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semua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manusia</a:t>
            </a:r>
            <a:r>
              <a:rPr lang="en-US" sz="2800" b="1" dirty="0" smtClean="0"/>
              <a:t>.</a:t>
            </a:r>
            <a:r>
              <a:rPr lang="en-CA" sz="2800" b="1" dirty="0" smtClean="0"/>
              <a:t>  </a:t>
            </a:r>
          </a:p>
          <a:p>
            <a:r>
              <a:rPr lang="en-CA" sz="2800" b="1" dirty="0" smtClean="0"/>
              <a:t>      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8:34; </a:t>
            </a:r>
            <a:r>
              <a:rPr lang="en-US" sz="2800" b="1" dirty="0" err="1" smtClean="0"/>
              <a:t>Ibr</a:t>
            </a:r>
            <a:r>
              <a:rPr lang="en-US" sz="2800" b="1" dirty="0" smtClean="0"/>
              <a:t> 7:24-27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31. </a:t>
            </a:r>
            <a:r>
              <a:rPr lang="en-US" sz="2800" b="1" dirty="0" err="1" smtClean="0"/>
              <a:t>Kristus</a:t>
            </a:r>
            <a:r>
              <a:rPr lang="en-US" sz="2800" b="1" dirty="0" smtClean="0"/>
              <a:t> Imam </a:t>
            </a:r>
            <a:r>
              <a:rPr lang="en-US" sz="2800" b="1" dirty="0" err="1" smtClean="0"/>
              <a:t>Besar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Pembela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kita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membela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kita</a:t>
            </a:r>
            <a:r>
              <a:rPr lang="en-US" sz="2800" b="1" dirty="0" smtClean="0"/>
              <a:t>    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dengan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pendamaian-Nya</a:t>
            </a:r>
            <a:r>
              <a:rPr lang="en-US" sz="2800" b="1" dirty="0" smtClean="0"/>
              <a:t>.  1 </a:t>
            </a:r>
            <a:r>
              <a:rPr lang="en-US" sz="2800" b="1" dirty="0" err="1" smtClean="0"/>
              <a:t>Yoh</a:t>
            </a:r>
            <a:r>
              <a:rPr lang="en-US" sz="2800" b="1" dirty="0" smtClean="0"/>
              <a:t> 2:1-2;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8:33-34</a:t>
            </a:r>
            <a:endParaRPr lang="en-CA" sz="28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915400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4. </a:t>
            </a:r>
            <a:r>
              <a:rPr lang="en-US" sz="2800" b="1" u="sng" dirty="0" err="1" smtClean="0"/>
              <a:t>Berkat-berkat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dimerdekakan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dari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dosa</a:t>
            </a:r>
            <a:r>
              <a:rPr lang="en-US" sz="2800" b="1" u="sng" dirty="0" smtClean="0"/>
              <a:t>  32-48</a:t>
            </a:r>
            <a:r>
              <a:rPr lang="en-US" sz="2800" b="1" dirty="0" smtClean="0"/>
              <a:t>                           						  </a:t>
            </a:r>
            <a:r>
              <a:rPr lang="en-US" sz="2800" b="1" dirty="0" err="1" smtClean="0">
                <a:solidFill>
                  <a:srgbClr val="FF0000"/>
                </a:solidFill>
              </a:rPr>
              <a:t>Puji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pada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hari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Kamis</a:t>
            </a:r>
            <a:endParaRPr lang="en-CA" sz="2800" b="1" dirty="0" smtClean="0">
              <a:solidFill>
                <a:srgbClr val="FF0000"/>
              </a:solidFill>
            </a:endParaRPr>
          </a:p>
          <a:p>
            <a:r>
              <a:rPr lang="en-US" sz="2800" b="1" dirty="0" smtClean="0"/>
              <a:t>32-33. </a:t>
            </a:r>
            <a:r>
              <a:rPr lang="en-US" sz="2800" b="1" dirty="0" err="1" smtClean="0"/>
              <a:t>Ditenggelamkan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dlm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Kristus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</a:t>
            </a:r>
            <a:r>
              <a:rPr lang="en-US" sz="2800" b="1" dirty="0" err="1" smtClean="0">
                <a:cs typeface="Calibri" pitchFamily="34" charset="0"/>
              </a:rPr>
              <a:t>ersatu</a:t>
            </a:r>
            <a:r>
              <a:rPr lang="en-US" sz="2800" b="1" dirty="0" smtClean="0">
                <a:cs typeface="Calibri" pitchFamily="34" charset="0"/>
              </a:rPr>
              <a:t> </a:t>
            </a:r>
            <a:r>
              <a:rPr lang="en-US" sz="2800" b="1" dirty="0" err="1" smtClean="0">
                <a:cs typeface="Calibri" pitchFamily="34" charset="0"/>
              </a:rPr>
              <a:t>dgn</a:t>
            </a:r>
            <a:r>
              <a:rPr lang="en-US" sz="2800" b="1" dirty="0" smtClean="0">
                <a:cs typeface="Calibri" pitchFamily="34" charset="0"/>
              </a:rPr>
              <a:t> </a:t>
            </a:r>
            <a:r>
              <a:rPr lang="en-US" sz="2800" b="1" dirty="0" err="1" smtClean="0">
                <a:cs typeface="Calibri" pitchFamily="34" charset="0"/>
              </a:rPr>
              <a:t>Kristus</a:t>
            </a:r>
            <a:r>
              <a:rPr lang="en-US" sz="2800" b="1" dirty="0" smtClean="0">
                <a:cs typeface="Calibri" pitchFamily="34" charset="0"/>
              </a:rPr>
              <a:t> </a:t>
            </a:r>
          </a:p>
          <a:p>
            <a:r>
              <a:rPr lang="en-US" sz="2800" b="1" dirty="0" smtClean="0">
                <a:cs typeface="Calibri" pitchFamily="34" charset="0"/>
              </a:rPr>
              <a:t>       </a:t>
            </a:r>
            <a:r>
              <a:rPr lang="en-US" sz="2800" b="1" spc="-20" dirty="0" err="1" smtClean="0"/>
              <a:t>dlm</a:t>
            </a:r>
            <a:r>
              <a:rPr lang="en-US" sz="2800" b="1" spc="-20" dirty="0" smtClean="0"/>
              <a:t> </a:t>
            </a:r>
            <a:r>
              <a:rPr lang="en-US" sz="2800" b="1" spc="-20" dirty="0" err="1" smtClean="0"/>
              <a:t>kematiaan</a:t>
            </a:r>
            <a:r>
              <a:rPr lang="en-US" sz="2800" b="1" spc="-20" dirty="0" smtClean="0"/>
              <a:t> </a:t>
            </a:r>
            <a:r>
              <a:rPr lang="en-US" sz="2800" b="1" spc="-20" dirty="0" err="1" smtClean="0"/>
              <a:t>dgn</a:t>
            </a:r>
            <a:r>
              <a:rPr lang="en-US" sz="2800" b="1" spc="-20" dirty="0" smtClean="0"/>
              <a:t> </a:t>
            </a:r>
            <a:r>
              <a:rPr lang="en-US" sz="2800" b="1" spc="-20" dirty="0" err="1" smtClean="0"/>
              <a:t>Kristus</a:t>
            </a:r>
            <a:r>
              <a:rPr lang="en-US" sz="2800" b="1" spc="-20" dirty="0" smtClean="0"/>
              <a:t> </a:t>
            </a:r>
            <a:r>
              <a:rPr lang="en-US" sz="2800" b="1" spc="-20" dirty="0" err="1" smtClean="0"/>
              <a:t>dan</a:t>
            </a:r>
            <a:r>
              <a:rPr lang="en-US" sz="2800" b="1" spc="-20" dirty="0" smtClean="0"/>
              <a:t> </a:t>
            </a:r>
            <a:r>
              <a:rPr lang="en-US" sz="2800" b="1" spc="-20" dirty="0" err="1" smtClean="0"/>
              <a:t>kebangkitan</a:t>
            </a:r>
            <a:r>
              <a:rPr lang="en-US" sz="2800" b="1" spc="-20" dirty="0" smtClean="0"/>
              <a:t> </a:t>
            </a:r>
            <a:r>
              <a:rPr lang="en-US" sz="2800" b="1" spc="-20" dirty="0" err="1" smtClean="0"/>
              <a:t>dgn</a:t>
            </a:r>
            <a:r>
              <a:rPr lang="en-US" sz="2800" b="1" spc="-20" dirty="0" smtClean="0"/>
              <a:t> </a:t>
            </a:r>
            <a:r>
              <a:rPr lang="en-US" sz="2800" b="1" spc="-20" dirty="0" err="1" smtClean="0"/>
              <a:t>Kristus</a:t>
            </a:r>
            <a:r>
              <a:rPr lang="en-US" sz="2800" b="1" spc="-20" dirty="0" smtClean="0"/>
              <a:t>.</a:t>
            </a:r>
            <a:r>
              <a:rPr lang="en-US" sz="2800" b="1" dirty="0" smtClean="0"/>
              <a:t>    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6:3-5; 1 </a:t>
            </a:r>
            <a:r>
              <a:rPr lang="en-US" sz="2800" b="1" dirty="0" err="1" smtClean="0"/>
              <a:t>Kor</a:t>
            </a:r>
            <a:r>
              <a:rPr lang="en-US" sz="2800" b="1" dirty="0" smtClean="0"/>
              <a:t> 6:17; Gal 3:27</a:t>
            </a:r>
            <a:endParaRPr lang="en-CA" sz="2800" b="1" dirty="0" smtClean="0"/>
          </a:p>
          <a:p>
            <a:endParaRPr lang="en-US" sz="800" b="1" kern="0" dirty="0" smtClean="0">
              <a:cs typeface="Calibri" pitchFamily="34" charset="0"/>
            </a:endParaRPr>
          </a:p>
          <a:p>
            <a:r>
              <a:rPr lang="en-US" sz="2800" b="1" kern="0" dirty="0" smtClean="0">
                <a:cs typeface="Calibri" pitchFamily="34" charset="0"/>
              </a:rPr>
              <a:t>34-35. </a:t>
            </a:r>
            <a:r>
              <a:rPr lang="en-US" sz="2800" b="1" kern="0" dirty="0" err="1" smtClean="0">
                <a:cs typeface="Calibri" pitchFamily="34" charset="0"/>
              </a:rPr>
              <a:t>Manusia</a:t>
            </a:r>
            <a:r>
              <a:rPr lang="en-US" sz="2800" b="1" kern="0" dirty="0" smtClean="0">
                <a:cs typeface="Calibri" pitchFamily="34" charset="0"/>
              </a:rPr>
              <a:t> lama </a:t>
            </a:r>
            <a:r>
              <a:rPr lang="en-US" sz="2800" b="1" kern="0" dirty="0" err="1" smtClean="0">
                <a:cs typeface="Calibri" pitchFamily="34" charset="0"/>
              </a:rPr>
              <a:t>dlm</a:t>
            </a:r>
            <a:r>
              <a:rPr lang="en-US" sz="2800" b="1" kern="0" dirty="0" smtClean="0">
                <a:cs typeface="Calibri" pitchFamily="34" charset="0"/>
              </a:rPr>
              <a:t> Adam </a:t>
            </a:r>
            <a:r>
              <a:rPr lang="en-US" sz="2800" b="1" kern="0" dirty="0" err="1" smtClean="0"/>
              <a:t>disalibkan</a:t>
            </a:r>
            <a:r>
              <a:rPr lang="en-US" sz="2800" b="1" kern="0" dirty="0" smtClean="0"/>
              <a:t> </a:t>
            </a:r>
            <a:r>
              <a:rPr lang="en-US" sz="2800" b="1" kern="0" dirty="0" err="1" smtClean="0"/>
              <a:t>dan</a:t>
            </a:r>
            <a:r>
              <a:rPr lang="en-US" sz="2800" b="1" kern="0" dirty="0" smtClean="0"/>
              <a:t> </a:t>
            </a:r>
            <a:r>
              <a:rPr lang="en-US" sz="2800" b="1" kern="0" dirty="0" err="1" smtClean="0"/>
              <a:t>dikuburkan</a:t>
            </a:r>
            <a:r>
              <a:rPr lang="en-US" sz="2800" b="1" kern="0" dirty="0" smtClean="0"/>
              <a:t>  </a:t>
            </a:r>
          </a:p>
          <a:p>
            <a:r>
              <a:rPr lang="en-US" sz="2800" b="1" kern="0" dirty="0" smtClean="0"/>
              <a:t>       </a:t>
            </a:r>
            <a:r>
              <a:rPr lang="en-US" sz="2800" b="1" kern="0" dirty="0" err="1" smtClean="0"/>
              <a:t>dgn</a:t>
            </a:r>
            <a:r>
              <a:rPr lang="en-US" sz="2800" b="1" kern="0" dirty="0" smtClean="0"/>
              <a:t> </a:t>
            </a:r>
            <a:r>
              <a:rPr lang="en-US" sz="2800" b="1" kern="0" dirty="0" err="1" smtClean="0"/>
              <a:t>Kristus</a:t>
            </a:r>
            <a:r>
              <a:rPr lang="en-US" sz="2800" b="1" kern="0" dirty="0" smtClean="0"/>
              <a:t> </a:t>
            </a:r>
            <a:r>
              <a:rPr lang="en-US" sz="2800" b="1" kern="0" dirty="0" err="1" smtClean="0"/>
              <a:t>dlm</a:t>
            </a:r>
            <a:r>
              <a:rPr lang="en-US" sz="2800" b="1" kern="0" dirty="0" smtClean="0"/>
              <a:t> </a:t>
            </a:r>
            <a:r>
              <a:rPr lang="en-US" sz="2800" b="1" kern="0" dirty="0" err="1" smtClean="0"/>
              <a:t>kematiaan</a:t>
            </a:r>
            <a:r>
              <a:rPr lang="en-US" sz="2800" b="1" kern="0" dirty="0" smtClean="0"/>
              <a:t> </a:t>
            </a:r>
            <a:r>
              <a:rPr lang="en-US" sz="2800" b="1" kern="0" dirty="0" err="1" smtClean="0"/>
              <a:t>dgn</a:t>
            </a:r>
            <a:r>
              <a:rPr lang="en-US" sz="2800" b="1" kern="0" dirty="0" smtClean="0"/>
              <a:t> </a:t>
            </a:r>
            <a:r>
              <a:rPr lang="en-US" sz="2800" b="1" kern="0" dirty="0" err="1" smtClean="0"/>
              <a:t>Kristus</a:t>
            </a:r>
            <a:r>
              <a:rPr lang="en-US" sz="2800" b="1" kern="0" dirty="0" smtClean="0"/>
              <a:t>. </a:t>
            </a:r>
          </a:p>
          <a:p>
            <a:r>
              <a:rPr lang="en-US" sz="2800" b="1" kern="0" dirty="0" smtClean="0"/>
              <a:t>       </a:t>
            </a:r>
            <a:r>
              <a:rPr lang="en-US" sz="2800" b="1" spc="-30" dirty="0" err="1" smtClean="0">
                <a:cs typeface="Arial" pitchFamily="34" charset="0"/>
              </a:rPr>
              <a:t>Rm</a:t>
            </a:r>
            <a:r>
              <a:rPr lang="en-US" sz="2800" b="1" spc="-30" dirty="0" smtClean="0">
                <a:cs typeface="Arial" pitchFamily="34" charset="0"/>
              </a:rPr>
              <a:t> 6:6-7; Gal 2:20; </a:t>
            </a:r>
            <a:r>
              <a:rPr lang="en-US" sz="2800" b="1" spc="-30" dirty="0" err="1" smtClean="0">
                <a:cs typeface="Arial" pitchFamily="34" charset="0"/>
              </a:rPr>
              <a:t>Ef</a:t>
            </a:r>
            <a:r>
              <a:rPr lang="en-US" sz="2800" b="1" spc="-30" dirty="0" smtClean="0">
                <a:cs typeface="Arial" pitchFamily="34" charset="0"/>
              </a:rPr>
              <a:t> 4:22; </a:t>
            </a:r>
            <a:r>
              <a:rPr lang="en-US" sz="2800" b="1" spc="-30" dirty="0" err="1" smtClean="0">
                <a:cs typeface="Arial" pitchFamily="34" charset="0"/>
              </a:rPr>
              <a:t>Kol</a:t>
            </a:r>
            <a:r>
              <a:rPr lang="en-US" sz="2800" b="1" spc="-30" dirty="0" smtClean="0">
                <a:cs typeface="Arial" pitchFamily="34" charset="0"/>
              </a:rPr>
              <a:t> 2:12; 3:3,9; 2 </a:t>
            </a:r>
            <a:r>
              <a:rPr lang="en-US" sz="2800" b="1" spc="-30" dirty="0" err="1" smtClean="0">
                <a:cs typeface="Arial" pitchFamily="34" charset="0"/>
              </a:rPr>
              <a:t>Kor</a:t>
            </a:r>
            <a:r>
              <a:rPr lang="en-US" sz="2800" b="1" spc="-30" dirty="0" smtClean="0">
                <a:cs typeface="Arial" pitchFamily="34" charset="0"/>
              </a:rPr>
              <a:t> 5:17</a:t>
            </a:r>
            <a:endParaRPr lang="en-US" sz="2800" b="1" kern="0" dirty="0" smtClean="0"/>
          </a:p>
          <a:p>
            <a:pPr eaLnBrk="0" hangingPunct="0">
              <a:defRPr/>
            </a:pPr>
            <a:endParaRPr lang="en-US" sz="800" b="1" kern="0" dirty="0" smtClean="0"/>
          </a:p>
          <a:p>
            <a:pPr eaLnBrk="0" hangingPunct="0">
              <a:defRPr/>
            </a:pPr>
            <a:r>
              <a:rPr lang="en-US" sz="2800" b="1" kern="0" dirty="0" smtClean="0"/>
              <a:t>36-37. </a:t>
            </a:r>
            <a:r>
              <a:rPr lang="en-US" sz="2800" b="1" kern="0" dirty="0" err="1" smtClean="0"/>
              <a:t>Manusia</a:t>
            </a:r>
            <a:r>
              <a:rPr lang="en-US" sz="2800" b="1" kern="0" dirty="0" smtClean="0"/>
              <a:t> </a:t>
            </a:r>
            <a:r>
              <a:rPr lang="en-US" sz="2800" b="1" kern="0" dirty="0" err="1" smtClean="0"/>
              <a:t>baru</a:t>
            </a:r>
            <a:r>
              <a:rPr lang="en-US" sz="2800" b="1" kern="0" dirty="0" smtClean="0"/>
              <a:t> </a:t>
            </a:r>
            <a:r>
              <a:rPr lang="en-US" sz="2800" b="1" kern="0" dirty="0" err="1" smtClean="0"/>
              <a:t>dibangkitkan</a:t>
            </a:r>
            <a:r>
              <a:rPr lang="en-US" sz="2800" b="1" kern="0" dirty="0" smtClean="0"/>
              <a:t> </a:t>
            </a:r>
            <a:r>
              <a:rPr lang="en-US" sz="2800" b="1" kern="0" dirty="0" err="1" smtClean="0"/>
              <a:t>dan</a:t>
            </a:r>
            <a:r>
              <a:rPr lang="en-US" sz="2800" b="1" kern="0" dirty="0" smtClean="0"/>
              <a:t> </a:t>
            </a:r>
            <a:r>
              <a:rPr lang="en-US" sz="2800" b="1" kern="0" dirty="0" err="1" smtClean="0"/>
              <a:t>hidup</a:t>
            </a:r>
            <a:r>
              <a:rPr lang="en-US" sz="2800" b="1" kern="0" dirty="0" smtClean="0"/>
              <a:t> </a:t>
            </a:r>
            <a:r>
              <a:rPr lang="en-US" sz="2800" b="1" kern="0" dirty="0" err="1" smtClean="0"/>
              <a:t>dgn</a:t>
            </a:r>
            <a:r>
              <a:rPr lang="en-US" sz="2800" b="1" kern="0" dirty="0" smtClean="0"/>
              <a:t> </a:t>
            </a:r>
            <a:r>
              <a:rPr lang="en-US" sz="2800" b="1" kern="0" dirty="0" err="1" smtClean="0"/>
              <a:t>Kristus</a:t>
            </a:r>
            <a:r>
              <a:rPr lang="en-US" sz="2800" b="1" kern="0" dirty="0" smtClean="0"/>
              <a:t> </a:t>
            </a:r>
          </a:p>
          <a:p>
            <a:pPr eaLnBrk="0" hangingPunct="0">
              <a:defRPr/>
            </a:pPr>
            <a:r>
              <a:rPr lang="en-US" sz="2800" b="1" kern="0" dirty="0" smtClean="0"/>
              <a:t>       </a:t>
            </a:r>
            <a:r>
              <a:rPr lang="en-US" sz="2800" b="1" kern="0" dirty="0" err="1" smtClean="0"/>
              <a:t>dlm</a:t>
            </a:r>
            <a:r>
              <a:rPr lang="en-US" sz="2800" b="1" kern="0" dirty="0" smtClean="0"/>
              <a:t> </a:t>
            </a:r>
            <a:r>
              <a:rPr lang="en-US" sz="2800" b="1" kern="0" dirty="0" err="1" smtClean="0"/>
              <a:t>kebangkitan</a:t>
            </a:r>
            <a:r>
              <a:rPr lang="en-US" sz="2800" b="1" kern="0" dirty="0" smtClean="0"/>
              <a:t> </a:t>
            </a:r>
            <a:r>
              <a:rPr lang="en-US" sz="2800" b="1" kern="0" dirty="0" err="1" smtClean="0"/>
              <a:t>dgn</a:t>
            </a:r>
            <a:r>
              <a:rPr lang="en-US" sz="2800" b="1" kern="0" dirty="0" smtClean="0"/>
              <a:t> </a:t>
            </a:r>
            <a:r>
              <a:rPr lang="en-US" sz="2800" b="1" kern="0" dirty="0" err="1" smtClean="0"/>
              <a:t>Kristus</a:t>
            </a:r>
            <a:r>
              <a:rPr lang="en-US" sz="2800" b="1" kern="0" dirty="0" smtClean="0"/>
              <a:t>. </a:t>
            </a:r>
            <a:r>
              <a:rPr lang="en-US" sz="2800" b="1" dirty="0" err="1" smtClean="0">
                <a:cs typeface="Arial" pitchFamily="34" charset="0"/>
              </a:rPr>
              <a:t>Rm</a:t>
            </a:r>
            <a:r>
              <a:rPr lang="en-US" sz="2800" b="1" dirty="0" smtClean="0">
                <a:cs typeface="Arial" pitchFamily="34" charset="0"/>
              </a:rPr>
              <a:t> 6:4-5, 8-11; Gal 2:20; </a:t>
            </a:r>
          </a:p>
          <a:p>
            <a:pPr eaLnBrk="0" hangingPunct="0">
              <a:defRPr/>
            </a:pPr>
            <a:r>
              <a:rPr lang="en-US" sz="2800" b="1" dirty="0" smtClean="0">
                <a:cs typeface="Arial" pitchFamily="34" charset="0"/>
              </a:rPr>
              <a:t>       </a:t>
            </a:r>
            <a:r>
              <a:rPr lang="en-US" sz="2800" b="1" dirty="0" err="1" smtClean="0">
                <a:cs typeface="Arial" pitchFamily="34" charset="0"/>
              </a:rPr>
              <a:t>Ef</a:t>
            </a:r>
            <a:r>
              <a:rPr lang="en-US" sz="2800" b="1" dirty="0" smtClean="0">
                <a:cs typeface="Arial" pitchFamily="34" charset="0"/>
              </a:rPr>
              <a:t> 2:4-6; 4:24; </a:t>
            </a:r>
            <a:r>
              <a:rPr lang="en-US" sz="2800" b="1" dirty="0" err="1" smtClean="0">
                <a:cs typeface="Arial" pitchFamily="34" charset="0"/>
              </a:rPr>
              <a:t>Kol</a:t>
            </a:r>
            <a:r>
              <a:rPr lang="en-US" sz="2800" b="1" dirty="0" smtClean="0">
                <a:cs typeface="Arial" pitchFamily="34" charset="0"/>
              </a:rPr>
              <a:t> 2:12; </a:t>
            </a:r>
            <a:r>
              <a:rPr lang="en-US" sz="2800" b="1" dirty="0" err="1" smtClean="0">
                <a:cs typeface="Arial" pitchFamily="34" charset="0"/>
              </a:rPr>
              <a:t>Kol</a:t>
            </a:r>
            <a:r>
              <a:rPr lang="en-US" sz="2800" b="1" dirty="0" smtClean="0">
                <a:cs typeface="Arial" pitchFamily="34" charset="0"/>
              </a:rPr>
              <a:t> 3:1,3,10; 2 </a:t>
            </a:r>
            <a:r>
              <a:rPr lang="en-US" sz="2800" b="1" dirty="0" err="1" smtClean="0">
                <a:cs typeface="Arial" pitchFamily="34" charset="0"/>
              </a:rPr>
              <a:t>Kor</a:t>
            </a:r>
            <a:r>
              <a:rPr lang="en-US" sz="2800" b="1" dirty="0" smtClean="0">
                <a:cs typeface="Arial" pitchFamily="34" charset="0"/>
              </a:rPr>
              <a:t> 5:17</a:t>
            </a:r>
          </a:p>
          <a:p>
            <a:endParaRPr lang="en-US" sz="800" b="1" dirty="0" smtClean="0"/>
          </a:p>
          <a:p>
            <a:r>
              <a:rPr lang="en-US" sz="2800" b="1" dirty="0" smtClean="0"/>
              <a:t>38. </a:t>
            </a:r>
            <a:r>
              <a:rPr lang="en-US" sz="2800" b="1" dirty="0" err="1" smtClean="0"/>
              <a:t>Dimerdekakan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dari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perbudakan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dosa</a:t>
            </a:r>
            <a:r>
              <a:rPr lang="en-US" sz="2800" b="1" dirty="0" smtClean="0"/>
              <a:t>.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6:6-7, 11-14, 18, 22; 8:2; Why 1:5</a:t>
            </a:r>
          </a:p>
          <a:p>
            <a:endParaRPr lang="en-US" sz="2800" b="1" dirty="0" smtClean="0">
              <a:cs typeface="Arial" pitchFamily="34" charset="0"/>
            </a:endParaRPr>
          </a:p>
          <a:p>
            <a:endParaRPr lang="en-CA" sz="2800" b="1" dirty="0" smtClean="0"/>
          </a:p>
          <a:p>
            <a:endParaRPr lang="en-CA" sz="2800" b="1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9154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4. </a:t>
            </a:r>
            <a:r>
              <a:rPr lang="en-US" sz="2800" b="1" u="sng" dirty="0" err="1" smtClean="0"/>
              <a:t>Berkat-berkat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dimerdekakan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dari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dosa</a:t>
            </a:r>
            <a:r>
              <a:rPr lang="en-US" sz="2800" b="1" u="sng" dirty="0" smtClean="0"/>
              <a:t>  32-48</a:t>
            </a:r>
            <a:r>
              <a:rPr lang="en-US" sz="2800" b="1" dirty="0" smtClean="0"/>
              <a:t> 		   						  </a:t>
            </a:r>
            <a:r>
              <a:rPr lang="en-US" sz="2800" b="1" dirty="0" err="1" smtClean="0">
                <a:solidFill>
                  <a:srgbClr val="FF0000"/>
                </a:solidFill>
              </a:rPr>
              <a:t>Puji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pada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hari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Kamis</a:t>
            </a:r>
            <a:endParaRPr lang="en-CA" sz="2800" b="1" dirty="0" smtClean="0">
              <a:solidFill>
                <a:srgbClr val="FF0000"/>
              </a:solidFill>
            </a:endParaRPr>
          </a:p>
          <a:p>
            <a:r>
              <a:rPr lang="en-US" sz="2800" b="1" dirty="0" smtClean="0"/>
              <a:t>39. A</a:t>
            </a:r>
            <a:r>
              <a:rPr lang="en-CA" sz="2800" b="1" dirty="0" err="1" smtClean="0"/>
              <a:t>nggota-anggota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tubuh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senjata-senjata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kebenaran</a:t>
            </a:r>
            <a:r>
              <a:rPr lang="en-US" sz="2800" b="1" dirty="0" smtClean="0"/>
              <a:t>.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6:12-14, 19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40. </a:t>
            </a:r>
            <a:r>
              <a:rPr lang="en-US" sz="2800" b="1" spc="-20" dirty="0" smtClean="0"/>
              <a:t>Di </a:t>
            </a:r>
            <a:r>
              <a:rPr lang="en-US" sz="2800" b="1" spc="-20" dirty="0" err="1" smtClean="0"/>
              <a:t>bawah</a:t>
            </a:r>
            <a:r>
              <a:rPr lang="en-US" sz="2800" b="1" spc="-20" dirty="0" smtClean="0"/>
              <a:t> </a:t>
            </a:r>
            <a:r>
              <a:rPr lang="en-US" sz="2800" b="1" spc="-20" dirty="0" err="1" smtClean="0"/>
              <a:t>Kristus</a:t>
            </a:r>
            <a:r>
              <a:rPr lang="en-US" sz="2800" b="1" spc="-20" dirty="0" smtClean="0"/>
              <a:t> </a:t>
            </a:r>
            <a:r>
              <a:rPr lang="en-US" sz="2800" b="1" spc="-20" dirty="0" err="1" smtClean="0"/>
              <a:t>dan</a:t>
            </a:r>
            <a:r>
              <a:rPr lang="en-US" sz="2800" b="1" spc="-20" dirty="0" smtClean="0"/>
              <a:t> </a:t>
            </a:r>
            <a:r>
              <a:rPr lang="en-US" sz="2800" b="1" spc="-20" dirty="0" err="1" smtClean="0"/>
              <a:t>kasih</a:t>
            </a:r>
            <a:r>
              <a:rPr lang="en-US" sz="2800" b="1" spc="-20" dirty="0" smtClean="0"/>
              <a:t> </a:t>
            </a:r>
            <a:r>
              <a:rPr lang="en-US" sz="2800" b="1" spc="-20" dirty="0" err="1" smtClean="0"/>
              <a:t>karunia-Nya</a:t>
            </a:r>
            <a:r>
              <a:rPr lang="en-US" sz="2800" b="1" spc="-20" dirty="0" smtClean="0"/>
              <a:t> yang </a:t>
            </a:r>
            <a:r>
              <a:rPr lang="en-US" sz="2800" b="1" spc="-20" dirty="0" err="1" smtClean="0"/>
              <a:t>melimpah</a:t>
            </a:r>
            <a:r>
              <a:rPr lang="en-US" sz="2800" b="1" spc="-20" dirty="0" smtClean="0"/>
              <a:t>,</a:t>
            </a:r>
            <a:r>
              <a:rPr lang="en-US" sz="2800" b="1" dirty="0" smtClean="0"/>
              <a:t>     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tidak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bawah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dosa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hukum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Taurat</a:t>
            </a:r>
            <a:r>
              <a:rPr lang="en-US" sz="2800" b="1" dirty="0" smtClean="0"/>
              <a:t>. 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6:14; </a:t>
            </a:r>
            <a:r>
              <a:rPr lang="en-US" sz="2800" b="1" dirty="0" smtClean="0">
                <a:cs typeface="Arial" pitchFamily="34" charset="0"/>
              </a:rPr>
              <a:t>5:15,17,20;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Ef</a:t>
            </a:r>
            <a:r>
              <a:rPr lang="en-US" sz="2800" b="1" dirty="0" smtClean="0"/>
              <a:t> 1:6-8; 2 </a:t>
            </a:r>
            <a:r>
              <a:rPr lang="en-US" sz="2800" b="1" dirty="0" err="1" smtClean="0"/>
              <a:t>Kor</a:t>
            </a:r>
            <a:r>
              <a:rPr lang="en-US" sz="2800" b="1" dirty="0" smtClean="0"/>
              <a:t> 9:8</a:t>
            </a:r>
          </a:p>
          <a:p>
            <a:pPr fontAlgn="t"/>
            <a:endParaRPr lang="en-US" sz="800" b="1" dirty="0" smtClean="0"/>
          </a:p>
          <a:p>
            <a:pPr fontAlgn="t"/>
            <a:r>
              <a:rPr lang="en-US" sz="2800" b="1" dirty="0" smtClean="0"/>
              <a:t>41. Di </a:t>
            </a:r>
            <a:r>
              <a:rPr lang="en-US" sz="2800" b="1" dirty="0" err="1" smtClean="0"/>
              <a:t>bawah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Kristus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hamba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Kristus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Allah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  </a:t>
            </a:r>
          </a:p>
          <a:p>
            <a:pPr fontAlgn="t"/>
            <a:r>
              <a:rPr lang="en-US" sz="2800" b="1" dirty="0" smtClean="0"/>
              <a:t>       </a:t>
            </a:r>
            <a:r>
              <a:rPr lang="en-US" sz="2800" b="1" dirty="0" err="1" smtClean="0"/>
              <a:t>kebenaran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ketaatan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tidak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hamba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dosa</a:t>
            </a:r>
            <a:r>
              <a:rPr lang="en-US" sz="2800" b="1" dirty="0" smtClean="0"/>
              <a:t>.</a:t>
            </a:r>
          </a:p>
          <a:p>
            <a:pPr fontAlgn="t"/>
            <a:r>
              <a:rPr lang="en-US" sz="2800" b="1" dirty="0" smtClean="0"/>
              <a:t>      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6:14,16,18,22; Gal 1:10; </a:t>
            </a:r>
            <a:r>
              <a:rPr lang="en-US" sz="2800" b="1" dirty="0" err="1" smtClean="0"/>
              <a:t>Kol</a:t>
            </a:r>
            <a:r>
              <a:rPr lang="en-US" sz="2800" b="1" dirty="0" smtClean="0"/>
              <a:t> 4:12; </a:t>
            </a:r>
            <a:r>
              <a:rPr lang="en-US" sz="2800" b="1" dirty="0" err="1" smtClean="0"/>
              <a:t>Yudas</a:t>
            </a:r>
            <a:r>
              <a:rPr lang="en-US" sz="2800" b="1" dirty="0" smtClean="0"/>
              <a:t> 1</a:t>
            </a:r>
          </a:p>
          <a:p>
            <a:endParaRPr lang="en-US" sz="800" b="1" dirty="0" smtClean="0"/>
          </a:p>
          <a:p>
            <a:r>
              <a:rPr lang="en-US" sz="2800" b="1" dirty="0" smtClean="0"/>
              <a:t>42-45. M</a:t>
            </a:r>
            <a:r>
              <a:rPr lang="en-CA" sz="2800" b="1" dirty="0" err="1" smtClean="0"/>
              <a:t>engikatkan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pada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Kristus</a:t>
            </a:r>
            <a:r>
              <a:rPr lang="en-CA" sz="2800" b="1" dirty="0" smtClean="0"/>
              <a:t>, s</a:t>
            </a:r>
            <a:r>
              <a:rPr lang="en-US" sz="2800" b="1" dirty="0" err="1" smtClean="0"/>
              <a:t>atu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dengan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Kristus</a:t>
            </a:r>
            <a:r>
              <a:rPr lang="en-US" sz="2800" b="1" dirty="0" smtClean="0"/>
              <a:t>,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duduk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dengan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Kristus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tersembunyi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bersama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dengan</a:t>
            </a:r>
            <a:r>
              <a:rPr lang="en-US" sz="2800" b="1" dirty="0" smtClean="0"/>
              <a:t>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Kristus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Allah. 1 </a:t>
            </a:r>
            <a:r>
              <a:rPr lang="en-US" sz="2800" b="1" dirty="0" err="1" smtClean="0"/>
              <a:t>Kor</a:t>
            </a:r>
            <a:r>
              <a:rPr lang="en-US" sz="2800" b="1" dirty="0" smtClean="0"/>
              <a:t> 6:17; </a:t>
            </a:r>
            <a:r>
              <a:rPr lang="en-US" sz="2800" b="1" dirty="0" err="1" smtClean="0"/>
              <a:t>Ef</a:t>
            </a:r>
            <a:r>
              <a:rPr lang="en-US" sz="2800" b="1" dirty="0" smtClean="0"/>
              <a:t> 2:6; 5:32; </a:t>
            </a:r>
            <a:r>
              <a:rPr lang="en-US" sz="2800" b="1" dirty="0" err="1" smtClean="0"/>
              <a:t>Kol</a:t>
            </a:r>
            <a:r>
              <a:rPr lang="en-US" sz="2800" b="1" dirty="0" smtClean="0"/>
              <a:t> 3:3  </a:t>
            </a:r>
          </a:p>
          <a:p>
            <a:r>
              <a:rPr lang="en-US" sz="2800" b="1" dirty="0" smtClean="0">
                <a:cs typeface="Arial" pitchFamily="34" charset="0"/>
              </a:rPr>
              <a:t>       (</a:t>
            </a:r>
            <a:r>
              <a:rPr lang="it-IT" sz="2800" b="1" dirty="0" smtClean="0">
                <a:cs typeface="Arial" pitchFamily="34" charset="0"/>
              </a:rPr>
              <a:t>tidak dlm Roma 6, tetapi mirip dgn </a:t>
            </a:r>
            <a:r>
              <a:rPr lang="en-US" sz="2800" b="1" dirty="0" smtClean="0">
                <a:cs typeface="Arial" pitchFamily="34" charset="0"/>
              </a:rPr>
              <a:t>32-33, 36-37)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91540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4. </a:t>
            </a:r>
            <a:r>
              <a:rPr lang="en-US" sz="2800" b="1" u="sng" dirty="0" err="1" smtClean="0"/>
              <a:t>Berkat-berkat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dimerdekakan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dari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dosa</a:t>
            </a:r>
            <a:r>
              <a:rPr lang="en-US" sz="2800" b="1" u="sng" dirty="0" smtClean="0"/>
              <a:t>  32-48</a:t>
            </a:r>
            <a:r>
              <a:rPr lang="en-US" sz="2800" b="1" dirty="0" smtClean="0"/>
              <a:t> 		   						  </a:t>
            </a:r>
            <a:r>
              <a:rPr lang="en-US" sz="2800" b="1" dirty="0" err="1" smtClean="0">
                <a:solidFill>
                  <a:srgbClr val="FF0000"/>
                </a:solidFill>
              </a:rPr>
              <a:t>Puji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pada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hari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Kamis</a:t>
            </a:r>
            <a:endParaRPr lang="en-CA" sz="2800" b="1" dirty="0" smtClean="0">
              <a:solidFill>
                <a:srgbClr val="FF0000"/>
              </a:solidFill>
            </a:endParaRPr>
          </a:p>
          <a:p>
            <a:r>
              <a:rPr lang="en-US" sz="2800" b="1" dirty="0" smtClean="0"/>
              <a:t> </a:t>
            </a:r>
            <a:endParaRPr lang="en-CA" sz="2800" b="1" dirty="0" smtClean="0"/>
          </a:p>
          <a:p>
            <a:r>
              <a:rPr lang="en-US" sz="2800" b="1" dirty="0" smtClean="0"/>
              <a:t>46-47. </a:t>
            </a:r>
            <a:r>
              <a:rPr lang="en-US" sz="2800" b="1" dirty="0" err="1" smtClean="0"/>
              <a:t>Dibebaskan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dari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hukum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Taurat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untuk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menikah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dgn</a:t>
            </a:r>
            <a:r>
              <a:rPr lang="en-US" sz="2800" b="1" dirty="0" smtClean="0"/>
              <a:t>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Kristus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dlm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.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7:4,6; 9:30-32; 10:3-4; Gal 2:19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48. </a:t>
            </a:r>
            <a:r>
              <a:rPr lang="en-US" sz="2800" b="1" dirty="0" err="1" smtClean="0"/>
              <a:t>Hukum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hidup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dlm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Kristus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telah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memerdekakan</a:t>
            </a:r>
            <a:r>
              <a:rPr lang="en-US" sz="2800" b="1" dirty="0" smtClean="0"/>
              <a:t>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kamu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dari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hukum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dosa</a:t>
            </a:r>
            <a:r>
              <a:rPr lang="en-CA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maut</a:t>
            </a:r>
            <a:r>
              <a:rPr lang="en-US" sz="2800" b="1" dirty="0" smtClean="0"/>
              <a:t>.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8:2-4; Gal 5:16</a:t>
            </a:r>
            <a:endParaRPr lang="en-CA" sz="2800" b="1" dirty="0" smtClean="0"/>
          </a:p>
          <a:p>
            <a:pPr algn="ctr"/>
            <a:endParaRPr lang="en-US" sz="2800" b="1" dirty="0" smtClean="0"/>
          </a:p>
          <a:p>
            <a:pPr algn="ctr"/>
            <a:r>
              <a:rPr lang="en-US" sz="2800" b="1" dirty="0" smtClean="0"/>
              <a:t>(</a:t>
            </a:r>
            <a:r>
              <a:rPr lang="en-US" sz="2800" b="1" dirty="0" err="1" smtClean="0"/>
              <a:t>Hidup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dibebaskan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dari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dosa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juga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melibatkan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berkat-berkat</a:t>
            </a:r>
            <a:r>
              <a:rPr lang="en-US" sz="2800" b="1" dirty="0" smtClean="0"/>
              <a:t> </a:t>
            </a:r>
            <a:endParaRPr lang="en-CA" sz="2800" b="1" dirty="0" smtClean="0"/>
          </a:p>
          <a:p>
            <a:pPr algn="ctr"/>
            <a:r>
              <a:rPr lang="en-US" sz="2800" b="1" dirty="0" smtClean="0"/>
              <a:t>49-71, </a:t>
            </a:r>
            <a:r>
              <a:rPr lang="en-US" sz="2800" b="1" dirty="0" err="1" smtClean="0"/>
              <a:t>terutama</a:t>
            </a:r>
            <a:r>
              <a:rPr lang="en-US" sz="2800" b="1" dirty="0" smtClean="0"/>
              <a:t> 62, 63, 64, 66, 67, 70-71)</a:t>
            </a:r>
          </a:p>
          <a:p>
            <a:endParaRPr lang="en-US" sz="2800" b="1" dirty="0" smtClean="0">
              <a:cs typeface="Arial" pitchFamily="34" charset="0"/>
            </a:endParaRPr>
          </a:p>
          <a:p>
            <a:pPr algn="ctr"/>
            <a:endParaRPr lang="en-CA" sz="28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Resurrection pic by Yoon Namsun.jpg"/>
          <p:cNvPicPr>
            <a:picLocks noChangeAspect="1"/>
          </p:cNvPicPr>
          <p:nvPr/>
        </p:nvPicPr>
        <p:blipFill>
          <a:blip r:embed="rId2" cstate="print">
            <a:lum bright="10000" contrast="20000"/>
          </a:blip>
          <a:srcRect t="10101"/>
          <a:stretch>
            <a:fillRect/>
          </a:stretch>
        </p:blipFill>
        <p:spPr bwMode="auto">
          <a:xfrm>
            <a:off x="0" y="-26988"/>
            <a:ext cx="9180512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7236296" y="4797152"/>
            <a:ext cx="161967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en-CA" sz="1200" dirty="0" smtClean="0">
                <a:solidFill>
                  <a:srgbClr val="009999"/>
                </a:solidFill>
              </a:rPr>
              <a:t>©</a:t>
            </a:r>
            <a:r>
              <a:rPr lang="en-CA" sz="1200" dirty="0" smtClean="0">
                <a:solidFill>
                  <a:srgbClr val="66CCFF"/>
                </a:solidFill>
              </a:rPr>
              <a:t> </a:t>
            </a:r>
            <a:r>
              <a:rPr lang="en-CA" altLang="ko-KR" sz="1200" i="1" dirty="0" smtClean="0">
                <a:solidFill>
                  <a:srgbClr val="009999"/>
                </a:solidFill>
                <a:latin typeface="Calibri" pitchFamily="34" charset="0"/>
                <a:ea typeface="Gulim" pitchFamily="34" charset="-127"/>
              </a:rPr>
              <a:t>Yoon Nam Sun</a:t>
            </a:r>
            <a:endParaRPr lang="en-US" altLang="ko-KR" sz="1200" dirty="0">
              <a:solidFill>
                <a:srgbClr val="009999"/>
              </a:solidFill>
              <a:ea typeface="Gulim" pitchFamily="34" charset="-127"/>
            </a:endParaRPr>
          </a:p>
        </p:txBody>
      </p:sp>
      <p:sp>
        <p:nvSpPr>
          <p:cNvPr id="20485" name="TextBox 3"/>
          <p:cNvSpPr txBox="1">
            <a:spLocks noChangeArrowheads="1"/>
          </p:cNvSpPr>
          <p:nvPr/>
        </p:nvSpPr>
        <p:spPr bwMode="auto">
          <a:xfrm>
            <a:off x="76200" y="5486400"/>
            <a:ext cx="89154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 smtClean="0"/>
              <a:t>dibebaskan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dari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perbudakan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dosa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untuk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berjalan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bersama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Kristus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dlm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dlm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kasih</a:t>
            </a:r>
            <a:r>
              <a:rPr lang="en-US" sz="2800" b="1" dirty="0" smtClean="0"/>
              <a:t> Allah </a:t>
            </a:r>
            <a:r>
              <a:rPr lang="en-US" sz="2800" b="1" dirty="0" err="1" smtClean="0"/>
              <a:t>Kamu-Kamu-Kamu</a:t>
            </a:r>
            <a:r>
              <a:rPr lang="en-US" sz="2800" b="1" dirty="0" smtClean="0"/>
              <a:t>, </a:t>
            </a:r>
          </a:p>
          <a:p>
            <a:pPr algn="ctr"/>
            <a:r>
              <a:rPr lang="en-US" sz="2800" b="1" dirty="0" err="1" smtClean="0"/>
              <a:t>bukan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keegoisan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Saya-Saya-Saya</a:t>
            </a:r>
            <a:endParaRPr lang="en-CA" sz="2800" kern="0" dirty="0" smtClean="0">
              <a:latin typeface="Calibri" pitchFamily="34" charset="0"/>
            </a:endParaRPr>
          </a:p>
        </p:txBody>
      </p:sp>
      <p:pic>
        <p:nvPicPr>
          <p:cNvPr id="8" name="Picture 7" descr="dove and sword large cropp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2852936"/>
            <a:ext cx="983450" cy="101765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24128" y="4005064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00" dirty="0" smtClean="0">
                <a:solidFill>
                  <a:schemeClr val="accent4">
                    <a:lumMod val="50000"/>
                  </a:schemeClr>
                </a:solidFill>
              </a:rPr>
              <a:t>Dove and Bible</a:t>
            </a:r>
          </a:p>
          <a:p>
            <a:pPr algn="ctr"/>
            <a:r>
              <a:rPr lang="en-CA" sz="800" dirty="0" smtClean="0">
                <a:solidFill>
                  <a:schemeClr val="accent4">
                    <a:lumMod val="50000"/>
                  </a:schemeClr>
                </a:solidFill>
              </a:rPr>
              <a:t>Microsoft clip art © 2013 </a:t>
            </a:r>
          </a:p>
          <a:p>
            <a:pPr algn="ctr"/>
            <a:r>
              <a:rPr lang="en-CA" sz="800" dirty="0" smtClean="0">
                <a:solidFill>
                  <a:schemeClr val="accent4">
                    <a:lumMod val="50000"/>
                  </a:schemeClr>
                </a:solidFill>
              </a:rPr>
              <a:t>Microsoft Corporation. </a:t>
            </a:r>
            <a:endParaRPr lang="en-CA" sz="8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9154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5. </a:t>
            </a:r>
            <a:r>
              <a:rPr lang="en-US" sz="2800" b="1" u="sng" dirty="0" err="1" smtClean="0"/>
              <a:t>Berkat-berkat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hidup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di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dalam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Roh</a:t>
            </a:r>
            <a:r>
              <a:rPr lang="en-US" sz="2800" b="1" u="sng" dirty="0" smtClean="0"/>
              <a:t> Kudus  48-71</a:t>
            </a:r>
            <a:r>
              <a:rPr lang="en-US" sz="2800" b="1" dirty="0" smtClean="0"/>
              <a:t> 						 	  </a:t>
            </a:r>
            <a:r>
              <a:rPr lang="en-US" sz="2800" b="1" dirty="0" err="1" smtClean="0">
                <a:solidFill>
                  <a:srgbClr val="FF0000"/>
                </a:solidFill>
              </a:rPr>
              <a:t>Puji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pada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hari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Jumat</a:t>
            </a:r>
            <a:endParaRPr lang="en-CA" sz="2800" b="1" dirty="0" smtClean="0">
              <a:solidFill>
                <a:srgbClr val="FF0000"/>
              </a:solidFill>
            </a:endParaRPr>
          </a:p>
          <a:p>
            <a:r>
              <a:rPr lang="en-US" sz="2800" b="1" dirty="0" smtClean="0"/>
              <a:t>48. </a:t>
            </a:r>
            <a:r>
              <a:rPr lang="en-US" sz="2800" b="1" dirty="0" err="1" smtClean="0"/>
              <a:t>Hukum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hidup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dlm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Kristus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telah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memerdekakan</a:t>
            </a:r>
            <a:r>
              <a:rPr lang="en-US" sz="2800" b="1" dirty="0" smtClean="0"/>
              <a:t>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kamu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dari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hukum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dosa</a:t>
            </a:r>
            <a:r>
              <a:rPr lang="en-CA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maut</a:t>
            </a:r>
            <a:r>
              <a:rPr lang="en-US" sz="2800" b="1" dirty="0" smtClean="0"/>
              <a:t>.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8:2-4; Gal 5:16</a:t>
            </a:r>
          </a:p>
          <a:p>
            <a:endParaRPr lang="en-US" sz="800" b="1" dirty="0" smtClean="0"/>
          </a:p>
          <a:p>
            <a:r>
              <a:rPr lang="en-US" sz="2800" b="1" dirty="0" smtClean="0"/>
              <a:t>49.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Kudus </a:t>
            </a:r>
            <a:r>
              <a:rPr lang="en-US" sz="2800" b="1" dirty="0" err="1" smtClean="0"/>
              <a:t>tercurah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hati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kita</a:t>
            </a:r>
            <a:r>
              <a:rPr lang="en-US" sz="2800" b="1" dirty="0" smtClean="0"/>
              <a:t>.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5:5; </a:t>
            </a:r>
            <a:r>
              <a:rPr lang="en-US" sz="2800" b="1" dirty="0" err="1" smtClean="0"/>
              <a:t>Kis</a:t>
            </a:r>
            <a:r>
              <a:rPr lang="en-US" sz="2800" b="1" dirty="0" smtClean="0"/>
              <a:t> 2:17-18; Tit 3:4-7</a:t>
            </a:r>
          </a:p>
          <a:p>
            <a:endParaRPr lang="en-US" sz="800" b="1" dirty="0" smtClean="0"/>
          </a:p>
          <a:p>
            <a:r>
              <a:rPr lang="en-US" sz="2800" b="1" dirty="0" smtClean="0"/>
              <a:t>50.</a:t>
            </a:r>
            <a:r>
              <a:rPr lang="en-US" sz="2800" b="1" spc="-10" dirty="0" smtClean="0"/>
              <a:t> </a:t>
            </a:r>
            <a:r>
              <a:rPr lang="en-US" sz="2800" b="1" spc="-10" dirty="0" err="1" smtClean="0"/>
              <a:t>Kasih</a:t>
            </a:r>
            <a:r>
              <a:rPr lang="en-US" sz="2800" b="1" spc="-10" dirty="0" smtClean="0"/>
              <a:t> Allah </a:t>
            </a:r>
            <a:r>
              <a:rPr lang="en-US" sz="2800" b="1" spc="-10" dirty="0" err="1" smtClean="0"/>
              <a:t>tercurah</a:t>
            </a:r>
            <a:r>
              <a:rPr lang="en-US" sz="2800" b="1" spc="-10" dirty="0" smtClean="0"/>
              <a:t> </a:t>
            </a:r>
            <a:r>
              <a:rPr lang="en-US" sz="2800" b="1" spc="-10" dirty="0" err="1" smtClean="0"/>
              <a:t>di</a:t>
            </a:r>
            <a:r>
              <a:rPr lang="en-US" sz="2800" b="1" spc="-10" dirty="0" smtClean="0"/>
              <a:t> </a:t>
            </a:r>
            <a:r>
              <a:rPr lang="en-US" sz="2800" b="1" spc="-10" dirty="0" err="1" smtClean="0"/>
              <a:t>dalam</a:t>
            </a:r>
            <a:r>
              <a:rPr lang="en-US" sz="2800" b="1" spc="-10" dirty="0" smtClean="0"/>
              <a:t> </a:t>
            </a:r>
            <a:r>
              <a:rPr lang="en-US" sz="2800" b="1" spc="-10" dirty="0" err="1" smtClean="0"/>
              <a:t>hati</a:t>
            </a:r>
            <a:r>
              <a:rPr lang="en-US" sz="2800" b="1" spc="-10" dirty="0" smtClean="0"/>
              <a:t> </a:t>
            </a:r>
            <a:r>
              <a:rPr lang="en-US" sz="2800" b="1" spc="-10" dirty="0" err="1" smtClean="0"/>
              <a:t>kita</a:t>
            </a:r>
            <a:r>
              <a:rPr lang="en-US" sz="2800" b="1" spc="-10" dirty="0" smtClean="0"/>
              <a:t> </a:t>
            </a:r>
            <a:r>
              <a:rPr lang="en-US" sz="2800" b="1" spc="-10" dirty="0" err="1" smtClean="0"/>
              <a:t>oleh</a:t>
            </a:r>
            <a:r>
              <a:rPr lang="en-US" sz="2800" b="1" spc="-10" dirty="0" smtClean="0"/>
              <a:t> </a:t>
            </a:r>
            <a:r>
              <a:rPr lang="en-US" sz="2800" b="1" spc="-10" dirty="0" err="1" smtClean="0"/>
              <a:t>Roh</a:t>
            </a:r>
            <a:r>
              <a:rPr lang="en-US" sz="2800" b="1" spc="-10" dirty="0" smtClean="0"/>
              <a:t> Kudus. </a:t>
            </a:r>
          </a:p>
          <a:p>
            <a:r>
              <a:rPr lang="en-US" sz="2800" b="1" spc="-10" dirty="0" smtClean="0"/>
              <a:t>       </a:t>
            </a:r>
            <a:r>
              <a:rPr lang="en-US" sz="2800" b="1" spc="-10" dirty="0" err="1" smtClean="0"/>
              <a:t>Rm</a:t>
            </a:r>
            <a:r>
              <a:rPr lang="en-US" sz="2800" b="1" spc="-10" dirty="0" smtClean="0"/>
              <a:t> 5:5</a:t>
            </a:r>
          </a:p>
          <a:p>
            <a:endParaRPr lang="en-US" sz="800" b="1" dirty="0" smtClean="0"/>
          </a:p>
          <a:p>
            <a:r>
              <a:rPr lang="en-US" sz="2800" b="1" dirty="0" smtClean="0"/>
              <a:t>51. </a:t>
            </a:r>
            <a:r>
              <a:rPr lang="en-US" sz="2800" b="1" dirty="0" err="1" smtClean="0"/>
              <a:t>Lahir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dari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lahir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dari</a:t>
            </a:r>
            <a:r>
              <a:rPr lang="en-US" sz="2800" b="1" dirty="0" smtClean="0"/>
              <a:t> Allah.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Yoh</a:t>
            </a:r>
            <a:r>
              <a:rPr lang="en-US" sz="2800" b="1" dirty="0" smtClean="0"/>
              <a:t> 3:3-8; 1 </a:t>
            </a:r>
            <a:r>
              <a:rPr lang="en-US" sz="2800" b="1" dirty="0" err="1" smtClean="0"/>
              <a:t>Yoh</a:t>
            </a:r>
            <a:r>
              <a:rPr lang="en-US" sz="2800" b="1" dirty="0" smtClean="0"/>
              <a:t> 3:9; 4:7; 5:4</a:t>
            </a:r>
          </a:p>
          <a:p>
            <a:endParaRPr lang="en-US" sz="800" b="1" dirty="0" smtClean="0"/>
          </a:p>
          <a:p>
            <a:r>
              <a:rPr lang="en-US" sz="2800" b="1" dirty="0" smtClean="0"/>
              <a:t>52-54. </a:t>
            </a:r>
            <a:r>
              <a:rPr lang="en-CA" sz="2800" b="1" kern="0" dirty="0" err="1" smtClean="0"/>
              <a:t>Roh</a:t>
            </a:r>
            <a:r>
              <a:rPr lang="en-CA" sz="2800" b="1" kern="0" dirty="0" smtClean="0"/>
              <a:t> Kudus </a:t>
            </a:r>
            <a:r>
              <a:rPr lang="en-CA" sz="2800" b="1" kern="0" dirty="0" err="1" smtClean="0"/>
              <a:t>dikaruniakan</a:t>
            </a:r>
            <a:r>
              <a:rPr lang="en-CA" sz="2800" b="1" kern="0" dirty="0" smtClean="0"/>
              <a:t>, </a:t>
            </a:r>
            <a:r>
              <a:rPr lang="en-CA" sz="2800" b="1" kern="0" dirty="0" err="1" smtClean="0"/>
              <a:t>menerima</a:t>
            </a:r>
            <a:r>
              <a:rPr lang="en-CA" sz="2800" b="1" kern="0" dirty="0" smtClean="0"/>
              <a:t> </a:t>
            </a:r>
            <a:r>
              <a:rPr lang="en-CA" sz="2800" b="1" kern="0" dirty="0" err="1" smtClean="0"/>
              <a:t>karunia</a:t>
            </a:r>
            <a:r>
              <a:rPr lang="en-CA" sz="2800" b="1" kern="0" dirty="0" smtClean="0"/>
              <a:t> </a:t>
            </a:r>
            <a:r>
              <a:rPr lang="en-CA" sz="2800" b="1" kern="0" dirty="0" err="1" smtClean="0"/>
              <a:t>Roh</a:t>
            </a:r>
            <a:r>
              <a:rPr lang="en-CA" sz="2800" b="1" kern="0" dirty="0" smtClean="0"/>
              <a:t> </a:t>
            </a:r>
          </a:p>
          <a:p>
            <a:r>
              <a:rPr lang="en-CA" sz="2800" b="1" kern="0" dirty="0" smtClean="0"/>
              <a:t>       Kudus, </a:t>
            </a:r>
            <a:r>
              <a:rPr lang="en-CA" sz="2800" b="1" kern="0" dirty="0" err="1" smtClean="0"/>
              <a:t>memiliki</a:t>
            </a:r>
            <a:r>
              <a:rPr lang="en-CA" sz="2800" b="1" kern="0" dirty="0" smtClean="0"/>
              <a:t> </a:t>
            </a:r>
            <a:r>
              <a:rPr lang="en-CA" sz="2800" b="1" kern="0" dirty="0" err="1" smtClean="0"/>
              <a:t>Roh</a:t>
            </a:r>
            <a:r>
              <a:rPr lang="en-CA" sz="2800" b="1" kern="0" dirty="0" smtClean="0"/>
              <a:t> Kudus.  R</a:t>
            </a:r>
            <a:r>
              <a:rPr lang="en-US" sz="2800" b="1" dirty="0" smtClean="0"/>
              <a:t>m 5:5; 1 </a:t>
            </a:r>
            <a:r>
              <a:rPr lang="en-US" sz="2800" b="1" dirty="0" err="1" smtClean="0"/>
              <a:t>Yoh</a:t>
            </a:r>
            <a:r>
              <a:rPr lang="en-US" sz="2800" b="1" dirty="0" smtClean="0"/>
              <a:t> 4:13; </a:t>
            </a:r>
          </a:p>
          <a:p>
            <a:r>
              <a:rPr lang="en-US" sz="2800" b="1" dirty="0" smtClean="0"/>
              <a:t>       1 </a:t>
            </a:r>
            <a:r>
              <a:rPr lang="en-US" sz="2800" b="1" dirty="0" err="1" smtClean="0"/>
              <a:t>Kor</a:t>
            </a:r>
            <a:r>
              <a:rPr lang="en-US" sz="2800" b="1" dirty="0" smtClean="0"/>
              <a:t> 12:13</a:t>
            </a:r>
            <a:r>
              <a:rPr lang="en-CA" sz="2800" b="1" dirty="0" smtClean="0"/>
              <a:t>;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8:9,15,23; </a:t>
            </a:r>
            <a:r>
              <a:rPr lang="en-US" sz="2800" b="1" dirty="0" err="1" smtClean="0"/>
              <a:t>Kis</a:t>
            </a:r>
            <a:r>
              <a:rPr lang="en-US" sz="2800" b="1" dirty="0" smtClean="0"/>
              <a:t> 2:38; </a:t>
            </a:r>
            <a:r>
              <a:rPr lang="en-US" sz="2800" b="1" dirty="0" err="1" smtClean="0"/>
              <a:t>Yoh</a:t>
            </a:r>
            <a:r>
              <a:rPr lang="en-US" sz="2800" b="1" dirty="0" smtClean="0"/>
              <a:t> 7:39</a:t>
            </a:r>
            <a:endParaRPr lang="en-CA" sz="2800" b="1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9154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5. </a:t>
            </a:r>
            <a:r>
              <a:rPr lang="en-US" sz="2800" b="1" u="sng" dirty="0" err="1" smtClean="0"/>
              <a:t>Berkat-berkat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hidup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di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dalam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Roh</a:t>
            </a:r>
            <a:r>
              <a:rPr lang="en-US" sz="2800" b="1" u="sng" dirty="0" smtClean="0"/>
              <a:t> Kudus  48-71</a:t>
            </a:r>
            <a:r>
              <a:rPr lang="en-US" sz="2800" b="1" dirty="0" smtClean="0"/>
              <a:t> 						 	  </a:t>
            </a:r>
            <a:r>
              <a:rPr lang="en-US" sz="2800" b="1" dirty="0" err="1" smtClean="0">
                <a:solidFill>
                  <a:srgbClr val="FF0000"/>
                </a:solidFill>
              </a:rPr>
              <a:t>Puji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pada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hari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Jumat</a:t>
            </a:r>
            <a:endParaRPr lang="en-CA" sz="2800" b="1" dirty="0" smtClean="0">
              <a:solidFill>
                <a:srgbClr val="FF0000"/>
              </a:solidFill>
            </a:endParaRPr>
          </a:p>
          <a:p>
            <a:r>
              <a:rPr lang="en-US" sz="2800" b="1" dirty="0" smtClean="0"/>
              <a:t>55. </a:t>
            </a:r>
            <a:r>
              <a:rPr lang="en-CA" sz="2800" b="1" dirty="0" err="1" smtClean="0"/>
              <a:t>Aliran-aliran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kehidupan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dlm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Roh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memuaskan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dahaga</a:t>
            </a:r>
            <a:r>
              <a:rPr lang="en-CA" sz="2800" b="1" dirty="0" smtClean="0"/>
              <a:t> </a:t>
            </a:r>
          </a:p>
          <a:p>
            <a:r>
              <a:rPr lang="en-CA" sz="2800" b="1" dirty="0" smtClean="0"/>
              <a:t>       </a:t>
            </a:r>
            <a:r>
              <a:rPr lang="en-CA" sz="2800" b="1" dirty="0" err="1" smtClean="0"/>
              <a:t>kita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dan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mengalir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dari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dlm</a:t>
            </a:r>
            <a:r>
              <a:rPr lang="en-CA" sz="2800" b="1" dirty="0" smtClean="0"/>
              <a:t> 	</a:t>
            </a:r>
            <a:r>
              <a:rPr lang="en-CA" sz="2800" b="1" dirty="0" err="1" smtClean="0"/>
              <a:t>kita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kepada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orang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lian</a:t>
            </a:r>
            <a:r>
              <a:rPr lang="en-CA" sz="2800" b="1" dirty="0" smtClean="0"/>
              <a:t>.  </a:t>
            </a:r>
          </a:p>
          <a:p>
            <a:r>
              <a:rPr lang="en-CA" sz="2800" b="1" dirty="0" smtClean="0"/>
              <a:t>       </a:t>
            </a:r>
            <a:r>
              <a:rPr lang="en-US" sz="2800" b="1" dirty="0" err="1" smtClean="0"/>
              <a:t>Yoh</a:t>
            </a:r>
            <a:r>
              <a:rPr lang="en-US" sz="2800" b="1" dirty="0" smtClean="0"/>
              <a:t> 7:37-39; 4:14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56. </a:t>
            </a:r>
            <a:r>
              <a:rPr lang="en-US" sz="2800" b="1" dirty="0" err="1" smtClean="0"/>
              <a:t>Ditenggelamkan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Kudus.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Mrk</a:t>
            </a:r>
            <a:r>
              <a:rPr lang="en-US" sz="2800" b="1" dirty="0" smtClean="0"/>
              <a:t> 1:8; </a:t>
            </a:r>
            <a:r>
              <a:rPr lang="en-US" sz="2800" b="1" dirty="0" err="1" smtClean="0"/>
              <a:t>Kis</a:t>
            </a:r>
            <a:r>
              <a:rPr lang="en-US" sz="2800" b="1" dirty="0" smtClean="0"/>
              <a:t> 1:5-8; 11:16; 1 </a:t>
            </a:r>
            <a:r>
              <a:rPr lang="en-US" sz="2800" b="1" dirty="0" err="1" smtClean="0"/>
              <a:t>Kor</a:t>
            </a:r>
            <a:r>
              <a:rPr lang="en-US" sz="2800" b="1" dirty="0" smtClean="0"/>
              <a:t> 12:13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57.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Kudus </a:t>
            </a:r>
            <a:r>
              <a:rPr lang="en-US" sz="2800" b="1" dirty="0" err="1" smtClean="0"/>
              <a:t>datang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turun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atas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kamu</a:t>
            </a:r>
            <a:r>
              <a:rPr lang="en-US" sz="2800" b="1" dirty="0" smtClean="0"/>
              <a:t>.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Kis</a:t>
            </a:r>
            <a:r>
              <a:rPr lang="en-US" sz="2800" b="1" dirty="0" smtClean="0"/>
              <a:t> 1:8; 11:15; </a:t>
            </a:r>
            <a:r>
              <a:rPr lang="en-US" sz="2800" b="1" dirty="0" err="1" smtClean="0"/>
              <a:t>Yoh</a:t>
            </a:r>
            <a:r>
              <a:rPr lang="en-US" sz="2800" b="1" dirty="0" smtClean="0"/>
              <a:t> 16:7, 8, 13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58. </a:t>
            </a:r>
            <a:r>
              <a:rPr lang="en-US" sz="2800" b="1" dirty="0" err="1" smtClean="0"/>
              <a:t>Kuasa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Kudus </a:t>
            </a:r>
            <a:r>
              <a:rPr lang="en-US" sz="2800" b="1" dirty="0" err="1" smtClean="0"/>
              <a:t>untuk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menjadi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utusan-utusan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Kristus</a:t>
            </a:r>
            <a:r>
              <a:rPr lang="en-US" sz="2800" b="1" dirty="0" smtClean="0"/>
              <a:t>.   </a:t>
            </a:r>
          </a:p>
          <a:p>
            <a:r>
              <a:rPr lang="en-US" sz="2800" b="1" dirty="0" smtClean="0"/>
              <a:t>       2 </a:t>
            </a:r>
            <a:r>
              <a:rPr lang="en-US" sz="2800" b="1" dirty="0" err="1" smtClean="0"/>
              <a:t>Kor</a:t>
            </a:r>
            <a:r>
              <a:rPr lang="en-US" sz="2800" b="1" dirty="0" smtClean="0"/>
              <a:t> 5:17-20; </a:t>
            </a:r>
            <a:r>
              <a:rPr lang="en-US" sz="2800" b="1" dirty="0" err="1" smtClean="0"/>
              <a:t>Kis</a:t>
            </a:r>
            <a:r>
              <a:rPr lang="en-US" sz="2800" b="1" dirty="0" smtClean="0"/>
              <a:t> 1:8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59. </a:t>
            </a:r>
            <a:r>
              <a:rPr lang="en-US" sz="2800" b="1" dirty="0" err="1" smtClean="0"/>
              <a:t>Diurapi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dengan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Kudus. </a:t>
            </a:r>
          </a:p>
          <a:p>
            <a:r>
              <a:rPr lang="en-US" sz="2800" b="1" dirty="0" smtClean="0"/>
              <a:t>       2 </a:t>
            </a:r>
            <a:r>
              <a:rPr lang="en-US" sz="2800" b="1" dirty="0" err="1" smtClean="0"/>
              <a:t>Kor</a:t>
            </a:r>
            <a:r>
              <a:rPr lang="en-US" sz="2800" b="1" dirty="0" smtClean="0"/>
              <a:t> 1:21-22; 1 </a:t>
            </a:r>
            <a:r>
              <a:rPr lang="en-US" sz="2800" b="1" dirty="0" err="1" smtClean="0"/>
              <a:t>Yoh</a:t>
            </a:r>
            <a:r>
              <a:rPr lang="en-US" sz="2800" b="1" dirty="0" smtClean="0"/>
              <a:t> 2:20, 27</a:t>
            </a:r>
            <a:endParaRPr lang="en-CA" sz="2800" b="1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52400"/>
            <a:ext cx="89154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5. </a:t>
            </a:r>
            <a:r>
              <a:rPr lang="en-US" sz="2800" b="1" u="sng" dirty="0" err="1" smtClean="0"/>
              <a:t>Berkat-berkat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hidup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di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dalam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Roh</a:t>
            </a:r>
            <a:r>
              <a:rPr lang="en-US" sz="2800" b="1" u="sng" dirty="0" smtClean="0"/>
              <a:t> Kudus  48-71</a:t>
            </a:r>
            <a:r>
              <a:rPr lang="en-US" sz="2800" b="1" dirty="0" smtClean="0"/>
              <a:t>  							  </a:t>
            </a:r>
            <a:r>
              <a:rPr lang="en-US" sz="2800" b="1" dirty="0" err="1" smtClean="0">
                <a:solidFill>
                  <a:srgbClr val="FF0000"/>
                </a:solidFill>
              </a:rPr>
              <a:t>Puji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pada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hari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Jumat</a:t>
            </a:r>
            <a:endParaRPr lang="en-CA" sz="2800" b="1" dirty="0" smtClean="0">
              <a:solidFill>
                <a:srgbClr val="FF0000"/>
              </a:solidFill>
            </a:endParaRPr>
          </a:p>
          <a:p>
            <a:r>
              <a:rPr lang="en-US" sz="2800" b="1" dirty="0" smtClean="0"/>
              <a:t>60. </a:t>
            </a:r>
            <a:r>
              <a:rPr lang="en-US" sz="2800" b="1" dirty="0" err="1" smtClean="0"/>
              <a:t>Dimeteraikan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dengan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Kudus. </a:t>
            </a:r>
          </a:p>
          <a:p>
            <a:r>
              <a:rPr lang="en-US" sz="2800" b="1" dirty="0" smtClean="0"/>
              <a:t>       2 </a:t>
            </a:r>
            <a:r>
              <a:rPr lang="en-US" sz="2800" b="1" dirty="0" err="1" smtClean="0"/>
              <a:t>Kor</a:t>
            </a:r>
            <a:r>
              <a:rPr lang="en-US" sz="2800" b="1" dirty="0" smtClean="0"/>
              <a:t> 1:21-22; </a:t>
            </a:r>
            <a:r>
              <a:rPr lang="en-US" sz="2800" b="1" dirty="0" err="1" smtClean="0"/>
              <a:t>Ef</a:t>
            </a:r>
            <a:r>
              <a:rPr lang="en-US" sz="2800" b="1" dirty="0" smtClean="0"/>
              <a:t> 1:13; 4:30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61.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Kudus </a:t>
            </a:r>
            <a:r>
              <a:rPr lang="en-US" sz="2800" b="1" dirty="0" err="1" smtClean="0"/>
              <a:t>adalah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jaminan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dari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semua</a:t>
            </a:r>
            <a:r>
              <a:rPr lang="en-US" sz="2800" b="1" dirty="0" smtClean="0"/>
              <a:t> yang </a:t>
            </a:r>
            <a:r>
              <a:rPr lang="en-US" sz="2800" b="1" dirty="0" err="1" smtClean="0"/>
              <a:t>telah</a:t>
            </a:r>
            <a:endParaRPr lang="en-US" sz="2800" b="1" dirty="0" smtClean="0"/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disediakan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untuk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kita</a:t>
            </a:r>
            <a:r>
              <a:rPr lang="en-US" sz="2800" b="1" dirty="0" smtClean="0"/>
              <a:t>.  2 </a:t>
            </a:r>
            <a:r>
              <a:rPr lang="en-US" sz="2800" b="1" dirty="0" err="1" smtClean="0"/>
              <a:t>Kor</a:t>
            </a:r>
            <a:r>
              <a:rPr lang="en-US" sz="2800" b="1" dirty="0" smtClean="0"/>
              <a:t> 1:21-22; 5:5</a:t>
            </a:r>
            <a:r>
              <a:rPr lang="en-CA" sz="2800" b="1" dirty="0" smtClean="0"/>
              <a:t>; </a:t>
            </a:r>
            <a:r>
              <a:rPr lang="en-US" sz="2800" b="1" dirty="0" err="1" smtClean="0"/>
              <a:t>Ef</a:t>
            </a:r>
            <a:r>
              <a:rPr lang="en-US" sz="2800" b="1" dirty="0" smtClean="0"/>
              <a:t> 1:13-14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62.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kebenaran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menolong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mengajar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kita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kebenaran</a:t>
            </a:r>
            <a:r>
              <a:rPr lang="en-US" sz="2800" b="1" dirty="0" smtClean="0"/>
              <a:t> </a:t>
            </a:r>
          </a:p>
          <a:p>
            <a:r>
              <a:rPr lang="en-US" sz="2800" b="1" dirty="0" smtClean="0"/>
              <a:t>       Allah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Kristus</a:t>
            </a:r>
            <a:r>
              <a:rPr lang="en-US" sz="2800" b="1" dirty="0" smtClean="0"/>
              <a:t>.  </a:t>
            </a:r>
            <a:r>
              <a:rPr lang="en-US" sz="2800" b="1" dirty="0" err="1" smtClean="0"/>
              <a:t>Yoh</a:t>
            </a:r>
            <a:r>
              <a:rPr lang="en-US" sz="2800" b="1" dirty="0" smtClean="0"/>
              <a:t> 14:16-18, 26; 15:26; 16:7-15; </a:t>
            </a:r>
          </a:p>
          <a:p>
            <a:r>
              <a:rPr lang="en-US" sz="2800" b="1" dirty="0" smtClean="0"/>
              <a:t>       1 </a:t>
            </a:r>
            <a:r>
              <a:rPr lang="en-US" sz="2800" b="1" dirty="0" err="1" smtClean="0"/>
              <a:t>Kor</a:t>
            </a:r>
            <a:r>
              <a:rPr lang="en-US" sz="2800" b="1" dirty="0" smtClean="0"/>
              <a:t> 2:10-16; </a:t>
            </a:r>
            <a:r>
              <a:rPr lang="en-US" sz="2800" b="1" dirty="0" err="1" smtClean="0"/>
              <a:t>Ef</a:t>
            </a:r>
            <a:r>
              <a:rPr lang="en-US" sz="2800" b="1" dirty="0" smtClean="0"/>
              <a:t> 6:17-18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63.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memimpin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kita</a:t>
            </a:r>
            <a:r>
              <a:rPr lang="en-US" sz="2800" b="1" dirty="0" smtClean="0"/>
              <a:t>.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8:4-5, 12-14; Gal 5:18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64.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menguduskan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kita</a:t>
            </a:r>
            <a:r>
              <a:rPr lang="en-US" sz="2800" b="1" dirty="0" smtClean="0"/>
              <a:t>.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15:16; Gal 5:16-23;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Kol</a:t>
            </a:r>
            <a:r>
              <a:rPr lang="en-US" sz="2800" b="1" dirty="0" smtClean="0"/>
              <a:t> 3:5-17; 2 </a:t>
            </a:r>
            <a:r>
              <a:rPr lang="en-US" sz="2800" b="1" dirty="0" err="1" smtClean="0"/>
              <a:t>Tes</a:t>
            </a:r>
            <a:r>
              <a:rPr lang="en-US" sz="2800" b="1" dirty="0" smtClean="0"/>
              <a:t> 2:13</a:t>
            </a:r>
            <a:r>
              <a:rPr lang="en-CA" sz="2800" b="1" dirty="0" smtClean="0"/>
              <a:t>; </a:t>
            </a:r>
            <a:r>
              <a:rPr lang="en-US" sz="2800" b="1" dirty="0" smtClean="0"/>
              <a:t>1 </a:t>
            </a:r>
            <a:r>
              <a:rPr lang="en-US" sz="2800" b="1" dirty="0" err="1" smtClean="0"/>
              <a:t>Ptr</a:t>
            </a:r>
            <a:r>
              <a:rPr lang="en-US" sz="2800" b="1" dirty="0" smtClean="0"/>
              <a:t> 1:1-2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65.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memberi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kita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karunia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untuk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melayani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orang</a:t>
            </a:r>
            <a:r>
              <a:rPr lang="en-US" sz="2800" b="1" dirty="0" smtClean="0"/>
              <a:t> lain.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12:6-8; 1 </a:t>
            </a:r>
            <a:r>
              <a:rPr lang="en-US" sz="2800" b="1" dirty="0" err="1" smtClean="0"/>
              <a:t>Ptr</a:t>
            </a:r>
            <a:r>
              <a:rPr lang="en-US" sz="2800" b="1" dirty="0" smtClean="0"/>
              <a:t> 4:10; 1 </a:t>
            </a:r>
            <a:r>
              <a:rPr lang="en-US" sz="2800" b="1" dirty="0" err="1" smtClean="0"/>
              <a:t>Kor</a:t>
            </a:r>
            <a:r>
              <a:rPr lang="en-US" sz="2800" b="1" dirty="0" smtClean="0"/>
              <a:t> 12:4-11</a:t>
            </a:r>
            <a:endParaRPr lang="en-CA" sz="2800" b="1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9154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5. </a:t>
            </a:r>
            <a:r>
              <a:rPr lang="en-US" sz="2800" b="1" u="sng" dirty="0" err="1" smtClean="0"/>
              <a:t>Berkat-berkat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hidup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di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dalam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Roh</a:t>
            </a:r>
            <a:r>
              <a:rPr lang="en-US" sz="2800" b="1" u="sng" dirty="0" smtClean="0"/>
              <a:t> Kudus  48-71</a:t>
            </a:r>
            <a:r>
              <a:rPr lang="en-US" sz="2800" b="1" dirty="0" smtClean="0"/>
              <a:t>  	  						  </a:t>
            </a:r>
            <a:r>
              <a:rPr lang="en-US" sz="2800" b="1" dirty="0" err="1" smtClean="0">
                <a:solidFill>
                  <a:srgbClr val="FF0000"/>
                </a:solidFill>
              </a:rPr>
              <a:t>Puji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pada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hari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Jumat</a:t>
            </a:r>
            <a:endParaRPr lang="en-CA" sz="2800" b="1" dirty="0" smtClean="0">
              <a:solidFill>
                <a:srgbClr val="FF0000"/>
              </a:solidFill>
            </a:endParaRPr>
          </a:p>
          <a:p>
            <a:r>
              <a:rPr lang="en-US" sz="2800" b="1" dirty="0" smtClean="0"/>
              <a:t>66.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Kudus </a:t>
            </a:r>
            <a:r>
              <a:rPr lang="en-US" sz="2800" b="1" dirty="0" err="1" smtClean="0"/>
              <a:t>memenuhi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kita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untuk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melakukan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kehendak</a:t>
            </a:r>
            <a:r>
              <a:rPr lang="en-US" sz="2800" b="1" dirty="0" smtClean="0"/>
              <a:t>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Tuhan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berjalan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sebagaimana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Yesus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berjalan</a:t>
            </a:r>
            <a:r>
              <a:rPr lang="en-US" sz="2800" b="1" dirty="0" smtClean="0"/>
              <a:t>!</a:t>
            </a:r>
            <a:r>
              <a:rPr lang="en-CA" sz="2800" b="1" dirty="0" smtClean="0"/>
              <a:t>  </a:t>
            </a:r>
          </a:p>
          <a:p>
            <a:r>
              <a:rPr lang="en-CA" sz="2800" b="1" dirty="0" smtClean="0"/>
              <a:t>       </a:t>
            </a:r>
            <a:r>
              <a:rPr lang="en-US" sz="2800" b="1" dirty="0" err="1" smtClean="0"/>
              <a:t>Ef</a:t>
            </a:r>
            <a:r>
              <a:rPr lang="en-US" sz="2800" b="1" dirty="0" smtClean="0"/>
              <a:t> 5:18; </a:t>
            </a:r>
            <a:r>
              <a:rPr lang="en-US" sz="2800" b="1" dirty="0" err="1" smtClean="0"/>
              <a:t>Kis</a:t>
            </a:r>
            <a:r>
              <a:rPr lang="en-US" sz="2800" b="1" dirty="0" smtClean="0"/>
              <a:t> 2:4; 4:31; 13:52; 1 </a:t>
            </a:r>
            <a:r>
              <a:rPr lang="en-US" sz="2800" b="1" dirty="0" err="1" smtClean="0"/>
              <a:t>Yoh</a:t>
            </a:r>
            <a:r>
              <a:rPr lang="en-US" sz="2800" b="1" dirty="0" smtClean="0"/>
              <a:t> 2:6 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67. </a:t>
            </a:r>
            <a:r>
              <a:rPr lang="en-CA" sz="2800" b="1" dirty="0" err="1" smtClean="0">
                <a:cs typeface="Calibri" pitchFamily="34" charset="0"/>
              </a:rPr>
              <a:t>Sunat</a:t>
            </a:r>
            <a:r>
              <a:rPr lang="en-CA" sz="2800" b="1" dirty="0" smtClean="0">
                <a:cs typeface="Calibri" pitchFamily="34" charset="0"/>
              </a:rPr>
              <a:t> </a:t>
            </a:r>
            <a:r>
              <a:rPr lang="en-CA" sz="2800" b="1" dirty="0" err="1" smtClean="0">
                <a:cs typeface="Calibri" pitchFamily="34" charset="0"/>
              </a:rPr>
              <a:t>oleh</a:t>
            </a:r>
            <a:r>
              <a:rPr lang="en-CA" sz="2800" b="1" dirty="0" smtClean="0">
                <a:cs typeface="Calibri" pitchFamily="34" charset="0"/>
              </a:rPr>
              <a:t> </a:t>
            </a:r>
            <a:r>
              <a:rPr lang="en-CA" sz="2800" b="1" dirty="0" err="1" smtClean="0">
                <a:cs typeface="Calibri" pitchFamily="34" charset="0"/>
              </a:rPr>
              <a:t>Kristus</a:t>
            </a:r>
            <a:r>
              <a:rPr lang="en-CA" sz="2800" b="1" dirty="0" smtClean="0">
                <a:cs typeface="Calibri" pitchFamily="34" charset="0"/>
              </a:rPr>
              <a:t> </a:t>
            </a:r>
            <a:r>
              <a:rPr lang="en-CA" sz="2800" b="1" dirty="0" err="1" smtClean="0">
                <a:cs typeface="Calibri" pitchFamily="34" charset="0"/>
              </a:rPr>
              <a:t>untuk</a:t>
            </a:r>
            <a:r>
              <a:rPr lang="en-CA" sz="2800" b="1" dirty="0" smtClean="0">
                <a:cs typeface="Calibri" pitchFamily="34" charset="0"/>
              </a:rPr>
              <a:t> </a:t>
            </a:r>
            <a:r>
              <a:rPr lang="en-CA" sz="2800" b="1" dirty="0" err="1" smtClean="0">
                <a:cs typeface="Calibri" pitchFamily="34" charset="0"/>
              </a:rPr>
              <a:t>hidup</a:t>
            </a:r>
            <a:r>
              <a:rPr lang="en-CA" sz="2800" b="1" dirty="0" smtClean="0">
                <a:cs typeface="Calibri" pitchFamily="34" charset="0"/>
              </a:rPr>
              <a:t> </a:t>
            </a:r>
            <a:r>
              <a:rPr lang="en-CA" sz="2800" b="1" dirty="0" err="1" smtClean="0">
                <a:cs typeface="Calibri" pitchFamily="34" charset="0"/>
              </a:rPr>
              <a:t>menurut</a:t>
            </a:r>
            <a:r>
              <a:rPr lang="en-CA" sz="2800" b="1" dirty="0" smtClean="0">
                <a:cs typeface="Calibri" pitchFamily="34" charset="0"/>
              </a:rPr>
              <a:t> </a:t>
            </a:r>
            <a:r>
              <a:rPr lang="en-CA" sz="2800" b="1" dirty="0" err="1" smtClean="0">
                <a:cs typeface="Calibri" pitchFamily="34" charset="0"/>
              </a:rPr>
              <a:t>Kristus</a:t>
            </a:r>
            <a:r>
              <a:rPr lang="en-CA" sz="2800" b="1" dirty="0" smtClean="0">
                <a:cs typeface="Calibri" pitchFamily="34" charset="0"/>
              </a:rPr>
              <a:t> </a:t>
            </a:r>
            <a:r>
              <a:rPr lang="en-CA" sz="2800" b="1" dirty="0" err="1" smtClean="0">
                <a:cs typeface="Calibri" pitchFamily="34" charset="0"/>
              </a:rPr>
              <a:t>dlm</a:t>
            </a:r>
            <a:r>
              <a:rPr lang="en-CA" sz="2800" b="1" dirty="0" smtClean="0">
                <a:cs typeface="Calibri" pitchFamily="34" charset="0"/>
              </a:rPr>
              <a:t> </a:t>
            </a:r>
          </a:p>
          <a:p>
            <a:r>
              <a:rPr lang="en-CA" sz="2800" b="1" dirty="0" smtClean="0">
                <a:cs typeface="Calibri" pitchFamily="34" charset="0"/>
              </a:rPr>
              <a:t>       </a:t>
            </a:r>
            <a:r>
              <a:rPr lang="en-CA" sz="2800" b="1" dirty="0" err="1" smtClean="0">
                <a:cs typeface="Calibri" pitchFamily="34" charset="0"/>
              </a:rPr>
              <a:t>Roh</a:t>
            </a:r>
            <a:r>
              <a:rPr lang="en-CA" sz="2800" b="1" dirty="0" smtClean="0">
                <a:cs typeface="Calibri" pitchFamily="34" charset="0"/>
              </a:rPr>
              <a:t>, </a:t>
            </a:r>
            <a:r>
              <a:rPr lang="en-CA" sz="2800" b="1" dirty="0" err="1" smtClean="0">
                <a:cs typeface="Calibri" pitchFamily="34" charset="0"/>
              </a:rPr>
              <a:t>tidak</a:t>
            </a:r>
            <a:r>
              <a:rPr lang="en-CA" sz="2800" b="1" dirty="0" smtClean="0">
                <a:cs typeface="Calibri" pitchFamily="34" charset="0"/>
              </a:rPr>
              <a:t> </a:t>
            </a:r>
            <a:r>
              <a:rPr lang="en-CA" sz="2800" b="1" dirty="0" err="1" smtClean="0">
                <a:cs typeface="Calibri" pitchFamily="34" charset="0"/>
              </a:rPr>
              <a:t>menurut</a:t>
            </a:r>
            <a:r>
              <a:rPr lang="en-CA" sz="2800" b="1" dirty="0" smtClean="0">
                <a:cs typeface="Calibri" pitchFamily="34" charset="0"/>
              </a:rPr>
              <a:t> </a:t>
            </a:r>
            <a:r>
              <a:rPr lang="en-CA" sz="2800" b="1" dirty="0" err="1" smtClean="0">
                <a:cs typeface="Calibri" pitchFamily="34" charset="0"/>
              </a:rPr>
              <a:t>daging</a:t>
            </a:r>
            <a:r>
              <a:rPr lang="en-US" sz="2800" b="1" dirty="0" smtClean="0">
                <a:cs typeface="Times New Roman" pitchFamily="18" charset="0"/>
              </a:rPr>
              <a:t>. </a:t>
            </a:r>
            <a:r>
              <a:rPr lang="en-US" sz="2800" b="1" dirty="0" err="1" smtClean="0"/>
              <a:t>Kol</a:t>
            </a:r>
            <a:r>
              <a:rPr lang="en-US" sz="2800" b="1" dirty="0" smtClean="0"/>
              <a:t> 2:11-13;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2:29; 8:9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68. </a:t>
            </a:r>
            <a:r>
              <a:rPr lang="en-US" sz="2800" b="1" dirty="0" err="1" smtClean="0"/>
              <a:t>Hebat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kuasa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kekuatan</a:t>
            </a:r>
            <a:r>
              <a:rPr lang="en-US" sz="2800" b="1" dirty="0" smtClean="0"/>
              <a:t>. </a:t>
            </a:r>
            <a:r>
              <a:rPr lang="en-US" sz="2800" b="1" dirty="0" err="1" smtClean="0"/>
              <a:t>Ef</a:t>
            </a:r>
            <a:r>
              <a:rPr lang="en-US" sz="2800" b="1" dirty="0" smtClean="0"/>
              <a:t> 1:19; 3:20; </a:t>
            </a:r>
            <a:r>
              <a:rPr lang="en-US" sz="2800" b="1" dirty="0" err="1" smtClean="0"/>
              <a:t>Kis</a:t>
            </a:r>
            <a:r>
              <a:rPr lang="en-US" sz="2800" b="1" dirty="0" smtClean="0"/>
              <a:t> 1:8; </a:t>
            </a:r>
          </a:p>
          <a:p>
            <a:r>
              <a:rPr lang="en-US" sz="2800" b="1" dirty="0" smtClean="0"/>
              <a:t>       2 </a:t>
            </a:r>
            <a:r>
              <a:rPr lang="en-US" sz="2800" b="1" dirty="0" err="1" smtClean="0"/>
              <a:t>Kor</a:t>
            </a:r>
            <a:r>
              <a:rPr lang="en-US" sz="2800" b="1" dirty="0" smtClean="0"/>
              <a:t> 4:7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69. </a:t>
            </a:r>
            <a:r>
              <a:rPr lang="en-CA" sz="2800" b="1" dirty="0" err="1" smtClean="0">
                <a:cs typeface="Calibri" pitchFamily="34" charset="0"/>
              </a:rPr>
              <a:t>Karya</a:t>
            </a:r>
            <a:r>
              <a:rPr lang="en-CA" sz="2800" b="1" dirty="0" smtClean="0">
                <a:cs typeface="Calibri" pitchFamily="34" charset="0"/>
              </a:rPr>
              <a:t> Allah yang </a:t>
            </a:r>
            <a:r>
              <a:rPr lang="en-CA" sz="2800" b="1" dirty="0" err="1" smtClean="0">
                <a:cs typeface="Calibri" pitchFamily="34" charset="0"/>
              </a:rPr>
              <a:t>indah</a:t>
            </a:r>
            <a:r>
              <a:rPr lang="en-CA" sz="2800" b="1" dirty="0" smtClean="0">
                <a:cs typeface="Calibri" pitchFamily="34" charset="0"/>
              </a:rPr>
              <a:t>, </a:t>
            </a:r>
            <a:r>
              <a:rPr lang="en-CA" sz="2800" b="1" dirty="0" err="1" smtClean="0">
                <a:cs typeface="Calibri" pitchFamily="34" charset="0"/>
              </a:rPr>
              <a:t>diciptakan</a:t>
            </a:r>
            <a:r>
              <a:rPr lang="en-CA" sz="2800" b="1" dirty="0" smtClean="0">
                <a:cs typeface="Calibri" pitchFamily="34" charset="0"/>
              </a:rPr>
              <a:t> </a:t>
            </a:r>
            <a:r>
              <a:rPr lang="en-CA" sz="2800" b="1" dirty="0" err="1" smtClean="0">
                <a:cs typeface="Calibri" pitchFamily="34" charset="0"/>
              </a:rPr>
              <a:t>dalam</a:t>
            </a:r>
            <a:r>
              <a:rPr lang="en-CA" sz="2800" b="1" dirty="0" smtClean="0">
                <a:cs typeface="Calibri" pitchFamily="34" charset="0"/>
              </a:rPr>
              <a:t> </a:t>
            </a:r>
            <a:r>
              <a:rPr lang="en-CA" sz="2800" b="1" dirty="0" err="1" smtClean="0">
                <a:cs typeface="Calibri" pitchFamily="34" charset="0"/>
              </a:rPr>
              <a:t>Kristus</a:t>
            </a:r>
            <a:r>
              <a:rPr lang="en-CA" sz="2800" b="1" dirty="0" smtClean="0">
                <a:cs typeface="Calibri" pitchFamily="34" charset="0"/>
              </a:rPr>
              <a:t>. </a:t>
            </a:r>
            <a:r>
              <a:rPr lang="en-US" sz="2800" b="1" dirty="0" smtClean="0"/>
              <a:t>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Ef</a:t>
            </a:r>
            <a:r>
              <a:rPr lang="en-US" sz="2800" b="1" dirty="0" smtClean="0"/>
              <a:t> 2:10; </a:t>
            </a:r>
            <a:r>
              <a:rPr lang="en-US" sz="2800" b="1" dirty="0" err="1" smtClean="0"/>
              <a:t>Flp</a:t>
            </a:r>
            <a:r>
              <a:rPr lang="en-US" sz="2800" b="1" dirty="0" smtClean="0"/>
              <a:t> 2:13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70-71. </a:t>
            </a:r>
            <a:r>
              <a:rPr lang="en-CA" sz="2800" b="1" dirty="0" err="1" smtClean="0"/>
              <a:t>Dipimpin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dalam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prosesi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kemenangan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dan</a:t>
            </a:r>
            <a:r>
              <a:rPr lang="en-CA" sz="2800" b="1" dirty="0" smtClean="0"/>
              <a:t> </a:t>
            </a:r>
            <a:r>
              <a:rPr lang="en-CA" sz="2800" b="1" i="1" dirty="0" err="1" smtClean="0"/>
              <a:t>nike</a:t>
            </a:r>
            <a:r>
              <a:rPr lang="en-CA" sz="2800" b="1" dirty="0" smtClean="0"/>
              <a:t> </a:t>
            </a:r>
          </a:p>
          <a:p>
            <a:r>
              <a:rPr lang="en-CA" sz="2800" b="1" dirty="0" smtClean="0"/>
              <a:t>       </a:t>
            </a:r>
            <a:r>
              <a:rPr lang="en-CA" sz="2800" b="1" dirty="0" err="1" smtClean="0"/>
              <a:t>kemenangan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di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dalam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Kristus</a:t>
            </a:r>
            <a:r>
              <a:rPr lang="en-CA" sz="2800" b="1" dirty="0" smtClean="0"/>
              <a:t>. </a:t>
            </a:r>
            <a:r>
              <a:rPr lang="en-US" sz="2800" b="1" dirty="0" smtClean="0"/>
              <a:t> 2 </a:t>
            </a:r>
            <a:r>
              <a:rPr lang="en-US" sz="2800" b="1" dirty="0" err="1" smtClean="0"/>
              <a:t>Kor</a:t>
            </a:r>
            <a:r>
              <a:rPr lang="en-US" sz="2800" b="1" dirty="0" smtClean="0"/>
              <a:t> 2:14; 1 </a:t>
            </a:r>
            <a:r>
              <a:rPr lang="en-US" sz="2800" b="1" dirty="0" err="1" smtClean="0"/>
              <a:t>Kor</a:t>
            </a:r>
            <a:r>
              <a:rPr lang="en-US" sz="2800" b="1" dirty="0" smtClean="0"/>
              <a:t> 15:57 </a:t>
            </a:r>
            <a:endParaRPr lang="en-CA" sz="24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9154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5. </a:t>
            </a:r>
            <a:r>
              <a:rPr lang="en-US" sz="2800" b="1" u="sng" dirty="0" err="1" smtClean="0"/>
              <a:t>Berkat-berkat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hidup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di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dalam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Roh</a:t>
            </a:r>
            <a:r>
              <a:rPr lang="en-US" sz="2800" b="1" u="sng" dirty="0" smtClean="0"/>
              <a:t> Kudus  48-71</a:t>
            </a:r>
            <a:r>
              <a:rPr lang="en-US" sz="2800" b="1" dirty="0" smtClean="0"/>
              <a:t>  	  						  </a:t>
            </a:r>
            <a:r>
              <a:rPr lang="en-US" sz="2800" b="1" dirty="0" err="1" smtClean="0">
                <a:solidFill>
                  <a:srgbClr val="FF0000"/>
                </a:solidFill>
              </a:rPr>
              <a:t>Puji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pada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hari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Jumat</a:t>
            </a:r>
            <a:endParaRPr lang="en-CA" sz="2800" b="1" dirty="0" smtClean="0">
              <a:solidFill>
                <a:srgbClr val="FF0000"/>
              </a:solidFill>
            </a:endParaRPr>
          </a:p>
          <a:p>
            <a:r>
              <a:rPr lang="en-US" sz="2800" b="1" dirty="0" smtClean="0"/>
              <a:t> </a:t>
            </a:r>
            <a:endParaRPr lang="en-CA" sz="2800" b="1" dirty="0" smtClean="0"/>
          </a:p>
          <a:p>
            <a:pPr algn="ctr"/>
            <a:r>
              <a:rPr lang="en-US" sz="2800" b="1" dirty="0" err="1" smtClean="0"/>
              <a:t>Juga</a:t>
            </a:r>
            <a:r>
              <a:rPr lang="en-US" sz="2800" b="1" dirty="0" smtClean="0"/>
              <a:t> </a:t>
            </a:r>
          </a:p>
          <a:p>
            <a:pPr algn="ctr"/>
            <a:r>
              <a:rPr lang="en-US" sz="2800" b="1" dirty="0" smtClean="0"/>
              <a:t>8  </a:t>
            </a:r>
            <a:r>
              <a:rPr lang="en-US" sz="2800" b="1" dirty="0" err="1" smtClean="0"/>
              <a:t>Diangkat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sebagai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anak-anak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dengan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Anak</a:t>
            </a:r>
            <a:r>
              <a:rPr lang="en-US" sz="2800" b="1" dirty="0" smtClean="0"/>
              <a:t> Allah </a:t>
            </a:r>
            <a:r>
              <a:rPr lang="en-US" sz="2800" b="1" dirty="0" err="1" smtClean="0"/>
              <a:t>dikirim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hati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kita</a:t>
            </a:r>
            <a:r>
              <a:rPr lang="en-US" sz="2800" b="1" dirty="0" smtClean="0"/>
              <a:t> </a:t>
            </a:r>
          </a:p>
          <a:p>
            <a:pPr algn="ctr"/>
            <a:r>
              <a:rPr lang="en-US" sz="2800" b="1" dirty="0" smtClean="0"/>
              <a:t>17-19  Di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kita</a:t>
            </a:r>
            <a:r>
              <a:rPr lang="en-US" sz="2800" b="1" dirty="0" smtClean="0"/>
              <a:t>, bait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Kudus</a:t>
            </a:r>
            <a:endParaRPr lang="en-CA" sz="2800" b="1" dirty="0" smtClean="0"/>
          </a:p>
          <a:p>
            <a:pPr marL="457200" indent="-457200" algn="ctr"/>
            <a:r>
              <a:rPr lang="en-US" sz="2800" b="1" dirty="0" smtClean="0"/>
              <a:t>22  </a:t>
            </a:r>
            <a:r>
              <a:rPr lang="en-US" sz="2800" b="1" dirty="0" err="1" smtClean="0"/>
              <a:t>Ditenggelamkan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Bapa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Anak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Kudus             </a:t>
            </a:r>
          </a:p>
          <a:p>
            <a:pPr marL="457200" indent="-457200" algn="ctr"/>
            <a:r>
              <a:rPr lang="en-US" sz="2800" b="1" dirty="0" smtClean="0"/>
              <a:t>23  Persekutuan </a:t>
            </a:r>
            <a:r>
              <a:rPr lang="en-US" sz="2800" b="1" dirty="0" err="1" smtClean="0"/>
              <a:t>dengan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Kudus</a:t>
            </a:r>
            <a:endParaRPr lang="en-CA" sz="2800" b="1" dirty="0" smtClean="0"/>
          </a:p>
          <a:p>
            <a:pPr marL="514350" indent="-514350" algn="ctr">
              <a:buAutoNum type="arabicPlain" startAt="24"/>
            </a:pPr>
            <a:r>
              <a:rPr lang="en-US" sz="2800" b="1" dirty="0" err="1" smtClean="0"/>
              <a:t>Jalan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masuk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kepada</a:t>
            </a:r>
            <a:r>
              <a:rPr lang="en-US" sz="2800" b="1" dirty="0" smtClean="0"/>
              <a:t> Allah </a:t>
            </a:r>
            <a:r>
              <a:rPr lang="en-US" sz="2800" b="1" dirty="0" err="1" smtClean="0"/>
              <a:t>melalui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Kristus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</a:p>
          <a:p>
            <a:pPr marL="514350" indent="-514350" algn="ctr"/>
            <a:r>
              <a:rPr lang="en-US" sz="2800" b="1" dirty="0" err="1" smtClean="0"/>
              <a:t>satu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. </a:t>
            </a:r>
            <a:r>
              <a:rPr lang="en-US" sz="2800" b="1" dirty="0" err="1" smtClean="0"/>
              <a:t>Ef</a:t>
            </a:r>
            <a:r>
              <a:rPr lang="en-US" sz="2800" b="1" dirty="0" smtClean="0"/>
              <a:t> 2:18</a:t>
            </a:r>
            <a:endParaRPr lang="en-CA" sz="2800" b="1" dirty="0" smtClean="0"/>
          </a:p>
          <a:p>
            <a:pPr algn="ctr"/>
            <a:r>
              <a:rPr lang="en-US" sz="2800" b="1" dirty="0" smtClean="0"/>
              <a:t>28-29 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berdoa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untuk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kita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membantu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kita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berdoa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Roh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menggunakan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Firman</a:t>
            </a:r>
            <a:r>
              <a:rPr lang="en-US" sz="2800" b="1" dirty="0" smtClean="0"/>
              <a:t> Allah</a:t>
            </a:r>
            <a:endParaRPr lang="en-CA" sz="28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76200"/>
            <a:ext cx="8915400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6. </a:t>
            </a:r>
            <a:r>
              <a:rPr lang="en-US" sz="2800" b="1" u="sng" dirty="0" err="1" smtClean="0"/>
              <a:t>Berkat-berkat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menjadi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tubuh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Kristus</a:t>
            </a:r>
            <a:r>
              <a:rPr lang="en-US" sz="2800" b="1" u="sng" dirty="0" smtClean="0"/>
              <a:t>  72-82</a:t>
            </a:r>
            <a:r>
              <a:rPr lang="en-US" sz="2800" b="1" dirty="0" smtClean="0"/>
              <a:t> 								  </a:t>
            </a:r>
            <a:r>
              <a:rPr lang="en-US" sz="2800" b="1" dirty="0" err="1" smtClean="0">
                <a:solidFill>
                  <a:srgbClr val="FF0000"/>
                </a:solidFill>
              </a:rPr>
              <a:t>Puji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pada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hari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Sabtu</a:t>
            </a:r>
            <a:endParaRPr lang="en-CA" sz="2800" b="1" dirty="0" smtClean="0"/>
          </a:p>
          <a:p>
            <a:r>
              <a:rPr lang="en-US" sz="2800" b="1" dirty="0" smtClean="0"/>
              <a:t>72. </a:t>
            </a:r>
            <a:r>
              <a:rPr lang="en-US" sz="2800" b="1" dirty="0" err="1" smtClean="0"/>
              <a:t>Anggota-anggota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tubuh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Kristus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Gereja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disatukan</a:t>
            </a:r>
            <a:r>
              <a:rPr lang="en-US" sz="2800" b="1" dirty="0" smtClean="0"/>
              <a:t>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Kristus</a:t>
            </a:r>
            <a:r>
              <a:rPr lang="en-US" sz="2800" b="1" dirty="0" smtClean="0"/>
              <a:t> yang </a:t>
            </a:r>
            <a:r>
              <a:rPr lang="en-US" sz="2800" b="1" dirty="0" err="1" smtClean="0"/>
              <a:t>menjadi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Kepala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atas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kita</a:t>
            </a:r>
            <a:r>
              <a:rPr lang="en-US" sz="2800" b="1" dirty="0" smtClean="0"/>
              <a:t> </a:t>
            </a:r>
          </a:p>
          <a:p>
            <a:r>
              <a:rPr lang="en-US" sz="2800" b="1" dirty="0" smtClean="0"/>
              <a:t>       1 </a:t>
            </a:r>
            <a:r>
              <a:rPr lang="en-US" sz="2800" b="1" dirty="0" err="1" smtClean="0"/>
              <a:t>Kor</a:t>
            </a:r>
            <a:r>
              <a:rPr lang="en-US" sz="2800" b="1" dirty="0" smtClean="0"/>
              <a:t> 12:13, 27; </a:t>
            </a:r>
            <a:r>
              <a:rPr lang="en-US" sz="2800" b="1" dirty="0" err="1" smtClean="0"/>
              <a:t>Ef</a:t>
            </a:r>
            <a:r>
              <a:rPr lang="en-US" sz="2800" b="1" dirty="0" smtClean="0"/>
              <a:t> 5:23, 30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73. </a:t>
            </a:r>
            <a:r>
              <a:rPr lang="en-US" sz="2800" b="1" dirty="0" err="1" smtClean="0"/>
              <a:t>Saudara-saudari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Kristus</a:t>
            </a:r>
            <a:r>
              <a:rPr lang="en-US" sz="2800" b="1" dirty="0" smtClean="0"/>
              <a:t>. </a:t>
            </a:r>
            <a:r>
              <a:rPr lang="en-CA" sz="2800" b="1" dirty="0" smtClean="0"/>
              <a:t> </a:t>
            </a:r>
          </a:p>
          <a:p>
            <a:r>
              <a:rPr lang="en-CA" sz="2800" b="1" dirty="0" smtClean="0"/>
              <a:t>       </a:t>
            </a:r>
            <a:r>
              <a:rPr lang="en-US" sz="2800" b="1" dirty="0" err="1" smtClean="0"/>
              <a:t>Ef</a:t>
            </a:r>
            <a:r>
              <a:rPr lang="en-US" sz="2800" b="1" dirty="0" smtClean="0"/>
              <a:t> 6:23;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16:1,14; Yak 2:15 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74. </a:t>
            </a:r>
            <a:r>
              <a:rPr lang="en-CA" sz="2800" b="1" dirty="0" smtClean="0"/>
              <a:t>Ranting-ranting </a:t>
            </a:r>
            <a:r>
              <a:rPr lang="en-CA" sz="2800" b="1" dirty="0" err="1" smtClean="0"/>
              <a:t>di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dalam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Kristus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Pokok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Anggur</a:t>
            </a:r>
            <a:r>
              <a:rPr lang="en-CA" sz="2800" b="1" dirty="0" smtClean="0"/>
              <a:t>. </a:t>
            </a:r>
            <a:r>
              <a:rPr lang="en-US" sz="2800" b="1" dirty="0" smtClean="0"/>
              <a:t>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Yoh</a:t>
            </a:r>
            <a:r>
              <a:rPr lang="en-US" sz="2800" b="1" dirty="0" smtClean="0"/>
              <a:t> 15:5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75-79. </a:t>
            </a:r>
            <a:r>
              <a:rPr lang="en-US" sz="2800" b="1" dirty="0" err="1" smtClean="0"/>
              <a:t>Bangsa</a:t>
            </a:r>
            <a:r>
              <a:rPr lang="en-US" sz="2800" b="1" dirty="0" smtClean="0"/>
              <a:t> yang </a:t>
            </a:r>
            <a:r>
              <a:rPr lang="en-US" sz="2800" b="1" dirty="0" err="1" smtClean="0"/>
              <a:t>terpilih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imamat</a:t>
            </a:r>
            <a:r>
              <a:rPr lang="en-US" sz="2800" b="1" dirty="0" smtClean="0"/>
              <a:t> yang </a:t>
            </a:r>
            <a:r>
              <a:rPr lang="en-US" sz="2800" b="1" dirty="0" err="1" smtClean="0"/>
              <a:t>rajani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bangsa</a:t>
            </a:r>
            <a:r>
              <a:rPr lang="en-US" sz="2800" b="1" dirty="0" smtClean="0"/>
              <a:t> </a:t>
            </a:r>
          </a:p>
          <a:p>
            <a:r>
              <a:rPr lang="en-US" sz="2800" b="1" dirty="0" smtClean="0"/>
              <a:t>       yang kudus, </a:t>
            </a:r>
            <a:r>
              <a:rPr lang="en-US" sz="2800" b="1" dirty="0" err="1" smtClean="0"/>
              <a:t>umat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kepunyaan</a:t>
            </a:r>
            <a:r>
              <a:rPr lang="en-US" sz="2800" b="1" dirty="0" smtClean="0"/>
              <a:t> Allah</a:t>
            </a:r>
            <a:r>
              <a:rPr lang="en-CA" sz="2800" b="1" dirty="0" smtClean="0"/>
              <a:t> </a:t>
            </a:r>
            <a:r>
              <a:rPr lang="en-US" sz="2800" b="1" dirty="0" err="1" smtClean="0"/>
              <a:t>sendiri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umat</a:t>
            </a:r>
            <a:r>
              <a:rPr lang="en-US" sz="2800" b="1" dirty="0" smtClean="0"/>
              <a:t> Allah. </a:t>
            </a:r>
          </a:p>
          <a:p>
            <a:r>
              <a:rPr lang="en-US" sz="2800" b="1" dirty="0" smtClean="0"/>
              <a:t>       1 </a:t>
            </a:r>
            <a:r>
              <a:rPr lang="en-US" sz="2800" b="1" dirty="0" err="1" smtClean="0"/>
              <a:t>Ptr</a:t>
            </a:r>
            <a:r>
              <a:rPr lang="en-US" sz="2800" b="1" dirty="0" smtClean="0"/>
              <a:t> 2:9-10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80-82. </a:t>
            </a:r>
            <a:r>
              <a:rPr lang="en-US" sz="2800" b="1" dirty="0" err="1" smtClean="0"/>
              <a:t>Kawan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sewarga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dari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orang-orang</a:t>
            </a:r>
            <a:r>
              <a:rPr lang="en-US" sz="2800" b="1" dirty="0" smtClean="0"/>
              <a:t> kudus, </a:t>
            </a:r>
            <a:r>
              <a:rPr lang="en-US" sz="2800" b="1" dirty="0" err="1" smtClean="0"/>
              <a:t>anggota</a:t>
            </a:r>
            <a:r>
              <a:rPr lang="en-US" sz="2800" b="1" dirty="0" smtClean="0"/>
              <a:t>-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anggota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keluarga</a:t>
            </a:r>
            <a:r>
              <a:rPr lang="en-US" sz="2800" b="1" dirty="0" smtClean="0"/>
              <a:t> Allah. </a:t>
            </a:r>
            <a:r>
              <a:rPr lang="en-US" sz="2800" b="1" dirty="0" err="1" smtClean="0"/>
              <a:t>Ef</a:t>
            </a:r>
            <a:r>
              <a:rPr lang="en-US" sz="2800" b="1" dirty="0" smtClean="0"/>
              <a:t> 2:19;</a:t>
            </a:r>
            <a:r>
              <a:rPr lang="en-CA" sz="2800" b="1" dirty="0" smtClean="0"/>
              <a:t>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1:7; 8:27; 2 </a:t>
            </a:r>
            <a:r>
              <a:rPr lang="en-US" sz="2800" b="1" dirty="0" err="1" smtClean="0"/>
              <a:t>Kor</a:t>
            </a:r>
            <a:r>
              <a:rPr lang="en-US" sz="2800" b="1" dirty="0" smtClean="0"/>
              <a:t> 1:1</a:t>
            </a:r>
            <a:endParaRPr lang="en-CA" sz="2800" b="1" dirty="0" smtClean="0"/>
          </a:p>
          <a:p>
            <a:r>
              <a:rPr lang="en-US" sz="2800" b="1" dirty="0" smtClean="0"/>
              <a:t>		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9154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6. </a:t>
            </a:r>
            <a:r>
              <a:rPr lang="en-US" sz="2800" b="1" u="sng" dirty="0" err="1" smtClean="0"/>
              <a:t>Berkat-berkat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menjadi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tubuh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Kristus</a:t>
            </a:r>
            <a:r>
              <a:rPr lang="en-US" sz="2800" b="1" u="sng" dirty="0" smtClean="0"/>
              <a:t>  72-82</a:t>
            </a:r>
            <a:r>
              <a:rPr lang="en-US" sz="2800" b="1" dirty="0" smtClean="0"/>
              <a:t> 								  </a:t>
            </a:r>
            <a:r>
              <a:rPr lang="en-US" sz="2800" b="1" dirty="0" err="1" smtClean="0">
                <a:solidFill>
                  <a:srgbClr val="FF0000"/>
                </a:solidFill>
              </a:rPr>
              <a:t>Puji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pada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hari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Sabtu</a:t>
            </a:r>
            <a:endParaRPr lang="en-CA" sz="2800" b="1" dirty="0" smtClean="0"/>
          </a:p>
          <a:p>
            <a:r>
              <a:rPr lang="en-US" sz="2800" b="1" dirty="0" smtClean="0"/>
              <a:t>		</a:t>
            </a:r>
            <a:endParaRPr lang="en-CA" sz="2800" b="1" dirty="0" smtClean="0"/>
          </a:p>
          <a:p>
            <a:pPr algn="ctr"/>
            <a:r>
              <a:rPr lang="en-US" sz="2800" b="1" dirty="0" err="1" smtClean="0"/>
              <a:t>Juga</a:t>
            </a:r>
            <a:r>
              <a:rPr lang="en-US" sz="2800" b="1" dirty="0" smtClean="0"/>
              <a:t>  </a:t>
            </a:r>
          </a:p>
          <a:p>
            <a:pPr algn="ctr"/>
            <a:r>
              <a:rPr lang="en-US" sz="2800" b="1" dirty="0" smtClean="0"/>
              <a:t>8  </a:t>
            </a:r>
            <a:r>
              <a:rPr lang="en-US" sz="2800" b="1" dirty="0" err="1" smtClean="0"/>
              <a:t>Diangkat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sebagai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anak-anak</a:t>
            </a:r>
            <a:r>
              <a:rPr lang="en-US" sz="2800" b="1" dirty="0" smtClean="0"/>
              <a:t> Allah</a:t>
            </a:r>
            <a:endParaRPr lang="en-CA" sz="2800" b="1" dirty="0" smtClean="0"/>
          </a:p>
          <a:p>
            <a:pPr marL="457200" indent="-457200" algn="ctr">
              <a:buAutoNum type="arabicPlain" startAt="19"/>
            </a:pPr>
            <a:r>
              <a:rPr lang="en-US" sz="2800" b="1" dirty="0" smtClean="0"/>
              <a:t>Kita </a:t>
            </a:r>
            <a:r>
              <a:rPr lang="en-US" sz="2800" b="1" dirty="0" err="1" smtClean="0"/>
              <a:t>adalah</a:t>
            </a:r>
            <a:r>
              <a:rPr lang="en-US" sz="2800" b="1" dirty="0" smtClean="0"/>
              <a:t> bait Allah      </a:t>
            </a:r>
          </a:p>
          <a:p>
            <a:pPr algn="ctr"/>
            <a:r>
              <a:rPr lang="en-US" sz="2800" b="1" dirty="0" smtClean="0"/>
              <a:t>46-47, 94  </a:t>
            </a:r>
            <a:r>
              <a:rPr lang="en-US" sz="2800" b="1" dirty="0" err="1" smtClean="0"/>
              <a:t>Perkawinan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dengan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Kristus</a:t>
            </a:r>
            <a:endParaRPr lang="en-CA" sz="2800" b="1" dirty="0" smtClean="0"/>
          </a:p>
          <a:p>
            <a:pPr algn="ctr"/>
            <a:r>
              <a:rPr lang="en-US" sz="2800" b="1" dirty="0" smtClean="0"/>
              <a:t> 72-73, 80-82  </a:t>
            </a:r>
            <a:r>
              <a:rPr lang="en-US" sz="2800" b="1" dirty="0" err="1" smtClean="0"/>
              <a:t>Termasuk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keluarga</a:t>
            </a:r>
            <a:r>
              <a:rPr lang="en-US" sz="2800" b="1" dirty="0" smtClean="0"/>
              <a:t> Allah, </a:t>
            </a:r>
            <a:r>
              <a:rPr lang="en-US" sz="2800" b="1" dirty="0" err="1" smtClean="0"/>
              <a:t>Gereja</a:t>
            </a:r>
            <a:r>
              <a:rPr lang="en-US" sz="2800" b="1" dirty="0" smtClean="0"/>
              <a:t>       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9154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7. </a:t>
            </a:r>
            <a:r>
              <a:rPr lang="en-US" sz="2800" b="1" u="sng" dirty="0" err="1" smtClean="0"/>
              <a:t>Berkat-berkat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kemuliaan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masa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depan</a:t>
            </a:r>
            <a:r>
              <a:rPr lang="en-US" sz="2800" b="1" u="sng" dirty="0" smtClean="0"/>
              <a:t> 83-97</a:t>
            </a:r>
            <a:r>
              <a:rPr lang="en-US" sz="2800" b="1" dirty="0" smtClean="0"/>
              <a:t> 								</a:t>
            </a:r>
            <a:r>
              <a:rPr lang="en-US" sz="2800" b="1" dirty="0" err="1" smtClean="0">
                <a:solidFill>
                  <a:srgbClr val="FF0000"/>
                </a:solidFill>
              </a:rPr>
              <a:t>Puji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pada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hari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Minggu</a:t>
            </a:r>
            <a:endParaRPr lang="en-CA" sz="2800" b="1" dirty="0" smtClean="0"/>
          </a:p>
          <a:p>
            <a:r>
              <a:rPr lang="en-US" sz="2800" b="1" dirty="0" smtClean="0"/>
              <a:t>83. </a:t>
            </a:r>
            <a:r>
              <a:rPr lang="en-US" sz="2800" b="1" dirty="0" err="1" smtClean="0"/>
              <a:t>Kewargaan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surga</a:t>
            </a:r>
            <a:r>
              <a:rPr lang="en-US" sz="2800" b="1" dirty="0" smtClean="0"/>
              <a:t>. </a:t>
            </a:r>
            <a:r>
              <a:rPr lang="en-US" sz="2800" b="1" dirty="0" err="1" smtClean="0"/>
              <a:t>Flp</a:t>
            </a:r>
            <a:r>
              <a:rPr lang="en-US" sz="2800" b="1" dirty="0" smtClean="0"/>
              <a:t> 3:20; </a:t>
            </a:r>
            <a:r>
              <a:rPr lang="en-US" sz="2800" b="1" dirty="0" err="1" smtClean="0"/>
              <a:t>Ibr</a:t>
            </a:r>
            <a:r>
              <a:rPr lang="en-US" sz="2800" b="1" dirty="0" smtClean="0"/>
              <a:t> 12:23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84. </a:t>
            </a:r>
            <a:r>
              <a:rPr lang="en-US" sz="2800" b="1" dirty="0" err="1" smtClean="0"/>
              <a:t>Pengharapan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akan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kemuliaan</a:t>
            </a:r>
            <a:r>
              <a:rPr lang="en-US" sz="2800" b="1" dirty="0" smtClean="0"/>
              <a:t>.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5:2; 15:13; </a:t>
            </a:r>
            <a:r>
              <a:rPr lang="en-US" sz="2800" b="1" dirty="0" err="1" smtClean="0"/>
              <a:t>Kol</a:t>
            </a:r>
            <a:r>
              <a:rPr lang="en-US" sz="2800" b="1" dirty="0" smtClean="0"/>
              <a:t> 1:27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85. </a:t>
            </a:r>
            <a:r>
              <a:rPr lang="en-CA" sz="2800" b="1" dirty="0" err="1" smtClean="0"/>
              <a:t>Warisan</a:t>
            </a:r>
            <a:r>
              <a:rPr lang="en-CA" sz="2800" b="1" dirty="0" smtClean="0"/>
              <a:t>, </a:t>
            </a:r>
            <a:r>
              <a:rPr lang="en-CA" sz="2800" b="1" dirty="0" err="1" smtClean="0"/>
              <a:t>ahli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waris</a:t>
            </a:r>
            <a:r>
              <a:rPr lang="en-CA" sz="2800" b="1" dirty="0" smtClean="0"/>
              <a:t> Allah, </a:t>
            </a:r>
            <a:r>
              <a:rPr lang="en-CA" sz="2800" b="1" dirty="0" err="1" smtClean="0"/>
              <a:t>ahli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waris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dengan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Kristus</a:t>
            </a:r>
            <a:r>
              <a:rPr lang="en-CA" sz="2800" b="1" dirty="0" smtClean="0"/>
              <a:t>. </a:t>
            </a:r>
            <a:endParaRPr lang="en-US" sz="2800" b="1" dirty="0" smtClean="0"/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8:17; 1 </a:t>
            </a:r>
            <a:r>
              <a:rPr lang="en-US" sz="2800" b="1" dirty="0" err="1" smtClean="0"/>
              <a:t>Ptr</a:t>
            </a:r>
            <a:r>
              <a:rPr lang="en-US" sz="2800" b="1" dirty="0" smtClean="0"/>
              <a:t> 1:4; Mat 25:34; </a:t>
            </a:r>
            <a:r>
              <a:rPr lang="en-US" sz="2800" b="1" dirty="0" err="1" smtClean="0"/>
              <a:t>Kis</a:t>
            </a:r>
            <a:r>
              <a:rPr lang="en-US" sz="2800" b="1" dirty="0" smtClean="0"/>
              <a:t> 20:32; </a:t>
            </a:r>
            <a:r>
              <a:rPr lang="en-US" sz="2800" b="1" dirty="0" err="1" smtClean="0"/>
              <a:t>Ef</a:t>
            </a:r>
            <a:r>
              <a:rPr lang="en-US" sz="2800" b="1" dirty="0" smtClean="0"/>
              <a:t> 1:14,18;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Kol</a:t>
            </a:r>
            <a:r>
              <a:rPr lang="en-US" sz="2800" b="1" dirty="0" smtClean="0"/>
              <a:t> 1:12; </a:t>
            </a:r>
            <a:r>
              <a:rPr lang="en-US" sz="2800" b="1" dirty="0" err="1" smtClean="0"/>
              <a:t>Ibr</a:t>
            </a:r>
            <a:r>
              <a:rPr lang="en-US" sz="2800" b="1" dirty="0" smtClean="0"/>
              <a:t> 9:15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86. </a:t>
            </a:r>
            <a:r>
              <a:rPr lang="en-CA" sz="2800" b="1" dirty="0" err="1" smtClean="0"/>
              <a:t>Dengan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Kristus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ketika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kita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mati</a:t>
            </a:r>
            <a:r>
              <a:rPr lang="en-CA" sz="2800" b="1" dirty="0" smtClean="0"/>
              <a:t>.  </a:t>
            </a:r>
            <a:r>
              <a:rPr lang="en-US" sz="2800" b="1" dirty="0" err="1" smtClean="0"/>
              <a:t>Flp</a:t>
            </a:r>
            <a:r>
              <a:rPr lang="en-US" sz="2800" b="1" dirty="0" smtClean="0"/>
              <a:t> 1:23; 2 </a:t>
            </a:r>
            <a:r>
              <a:rPr lang="en-US" sz="2800" b="1" dirty="0" err="1" smtClean="0"/>
              <a:t>Kor</a:t>
            </a:r>
            <a:r>
              <a:rPr lang="en-US" sz="2800" b="1" dirty="0" smtClean="0"/>
              <a:t> 5:6-8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87. </a:t>
            </a:r>
            <a:r>
              <a:rPr lang="en-US" sz="2800" b="1" dirty="0" err="1" smtClean="0"/>
              <a:t>Disempurnakan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hadirat</a:t>
            </a:r>
            <a:r>
              <a:rPr lang="en-US" sz="2800" b="1" dirty="0" smtClean="0"/>
              <a:t> Allah. </a:t>
            </a:r>
            <a:r>
              <a:rPr lang="en-US" sz="2800" b="1" dirty="0" err="1" smtClean="0"/>
              <a:t>Ibr</a:t>
            </a:r>
            <a:r>
              <a:rPr lang="en-US" sz="2800" b="1" dirty="0" smtClean="0"/>
              <a:t> 12:23; 10:14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88. </a:t>
            </a:r>
            <a:r>
              <a:rPr lang="en-US" sz="2800" b="1" dirty="0" err="1" smtClean="0"/>
              <a:t>Seperti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Yesus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di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gambaran</a:t>
            </a:r>
            <a:r>
              <a:rPr lang="en-US" sz="2800" b="1" dirty="0" smtClean="0"/>
              <a:t> Allah.</a:t>
            </a:r>
            <a:r>
              <a:rPr lang="en-CA" sz="2800" b="1" dirty="0" smtClean="0"/>
              <a:t> </a:t>
            </a:r>
          </a:p>
          <a:p>
            <a:r>
              <a:rPr lang="en-CA" sz="2800" b="1" dirty="0" smtClean="0"/>
              <a:t>       </a:t>
            </a:r>
            <a:r>
              <a:rPr lang="en-US" sz="2800" b="1" dirty="0" smtClean="0"/>
              <a:t>1 </a:t>
            </a:r>
            <a:r>
              <a:rPr lang="en-US" sz="2800" b="1" dirty="0" err="1" smtClean="0"/>
              <a:t>Yoh</a:t>
            </a:r>
            <a:r>
              <a:rPr lang="en-US" sz="2800" b="1" dirty="0" smtClean="0"/>
              <a:t> 3:2-3;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8:29-30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89. </a:t>
            </a:r>
            <a:r>
              <a:rPr lang="en-US" sz="2800" b="1" dirty="0" err="1" smtClean="0"/>
              <a:t>Ke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kerajaan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sorgawi</a:t>
            </a:r>
            <a:r>
              <a:rPr lang="en-US" sz="2800" b="1" dirty="0" smtClean="0"/>
              <a:t>. 2 Tim 4:18</a:t>
            </a:r>
            <a:endParaRPr lang="en-CA" sz="2800" b="1" dirty="0" smtClean="0"/>
          </a:p>
          <a:p>
            <a:endParaRPr lang="en-US" sz="800" b="1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9154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7. </a:t>
            </a:r>
            <a:r>
              <a:rPr lang="en-US" sz="2800" b="1" u="sng" dirty="0" err="1" smtClean="0"/>
              <a:t>Berkat-berkat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kemuliaan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masa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depan</a:t>
            </a:r>
            <a:r>
              <a:rPr lang="en-US" sz="2800" b="1" u="sng" dirty="0" smtClean="0"/>
              <a:t> 83-97</a:t>
            </a:r>
            <a:r>
              <a:rPr lang="en-US" sz="2800" b="1" dirty="0" smtClean="0"/>
              <a:t> 								</a:t>
            </a:r>
            <a:r>
              <a:rPr lang="en-US" sz="2800" b="1" dirty="0" err="1" smtClean="0">
                <a:solidFill>
                  <a:srgbClr val="FF0000"/>
                </a:solidFill>
              </a:rPr>
              <a:t>Puji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pada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hari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Minggu</a:t>
            </a:r>
            <a:endParaRPr lang="en-CA" sz="2800" b="1" dirty="0" smtClean="0"/>
          </a:p>
          <a:p>
            <a:r>
              <a:rPr lang="en-US" sz="2800" b="1" dirty="0" smtClean="0"/>
              <a:t>90. </a:t>
            </a:r>
            <a:r>
              <a:rPr lang="en-US" sz="2800" b="1" dirty="0" err="1" smtClean="0"/>
              <a:t>Masuk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kebahagiaan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Tuhan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kita</a:t>
            </a:r>
            <a:r>
              <a:rPr lang="en-US" sz="2800" b="1" dirty="0" smtClean="0"/>
              <a:t>. </a:t>
            </a:r>
          </a:p>
          <a:p>
            <a:r>
              <a:rPr lang="en-US" sz="2800" b="1" dirty="0" smtClean="0"/>
              <a:t>       Mat 25:21, 23; </a:t>
            </a:r>
            <a:r>
              <a:rPr lang="en-US" sz="2800" b="1" dirty="0" err="1" smtClean="0"/>
              <a:t>Zef</a:t>
            </a:r>
            <a:r>
              <a:rPr lang="en-US" sz="2800" b="1" dirty="0" smtClean="0"/>
              <a:t> 3:17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91. </a:t>
            </a:r>
            <a:r>
              <a:rPr lang="en-US" sz="2800" b="1" dirty="0" err="1" smtClean="0"/>
              <a:t>Diselamatkan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dari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murka</a:t>
            </a:r>
            <a:r>
              <a:rPr lang="en-US" sz="2800" b="1" dirty="0" smtClean="0"/>
              <a:t> Allah. 1 </a:t>
            </a:r>
            <a:r>
              <a:rPr lang="en-US" sz="2800" b="1" dirty="0" err="1" smtClean="0"/>
              <a:t>Tes</a:t>
            </a:r>
            <a:r>
              <a:rPr lang="en-US" sz="2800" b="1" dirty="0" smtClean="0"/>
              <a:t> 1:10;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5:9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92. </a:t>
            </a:r>
            <a:r>
              <a:rPr lang="en-US" sz="2800" b="1" dirty="0" err="1" smtClean="0"/>
              <a:t>Karya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indah</a:t>
            </a:r>
            <a:r>
              <a:rPr lang="en-US" sz="2800" b="1" dirty="0" smtClean="0"/>
              <a:t> Allah </a:t>
            </a:r>
            <a:r>
              <a:rPr lang="en-US" sz="2800" b="1" dirty="0" err="1" smtClean="0"/>
              <a:t>selesai</a:t>
            </a:r>
            <a:r>
              <a:rPr lang="en-US" sz="2800" b="1" dirty="0" smtClean="0"/>
              <a:t>. </a:t>
            </a:r>
            <a:r>
              <a:rPr lang="en-US" sz="2800" b="1" dirty="0" err="1" smtClean="0"/>
              <a:t>Flp</a:t>
            </a:r>
            <a:r>
              <a:rPr lang="en-US" sz="2800" b="1" dirty="0" smtClean="0"/>
              <a:t> 1:6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93. </a:t>
            </a:r>
            <a:r>
              <a:rPr lang="en-US" sz="2800" b="1" dirty="0" err="1" smtClean="0"/>
              <a:t>Tubuh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kebangkitan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seperti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Kristus</a:t>
            </a:r>
            <a:r>
              <a:rPr lang="en-US" sz="2800" b="1" dirty="0" smtClean="0"/>
              <a:t>. </a:t>
            </a:r>
          </a:p>
          <a:p>
            <a:r>
              <a:rPr lang="en-US" sz="2800" b="1" dirty="0" smtClean="0"/>
              <a:t>       </a:t>
            </a:r>
            <a:r>
              <a:rPr lang="en-US" sz="2800" b="1" dirty="0" err="1" smtClean="0"/>
              <a:t>Flp</a:t>
            </a:r>
            <a:r>
              <a:rPr lang="en-US" sz="2800" b="1" dirty="0" smtClean="0"/>
              <a:t> 3:21; 1 </a:t>
            </a:r>
            <a:r>
              <a:rPr lang="en-US" sz="2800" b="1" dirty="0" err="1" smtClean="0"/>
              <a:t>Kor</a:t>
            </a:r>
            <a:r>
              <a:rPr lang="en-US" sz="2800" b="1" dirty="0" smtClean="0"/>
              <a:t> 15:35-57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94. </a:t>
            </a:r>
            <a:r>
              <a:rPr lang="en-US" sz="2800" b="1" dirty="0" err="1" smtClean="0"/>
              <a:t>Perkawinan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Anak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Domba</a:t>
            </a:r>
            <a:r>
              <a:rPr lang="en-US" sz="2800" b="1" dirty="0" smtClean="0"/>
              <a:t>. Why 19:7, 9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95. </a:t>
            </a:r>
            <a:r>
              <a:rPr lang="en-US" sz="2800" b="1" dirty="0" err="1" smtClean="0"/>
              <a:t>Segala</a:t>
            </a:r>
            <a:r>
              <a:rPr lang="en-US" sz="2800" b="1" dirty="0" smtClean="0"/>
              <a:t> air </a:t>
            </a:r>
            <a:r>
              <a:rPr lang="en-US" sz="2800" b="1" dirty="0" err="1" smtClean="0"/>
              <a:t>mata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hapuskan</a:t>
            </a:r>
            <a:r>
              <a:rPr lang="en-US" sz="2800" b="1" dirty="0" smtClean="0"/>
              <a:t>. Why 7:17; 21:4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96. </a:t>
            </a:r>
            <a:r>
              <a:rPr lang="en-US" sz="2800" b="1" dirty="0" err="1" smtClean="0"/>
              <a:t>Melihat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wajah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Tuhan</a:t>
            </a:r>
            <a:r>
              <a:rPr lang="en-US" sz="2800" b="1" dirty="0" smtClean="0"/>
              <a:t>.  Why 22:3-4; 1 </a:t>
            </a:r>
            <a:r>
              <a:rPr lang="en-US" sz="2800" b="1" dirty="0" err="1" smtClean="0"/>
              <a:t>Kor</a:t>
            </a:r>
            <a:r>
              <a:rPr lang="en-US" sz="2800" b="1" dirty="0" smtClean="0"/>
              <a:t> 13:12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97. </a:t>
            </a:r>
            <a:r>
              <a:rPr lang="en-US" sz="2800" b="1" dirty="0" err="1" smtClean="0"/>
              <a:t>Memerintah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dengan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Kristus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selamanya</a:t>
            </a:r>
            <a:r>
              <a:rPr lang="en-US" sz="2800" b="1" dirty="0" smtClean="0"/>
              <a:t>. Why 3:21; 22:5</a:t>
            </a:r>
            <a:endParaRPr lang="en-CA" sz="2800" b="1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228600"/>
            <a:ext cx="8763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					       </a:t>
            </a:r>
            <a:r>
              <a:rPr lang="en-US" sz="2800" b="1" dirty="0" err="1" smtClean="0">
                <a:solidFill>
                  <a:srgbClr val="FF0000"/>
                </a:solidFill>
              </a:rPr>
              <a:t>Puji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pada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hari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Minggu</a:t>
            </a:r>
            <a:endParaRPr lang="en-CA" sz="2800" b="1" dirty="0" smtClean="0"/>
          </a:p>
          <a:p>
            <a:endParaRPr lang="en-US" sz="2800" b="1" dirty="0" smtClean="0"/>
          </a:p>
          <a:p>
            <a:r>
              <a:rPr lang="en-US" sz="2800" b="1" u="sng" dirty="0" err="1" smtClean="0"/>
              <a:t>Tiga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berkat-berkat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termasuk</a:t>
            </a:r>
            <a:r>
              <a:rPr lang="en-US" sz="2800" b="1" u="sng" dirty="0" smtClean="0"/>
              <a:t> yang </a:t>
            </a:r>
            <a:r>
              <a:rPr lang="en-US" sz="2800" b="1" u="sng" dirty="0" err="1" smtClean="0"/>
              <a:t>lainnya</a:t>
            </a:r>
            <a:r>
              <a:rPr lang="en-US" sz="2800" b="1" u="sng" dirty="0" smtClean="0"/>
              <a:t>  98-100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98. </a:t>
            </a:r>
            <a:r>
              <a:rPr lang="en-US" sz="2800" b="1" dirty="0" err="1" smtClean="0"/>
              <a:t>Dikasihi</a:t>
            </a:r>
            <a:r>
              <a:rPr lang="en-US" sz="2800" b="1" dirty="0" smtClean="0"/>
              <a:t>. 1 </a:t>
            </a:r>
            <a:r>
              <a:rPr lang="en-US" sz="2800" b="1" dirty="0" err="1" smtClean="0"/>
              <a:t>Yoh</a:t>
            </a:r>
            <a:r>
              <a:rPr lang="en-US" sz="2800" b="1" dirty="0" smtClean="0"/>
              <a:t> 4:8-10; </a:t>
            </a:r>
            <a:r>
              <a:rPr lang="en-US" sz="2800" b="1" dirty="0" err="1" smtClean="0"/>
              <a:t>Rm</a:t>
            </a:r>
            <a:r>
              <a:rPr lang="en-US" sz="2800" b="1" dirty="0" smtClean="0"/>
              <a:t> 5:8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99. </a:t>
            </a:r>
            <a:r>
              <a:rPr lang="en-US" sz="2800" b="1" dirty="0" err="1" smtClean="0"/>
              <a:t>Diselamatkan</a:t>
            </a:r>
            <a:r>
              <a:rPr lang="en-US" sz="2800" b="1" dirty="0" smtClean="0"/>
              <a:t>. Mat 1:21; </a:t>
            </a:r>
            <a:r>
              <a:rPr lang="en-US" sz="2800" b="1" dirty="0" err="1" smtClean="0"/>
              <a:t>Kis</a:t>
            </a:r>
            <a:r>
              <a:rPr lang="en-US" sz="2800" b="1" dirty="0" smtClean="0"/>
              <a:t> 16:31; </a:t>
            </a:r>
            <a:r>
              <a:rPr lang="en-US" sz="2800" b="1" dirty="0" err="1" smtClean="0"/>
              <a:t>Ibr</a:t>
            </a:r>
            <a:r>
              <a:rPr lang="en-US" sz="2800" b="1" dirty="0" smtClean="0"/>
              <a:t> 7:25</a:t>
            </a:r>
            <a:endParaRPr lang="en-CA" sz="2800" b="1" dirty="0" smtClean="0"/>
          </a:p>
          <a:p>
            <a:endParaRPr lang="en-US" sz="800" b="1" dirty="0" smtClean="0"/>
          </a:p>
          <a:p>
            <a:r>
              <a:rPr lang="en-US" sz="2800" b="1" dirty="0" smtClean="0"/>
              <a:t>100.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Perjanjian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Baru</a:t>
            </a:r>
            <a:r>
              <a:rPr lang="en-US" sz="2800" b="1" dirty="0" smtClean="0"/>
              <a:t>.  </a:t>
            </a:r>
            <a:r>
              <a:rPr lang="en-US" sz="2800" b="1" dirty="0" err="1" smtClean="0"/>
              <a:t>Luk</a:t>
            </a:r>
            <a:r>
              <a:rPr lang="en-US" sz="2800" b="1" dirty="0" smtClean="0"/>
              <a:t> 22:20; </a:t>
            </a:r>
            <a:r>
              <a:rPr lang="en-US" sz="2800" b="1" dirty="0" err="1" smtClean="0"/>
              <a:t>Ibr</a:t>
            </a:r>
            <a:r>
              <a:rPr lang="en-US" sz="2800" b="1" dirty="0" smtClean="0"/>
              <a:t> 9:14-15</a:t>
            </a:r>
            <a:endParaRPr lang="en-CA" sz="2800" b="1" dirty="0" smtClean="0"/>
          </a:p>
          <a:p>
            <a:endParaRPr lang="en-CA" sz="2800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christmas-gift-box-clip-art-clipart-panda-free-clipart-images-yJTjOC-clipart.jpg"/>
          <p:cNvPicPr>
            <a:picLocks noChangeAspect="1"/>
          </p:cNvPicPr>
          <p:nvPr/>
        </p:nvPicPr>
        <p:blipFill>
          <a:blip r:embed="rId2" cstate="print"/>
          <a:srcRect l="18921" t="4851" r="18080" b="6951"/>
          <a:stretch>
            <a:fillRect/>
          </a:stretch>
        </p:blipFill>
        <p:spPr>
          <a:xfrm>
            <a:off x="467544" y="188640"/>
            <a:ext cx="8280920" cy="5688632"/>
          </a:xfrm>
          <a:prstGeom prst="rect">
            <a:avLst/>
          </a:prstGeom>
        </p:spPr>
      </p:pic>
      <p:sp>
        <p:nvSpPr>
          <p:cNvPr id="23306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7" name="TextBox 6"/>
          <p:cNvSpPr txBox="1"/>
          <p:nvPr/>
        </p:nvSpPr>
        <p:spPr>
          <a:xfrm>
            <a:off x="1979712" y="1844824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6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Yesus</a:t>
            </a:r>
            <a:endParaRPr lang="en-CA" sz="36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3165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28" name="TextBox 27"/>
          <p:cNvSpPr txBox="1"/>
          <p:nvPr/>
        </p:nvSpPr>
        <p:spPr>
          <a:xfrm>
            <a:off x="5796136" y="1846565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6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Kristus</a:t>
            </a:r>
            <a:endParaRPr lang="en-CA" sz="36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rot="5400000">
            <a:off x="7429527" y="3982271"/>
            <a:ext cx="32403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100" dirty="0" smtClean="0">
                <a:solidFill>
                  <a:schemeClr val="tx1">
                    <a:lumMod val="50000"/>
                  </a:schemeClr>
                </a:solidFill>
              </a:rPr>
              <a:t>psdgraphics.com in kidclipart.com</a:t>
            </a:r>
            <a:endParaRPr lang="en-CA" sz="11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307544" y="3501008"/>
            <a:ext cx="6720840" cy="936104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sz="2800" b="1" kern="0" spc="-10" dirty="0" err="1" smtClean="0">
                <a:latin typeface="Calibri" pitchFamily="34" charset="0"/>
                <a:ea typeface="+mj-ea"/>
                <a:cs typeface="Calibri" pitchFamily="34" charset="0"/>
              </a:rPr>
              <a:t>Anugerah</a:t>
            </a:r>
            <a:r>
              <a:rPr lang="en-CA" sz="2800" b="1" kern="0" spc="-10" dirty="0" smtClean="0">
                <a:latin typeface="Calibri" pitchFamily="34" charset="0"/>
                <a:ea typeface="+mj-ea"/>
                <a:cs typeface="Calibri" pitchFamily="34" charset="0"/>
              </a:rPr>
              <a:t> Allah </a:t>
            </a:r>
            <a:r>
              <a:rPr lang="en-CA" sz="2800" b="1" kern="0" spc="-10" dirty="0" err="1" smtClean="0">
                <a:latin typeface="Calibri" pitchFamily="34" charset="0"/>
                <a:ea typeface="+mj-ea"/>
                <a:cs typeface="Calibri" pitchFamily="34" charset="0"/>
              </a:rPr>
              <a:t>dalam</a:t>
            </a:r>
            <a:r>
              <a:rPr lang="en-CA" sz="2800" b="1" kern="0" spc="-10" dirty="0" smtClean="0"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lang="en-CA" sz="2800" b="1" kern="0" spc="-10" dirty="0" err="1" smtClean="0">
                <a:latin typeface="Calibri" pitchFamily="34" charset="0"/>
                <a:ea typeface="+mj-ea"/>
                <a:cs typeface="Calibri" pitchFamily="34" charset="0"/>
              </a:rPr>
              <a:t>Yesus</a:t>
            </a:r>
            <a:r>
              <a:rPr lang="en-CA" sz="2800" b="1" kern="0" spc="-10" dirty="0" smtClean="0"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lang="en-CA" sz="2800" b="1" kern="0" spc="-10" dirty="0" err="1" smtClean="0">
                <a:latin typeface="Calibri" pitchFamily="34" charset="0"/>
                <a:ea typeface="+mj-ea"/>
                <a:cs typeface="Calibri" pitchFamily="34" charset="0"/>
              </a:rPr>
              <a:t>Kristus</a:t>
            </a:r>
            <a:r>
              <a:rPr kumimoji="0" lang="en-CA" sz="2800" b="1" i="0" u="none" strike="noStrike" kern="0" cap="none" spc="-10" normalizeH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 </a:t>
            </a:r>
            <a:br>
              <a:rPr kumimoji="0" lang="en-CA" sz="2800" b="1" i="0" u="none" strike="noStrike" kern="0" cap="none" spc="-10" normalizeH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</a:br>
            <a:r>
              <a:rPr lang="en-CA" sz="2800" b="1" kern="0" spc="-10" dirty="0" err="1" smtClean="0">
                <a:latin typeface="Calibri" pitchFamily="34" charset="0"/>
                <a:ea typeface="+mj-ea"/>
                <a:cs typeface="Calibri" pitchFamily="34" charset="0"/>
              </a:rPr>
              <a:t>adalah</a:t>
            </a:r>
            <a:r>
              <a:rPr lang="en-CA" sz="2800" b="1" kern="0" spc="-10" dirty="0" smtClean="0"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lang="en-CA" sz="2800" b="1" kern="0" spc="-10" dirty="0" err="1" smtClean="0">
                <a:latin typeface="Calibri" pitchFamily="34" charset="0"/>
                <a:ea typeface="+mj-ea"/>
                <a:cs typeface="Calibri" pitchFamily="34" charset="0"/>
              </a:rPr>
              <a:t>seperti</a:t>
            </a:r>
            <a:r>
              <a:rPr lang="en-CA" sz="2800" b="1" kern="0" spc="-10" dirty="0" smtClean="0"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lang="en-CA" sz="2800" b="1" kern="0" spc="-10" dirty="0" err="1" smtClean="0">
                <a:latin typeface="Calibri" pitchFamily="34" charset="0"/>
                <a:ea typeface="+mj-ea"/>
                <a:cs typeface="Calibri" pitchFamily="34" charset="0"/>
              </a:rPr>
              <a:t>hadiah</a:t>
            </a:r>
            <a:r>
              <a:rPr lang="en-CA" sz="2800" b="1" kern="0" spc="-10" dirty="0" smtClean="0"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lang="en-CA" sz="2800" b="1" kern="0" spc="-10" dirty="0" err="1" smtClean="0">
                <a:latin typeface="Calibri" pitchFamily="34" charset="0"/>
                <a:ea typeface="+mj-ea"/>
                <a:cs typeface="Calibri" pitchFamily="34" charset="0"/>
              </a:rPr>
              <a:t>terbesar</a:t>
            </a:r>
            <a:r>
              <a:rPr lang="en-CA" sz="2800" b="1" kern="0" spc="-10" dirty="0" smtClean="0"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lang="en-CA" sz="2800" b="1" kern="0" spc="-10" dirty="0" err="1" smtClean="0">
                <a:latin typeface="Calibri" pitchFamily="34" charset="0"/>
                <a:ea typeface="+mj-ea"/>
                <a:cs typeface="Calibri" pitchFamily="34" charset="0"/>
              </a:rPr>
              <a:t>dengan</a:t>
            </a:r>
            <a:r>
              <a:rPr lang="en-CA" sz="2800" b="1" kern="0" spc="-10" dirty="0" smtClean="0"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lang="en-CA" sz="2800" b="1" kern="0" spc="-10" dirty="0" err="1" smtClean="0">
                <a:latin typeface="Calibri" pitchFamily="34" charset="0"/>
                <a:ea typeface="+mj-ea"/>
                <a:cs typeface="Calibri" pitchFamily="34" charset="0"/>
              </a:rPr>
              <a:t>banyak</a:t>
            </a:r>
            <a:r>
              <a:rPr lang="en-CA" sz="2800" b="1" kern="0" spc="-10" dirty="0" smtClean="0"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lang="en-CA" sz="2800" b="1" kern="0" spc="-10" dirty="0" err="1" smtClean="0">
                <a:latin typeface="Calibri" pitchFamily="34" charset="0"/>
                <a:ea typeface="+mj-ea"/>
                <a:cs typeface="Calibri" pitchFamily="34" charset="0"/>
              </a:rPr>
              <a:t>macam</a:t>
            </a:r>
            <a:r>
              <a:rPr lang="en-CA" sz="2800" b="1" kern="0" spc="-10" dirty="0" smtClean="0"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lang="en-CA" sz="2800" b="1" kern="0" spc="-10" dirty="0" err="1" smtClean="0">
                <a:latin typeface="Calibri" pitchFamily="34" charset="0"/>
                <a:ea typeface="+mj-ea"/>
                <a:cs typeface="Calibri" pitchFamily="34" charset="0"/>
              </a:rPr>
              <a:t>hadiah</a:t>
            </a:r>
            <a:r>
              <a:rPr lang="en-CA" sz="2800" b="1" kern="0" spc="-10" dirty="0" smtClean="0">
                <a:latin typeface="Calibri" pitchFamily="34" charset="0"/>
                <a:ea typeface="+mj-ea"/>
                <a:cs typeface="Calibri" pitchFamily="34" charset="0"/>
              </a:rPr>
              <a:t> di </a:t>
            </a:r>
            <a:r>
              <a:rPr lang="en-CA" sz="2800" b="1" kern="0" spc="-10" dirty="0" err="1" smtClean="0">
                <a:latin typeface="Calibri" pitchFamily="34" charset="0"/>
                <a:ea typeface="+mj-ea"/>
                <a:cs typeface="Calibri" pitchFamily="34" charset="0"/>
              </a:rPr>
              <a:t>dalamnya</a:t>
            </a:r>
            <a:endParaRPr kumimoji="0" lang="en-CA" sz="2800" b="1" i="0" u="none" strike="noStrike" kern="0" cap="none" spc="-10" normalizeH="0" noProof="0" dirty="0">
              <a:ln>
                <a:noFill/>
              </a:ln>
              <a:effectLst/>
              <a:uLnTx/>
              <a:uFillTx/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0" y="5157192"/>
            <a:ext cx="914400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sz="2800" b="1" kern="0" dirty="0" err="1" smtClean="0">
                <a:latin typeface="Calibri" pitchFamily="34" charset="0"/>
                <a:ea typeface="+mj-ea"/>
                <a:cs typeface="Calibri" pitchFamily="34" charset="0"/>
              </a:rPr>
              <a:t>Menerima</a:t>
            </a:r>
            <a:r>
              <a:rPr kumimoji="0" lang="en-CA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, </a:t>
            </a:r>
            <a:r>
              <a:rPr kumimoji="0" lang="en-CA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membuka</a:t>
            </a:r>
            <a:r>
              <a:rPr kumimoji="0" lang="en-CA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, </a:t>
            </a:r>
            <a:r>
              <a:rPr kumimoji="0" lang="en-CA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menikmati</a:t>
            </a:r>
            <a:r>
              <a:rPr kumimoji="0" lang="en-CA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kumimoji="0" lang="en-CA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dan</a:t>
            </a:r>
            <a:r>
              <a:rPr kumimoji="0" lang="en-CA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kumimoji="0" lang="en-CA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menggunakan</a:t>
            </a:r>
            <a:r>
              <a:rPr kumimoji="0" lang="en-CA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kumimoji="0" lang="en-CA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semua</a:t>
            </a:r>
            <a:r>
              <a:rPr kumimoji="0" lang="en-CA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kumimoji="0" lang="en-CA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pemberian</a:t>
            </a:r>
            <a:r>
              <a:rPr kumimoji="0" lang="en-CA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 gratis Allah </a:t>
            </a:r>
            <a:r>
              <a:rPr kumimoji="0" lang="en-CA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untuk</a:t>
            </a:r>
            <a:r>
              <a:rPr kumimoji="0" lang="en-CA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kumimoji="0" lang="en-CA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memenuhi</a:t>
            </a:r>
            <a:r>
              <a:rPr kumimoji="0" lang="en-CA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kumimoji="0" lang="en-CA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segala</a:t>
            </a:r>
            <a:r>
              <a:rPr kumimoji="0" lang="en-CA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kumimoji="0" lang="en-CA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kebutuhan</a:t>
            </a:r>
            <a:r>
              <a:rPr kumimoji="0" lang="en-CA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kumimoji="0" lang="en-CA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kita</a:t>
            </a:r>
            <a:r>
              <a:rPr kumimoji="0" lang="en-CA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kumimoji="0" lang="en-CA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melalui</a:t>
            </a:r>
            <a:r>
              <a:rPr kumimoji="0" lang="en-CA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kumimoji="0" lang="en-CA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anugerahNya</a:t>
            </a:r>
            <a:r>
              <a:rPr kumimoji="0" lang="en-CA" sz="28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kumimoji="0" lang="en-CA" sz="2800" b="1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dalam</a:t>
            </a:r>
            <a:r>
              <a:rPr kumimoji="0" lang="en-CA" sz="28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kumimoji="0" lang="en-CA" sz="2800" b="1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Yesus</a:t>
            </a:r>
            <a:r>
              <a:rPr kumimoji="0" lang="en-CA" sz="28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kumimoji="0" lang="en-CA" sz="2800" b="1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Kristus</a:t>
            </a:r>
            <a:r>
              <a:rPr kumimoji="0" lang="en-CA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!</a:t>
            </a:r>
            <a:endParaRPr kumimoji="0" lang="en-CA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itchFamily="34" charset="0"/>
              <a:ea typeface="+mj-ea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18967428">
            <a:off x="410527" y="878214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 smtClean="0">
                <a:solidFill>
                  <a:srgbClr val="00FF00"/>
                </a:solidFill>
              </a:rPr>
              <a:t>Mohammed</a:t>
            </a:r>
            <a:endParaRPr lang="en-CA" sz="3200" dirty="0">
              <a:solidFill>
                <a:srgbClr val="00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47864" y="332656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 err="1" smtClean="0">
                <a:solidFill>
                  <a:srgbClr val="00FF00"/>
                </a:solidFill>
              </a:rPr>
              <a:t>Yesus</a:t>
            </a:r>
            <a:endParaRPr lang="en-CA" sz="3200" dirty="0">
              <a:solidFill>
                <a:srgbClr val="00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47864" y="5376118"/>
            <a:ext cx="23762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 smtClean="0">
                <a:solidFill>
                  <a:srgbClr val="00FF00"/>
                </a:solidFill>
              </a:rPr>
              <a:t>Guru</a:t>
            </a:r>
          </a:p>
          <a:p>
            <a:pPr algn="ctr"/>
            <a:r>
              <a:rPr lang="en-CA" sz="3200" dirty="0" smtClean="0">
                <a:solidFill>
                  <a:srgbClr val="00FF00"/>
                </a:solidFill>
              </a:rPr>
              <a:t>Hindu</a:t>
            </a:r>
            <a:endParaRPr lang="en-CA" sz="3200" dirty="0">
              <a:solidFill>
                <a:srgbClr val="00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18967428">
            <a:off x="236529" y="5558734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 smtClean="0">
                <a:solidFill>
                  <a:srgbClr val="00FF00"/>
                </a:solidFill>
              </a:rPr>
              <a:t>Musa</a:t>
            </a:r>
            <a:endParaRPr lang="en-CA" sz="3200" dirty="0">
              <a:solidFill>
                <a:srgbClr val="00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2632572" flipH="1">
            <a:off x="6645241" y="5558734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 err="1" smtClean="0">
                <a:solidFill>
                  <a:srgbClr val="00FF00"/>
                </a:solidFill>
              </a:rPr>
              <a:t>Budha</a:t>
            </a:r>
            <a:endParaRPr lang="en-CA" sz="3200" dirty="0">
              <a:solidFill>
                <a:srgbClr val="00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2632572" flipH="1">
            <a:off x="6531207" y="878214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 err="1" smtClean="0">
                <a:solidFill>
                  <a:srgbClr val="00FF00"/>
                </a:solidFill>
              </a:rPr>
              <a:t>Konfusius</a:t>
            </a:r>
            <a:endParaRPr lang="en-CA" sz="3200" dirty="0">
              <a:solidFill>
                <a:srgbClr val="00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9512" y="2336681"/>
            <a:ext cx="896448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Adakah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yang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bisa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memberi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kepada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kita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berkat-berkat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ini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?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Apakah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ada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orang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lain yang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mati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sebagai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pengorbanan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Tuhan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satu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kali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untuk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selamanya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oleh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dosa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dalam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Dia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?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Apakah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ada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orang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lain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sebagai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Anak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Allah yang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tak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terbatas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Mesias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dan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Tuhan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kita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yang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telah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bangkit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yang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menyediakan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dirinya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sendiri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segala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yang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kita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butuhkan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dalam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Allah?</a:t>
            </a:r>
            <a:endParaRPr lang="en-CA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089648" y="1196752"/>
            <a:ext cx="914400" cy="18288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Rectangle 17"/>
          <p:cNvSpPr/>
          <p:nvPr/>
        </p:nvSpPr>
        <p:spPr>
          <a:xfrm rot="16200000">
            <a:off x="3912488" y="1529368"/>
            <a:ext cx="1280160" cy="18288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619672" y="196850"/>
            <a:ext cx="3672408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200"/>
              </a:lnSpc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Dibenarkan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kebenaran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Allah</a:t>
            </a:r>
            <a:endParaRPr lang="en-US" sz="1200" b="1" dirty="0" smtClean="0">
              <a:latin typeface="Arial Narrow" pitchFamily="34" charset="0"/>
              <a:cs typeface="Calibri" pitchFamily="34" charset="0"/>
            </a:endParaRP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tebusan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penebusan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pendamaian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murka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diganti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diampuni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damai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dengan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Allah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diperdamaikan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hidup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kekal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diangkat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anak-anak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diterima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  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penuhi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diberkati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dengan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semua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berkat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hikmat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Allah,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kebenaran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,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pengudusan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penebusan</a:t>
            </a:r>
            <a:endParaRPr lang="en-CA" altLang="ko-KR" sz="1200" b="1" dirty="0" smtClean="0">
              <a:latin typeface="Arial Narrow" pitchFamily="34" charset="0"/>
              <a:ea typeface="Malgun Gothic" pitchFamily="34" charset="-127"/>
              <a:cs typeface="Calibri" pitchFamily="34" charset="0"/>
            </a:endParaRP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dilepaskan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kuasa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kegelapan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kerajaan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Anak</a:t>
            </a:r>
            <a:endParaRPr kumimoji="0" lang="en-US" sz="1200" b="1" i="0" u="none" strike="noStrike" cap="none" normalizeH="0" baseline="0" dirty="0" smtClean="0">
              <a:ln>
                <a:noFill/>
              </a:ln>
              <a:effectLst/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683568" y="3276600"/>
            <a:ext cx="5563344" cy="2109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kuasa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utusan-utusan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diurapi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dimeteraikan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jaminan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oleh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menolong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mengajar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memimpin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menguduskan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memberikita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karunia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         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memenuhi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sunat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oleh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hebat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kuasa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kekuatan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karya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Allah yang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indah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dipimpin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kemenangan</a:t>
            </a:r>
            <a:endParaRPr lang="en-CA" altLang="ko-KR" sz="1200" b="1" dirty="0" smtClean="0">
              <a:latin typeface="Arial Narrow" pitchFamily="34" charset="0"/>
              <a:ea typeface="Malgun Gothic" pitchFamily="34" charset="-127"/>
              <a:cs typeface="Calibri" pitchFamily="34" charset="0"/>
            </a:endParaRP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anggota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tubuh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saudara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ranting-ranting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Pokok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Anggur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bangsa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terpilih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,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imamat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rajani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,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bangsa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kudus,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umat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kepunyaan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Allah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sendiri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,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umat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Allah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kawan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sewarga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orang-orang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kudus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angota-anggota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keluarga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Allah</a:t>
            </a:r>
          </a:p>
        </p:txBody>
      </p:sp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755576" y="5100638"/>
            <a:ext cx="5400600" cy="114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kewargaan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sorga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pengharapan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kemuliaan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warisan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,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ahli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waris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Allah,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ahli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waris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               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ketika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maut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disempurnakan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seperti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Yesus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,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gambaran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Anak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Allah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kerajaan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sorgawi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masuk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kebahagiaan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Tuhan</a:t>
            </a:r>
            <a:endParaRPr lang="en-CA" altLang="ko-KR" sz="1200" b="1" dirty="0" smtClean="0">
              <a:latin typeface="Arial Narrow" pitchFamily="34" charset="0"/>
              <a:ea typeface="Malgun Gothic" pitchFamily="34" charset="-127"/>
              <a:cs typeface="Calibri" pitchFamily="34" charset="0"/>
            </a:endParaRP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diselamatkan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murka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Allah        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karya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indah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Allah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selesai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tubuh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kebangkitan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seperti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        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kawin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Anak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Domba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segala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air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mata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dihapuskan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melihat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wajah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Tuhan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lang="en-CA" altLang="ko-KR" sz="1200" b="1" spc="-2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memerintah</a:t>
            </a:r>
            <a:r>
              <a:rPr lang="en-CA" altLang="ko-KR" sz="1200" b="1" spc="-2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2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lang="en-CA" altLang="ko-KR" sz="1200" b="1" spc="-2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2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spc="-2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2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selamanya</a:t>
            </a:r>
            <a:r>
              <a:rPr lang="en-CA" altLang="ko-KR" sz="1200" b="1" spc="-2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endParaRPr lang="en-CA" altLang="ko-KR" sz="1200" b="1" dirty="0" smtClean="0">
              <a:latin typeface="Arial Narrow" pitchFamily="34" charset="0"/>
              <a:ea typeface="Malgun Gothic" pitchFamily="34" charset="-127"/>
              <a:cs typeface="Calibri" pitchFamily="34" charset="0"/>
            </a:endParaRP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dikasihi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                           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diselamatkan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    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Perjanjian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Baru</a:t>
            </a:r>
            <a:endParaRPr lang="en-US" sz="1200" b="1" dirty="0" smtClean="0">
              <a:latin typeface="Arial Narrow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effectLst/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0" y="1524000"/>
            <a:ext cx="6768752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1200"/>
              </a:lnSpc>
            </a:pP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dlm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Kristus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,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Kristus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dlm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kita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              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dlm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Roh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,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Roh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dlm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kita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, Bait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Roh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Kudus              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dlm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Bapa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,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Bapa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dlm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kita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   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ditenggelamkan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dlm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Bapa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,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Anak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,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dan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Roh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                                           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Bapa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,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Anak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dan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Roh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persekutuan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dgn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kita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</a:p>
          <a:p>
            <a:pPr lvl="0" algn="ctr">
              <a:lnSpc>
                <a:spcPts val="1200"/>
              </a:lnSpc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jalan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kepada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Allah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kasih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karunia-Nya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               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doa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dijawab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                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kasih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karunia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di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tahta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kasih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karunia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   </a:t>
            </a:r>
          </a:p>
          <a:p>
            <a:pPr algn="ctr">
              <a:lnSpc>
                <a:spcPts val="1200"/>
              </a:lnSpc>
            </a:pP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segala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keperluan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rohani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dipenuhi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                                                   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Roh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berdoa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untuk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kita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,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membantu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kita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berdoa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  </a:t>
            </a:r>
          </a:p>
          <a:p>
            <a:pPr algn="ctr">
              <a:lnSpc>
                <a:spcPts val="1200"/>
              </a:lnSpc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Imam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Besar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menengahi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bagi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Imam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Besar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membela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pendamaian-Nya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endParaRPr lang="en-US" sz="1200" b="1" dirty="0" smtClean="0">
              <a:latin typeface="Arial Narrow" pitchFamily="34" charset="0"/>
              <a:ea typeface="Malgun Gothic" pitchFamily="34" charset="-127"/>
              <a:cs typeface="Arial" pitchFamily="34" charset="0"/>
            </a:endParaRP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US" sz="1200" b="1" spc="-30" dirty="0" err="1" smtClean="0">
                <a:latin typeface="Arial Narrow" pitchFamily="34" charset="0"/>
              </a:rPr>
              <a:t>ditenggelamkan</a:t>
            </a:r>
            <a:r>
              <a:rPr lang="en-US" sz="1200" b="1" spc="-30" dirty="0" smtClean="0">
                <a:latin typeface="Arial Narrow" pitchFamily="34" charset="0"/>
              </a:rPr>
              <a:t> </a:t>
            </a:r>
            <a:r>
              <a:rPr lang="en-US" sz="1200" b="1" spc="-30" dirty="0" err="1" smtClean="0">
                <a:latin typeface="Arial Narrow" pitchFamily="34" charset="0"/>
              </a:rPr>
              <a:t>dan</a:t>
            </a:r>
            <a:r>
              <a:rPr lang="en-US" sz="1200" b="1" spc="-30" dirty="0" smtClean="0">
                <a:latin typeface="Arial Narrow" pitchFamily="34" charset="0"/>
              </a:rPr>
              <a:t> </a:t>
            </a:r>
            <a:r>
              <a:rPr lang="en-US" sz="1200" b="1" spc="-30" dirty="0" err="1" smtClean="0">
                <a:latin typeface="Arial Narrow" pitchFamily="34" charset="0"/>
              </a:rPr>
              <a:t>bersatu</a:t>
            </a:r>
            <a:r>
              <a:rPr lang="en-US" sz="1200" b="1" spc="-30" dirty="0" smtClean="0">
                <a:latin typeface="Arial Narrow" pitchFamily="34" charset="0"/>
              </a:rPr>
              <a:t> </a:t>
            </a:r>
            <a:r>
              <a:rPr lang="en-US" sz="1200" b="1" spc="-30" dirty="0" err="1" smtClean="0">
                <a:latin typeface="Arial Narrow" pitchFamily="34" charset="0"/>
              </a:rPr>
              <a:t>dlm</a:t>
            </a:r>
            <a:r>
              <a:rPr lang="en-US" sz="1200" b="1" spc="-30" dirty="0" smtClean="0">
                <a:latin typeface="Arial Narrow" pitchFamily="34" charset="0"/>
              </a:rPr>
              <a:t> </a:t>
            </a:r>
            <a:r>
              <a:rPr lang="en-US" sz="1200" b="1" spc="-30" dirty="0" err="1" smtClean="0">
                <a:latin typeface="Arial Narrow" pitchFamily="34" charset="0"/>
              </a:rPr>
              <a:t>Kristus</a:t>
            </a:r>
            <a:r>
              <a:rPr lang="en-US" sz="1200" b="1" spc="-30" dirty="0" smtClean="0">
                <a:latin typeface="Arial Narrow" pitchFamily="34" charset="0"/>
              </a:rPr>
              <a:t>, </a:t>
            </a:r>
            <a:r>
              <a:rPr lang="en-US" sz="1200" b="1" spc="-30" dirty="0" err="1" smtClean="0">
                <a:latin typeface="Arial Narrow" pitchFamily="34" charset="0"/>
              </a:rPr>
              <a:t>kematian</a:t>
            </a:r>
            <a:r>
              <a:rPr lang="en-US" sz="1200" b="1" spc="-30" dirty="0" smtClean="0">
                <a:latin typeface="Arial Narrow" pitchFamily="34" charset="0"/>
              </a:rPr>
              <a:t>, </a:t>
            </a:r>
            <a:r>
              <a:rPr lang="en-US" sz="1200" b="1" spc="-30" dirty="0" err="1" smtClean="0">
                <a:latin typeface="Arial Narrow" pitchFamily="34" charset="0"/>
              </a:rPr>
              <a:t>kebangkitan</a:t>
            </a:r>
            <a:r>
              <a:rPr lang="en-CA" altLang="ko-KR" sz="1200" b="1" spc="-3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</a:t>
            </a:r>
            <a:r>
              <a:rPr lang="en-CA" altLang="ko-KR" sz="1200" b="1" spc="-3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manusia</a:t>
            </a:r>
            <a:r>
              <a:rPr lang="en-CA" altLang="ko-KR" sz="1200" b="1" spc="-3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lama </a:t>
            </a:r>
            <a:r>
              <a:rPr lang="en-CA" altLang="ko-KR" sz="1200" b="1" spc="-3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lang="en-CA" altLang="ko-KR" sz="1200" b="1" spc="-3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Adam </a:t>
            </a:r>
            <a:r>
              <a:rPr lang="en-CA" altLang="ko-KR" sz="1200" b="1" spc="-3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disalibkan</a:t>
            </a:r>
            <a:r>
              <a:rPr lang="en-CA" altLang="ko-KR" sz="1200" b="1" spc="-3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lang="en-CA" altLang="ko-KR" sz="1200" b="1" spc="-3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dikuburkan</a:t>
            </a:r>
            <a:r>
              <a:rPr lang="en-CA" altLang="ko-KR" sz="1200" b="1" spc="-1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</a:t>
            </a:r>
            <a:r>
              <a:rPr lang="en-CA" altLang="ko-KR" sz="1200" b="1" spc="-3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manusia</a:t>
            </a:r>
            <a:r>
              <a:rPr lang="en-CA" altLang="ko-KR" sz="1200" b="1" spc="-3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3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baru</a:t>
            </a:r>
            <a:r>
              <a:rPr lang="en-CA" altLang="ko-KR" sz="1200" b="1" spc="-3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3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dibangkitkan</a:t>
            </a:r>
            <a:r>
              <a:rPr lang="en-CA" altLang="ko-KR" sz="1200" b="1" spc="-3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3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lang="en-CA" altLang="ko-KR" sz="1200" b="1" spc="-3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3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hidup</a:t>
            </a:r>
            <a:r>
              <a:rPr lang="en-CA" altLang="ko-KR" sz="1200" b="1" spc="-3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3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lang="en-CA" altLang="ko-KR" sz="1200" b="1" spc="-3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3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spc="-3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lang="en-CA" altLang="ko-KR" sz="1200" b="1" spc="-3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dimerdekakan</a:t>
            </a:r>
            <a:r>
              <a:rPr lang="en-CA" altLang="ko-KR" sz="1200" b="1" spc="-3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3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lang="en-CA" altLang="ko-KR" sz="1200" b="1" spc="-3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3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perbudakan</a:t>
            </a:r>
            <a:r>
              <a:rPr lang="en-CA" altLang="ko-KR" sz="1200" b="1" spc="-3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3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dosa</a:t>
            </a:r>
            <a:r>
              <a:rPr lang="en-CA" altLang="ko-KR" sz="1200" b="1" spc="-3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lang="en-CA" altLang="ko-KR" sz="1200" b="1" spc="-3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senjata-senjata</a:t>
            </a:r>
            <a:r>
              <a:rPr lang="en-CA" altLang="ko-KR" sz="1200" b="1" spc="-3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3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kebenaran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bawah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kasih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karunia-Nya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hamba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tidak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hamba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dosa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</a:t>
            </a:r>
            <a:r>
              <a:rPr lang="en-CA" sz="1200" b="1" dirty="0" err="1" smtClean="0">
                <a:latin typeface="Arial Narrow" pitchFamily="34" charset="0"/>
              </a:rPr>
              <a:t>mengikatkan</a:t>
            </a:r>
            <a:r>
              <a:rPr lang="en-CA" sz="1200" b="1" dirty="0" smtClean="0">
                <a:latin typeface="Arial Narrow" pitchFamily="34" charset="0"/>
              </a:rPr>
              <a:t> </a:t>
            </a:r>
            <a:r>
              <a:rPr lang="en-CA" sz="1200" b="1" dirty="0" err="1" smtClean="0">
                <a:latin typeface="Arial Narrow" pitchFamily="34" charset="0"/>
              </a:rPr>
              <a:t>pada</a:t>
            </a:r>
            <a:r>
              <a:rPr lang="en-CA" sz="1200" b="1" dirty="0" smtClean="0">
                <a:latin typeface="Arial Narrow" pitchFamily="34" charset="0"/>
              </a:rPr>
              <a:t> </a:t>
            </a:r>
            <a:r>
              <a:rPr lang="en-CA" sz="1200" b="1" dirty="0" err="1" smtClean="0">
                <a:latin typeface="Arial Narrow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</a:t>
            </a:r>
            <a:r>
              <a:rPr lang="en-CA" altLang="ko-KR" sz="1200" b="1" spc="-1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satu</a:t>
            </a:r>
            <a:r>
              <a:rPr lang="en-CA" altLang="ko-KR" sz="1200" b="1" spc="-1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1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lang="en-CA" altLang="ko-KR" sz="1200" b="1" spc="-1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1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duduk</a:t>
            </a:r>
            <a:r>
              <a:rPr lang="en-CA" altLang="ko-KR" sz="1200" b="1" spc="-1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1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lang="en-CA" altLang="ko-KR" sz="1200" b="1" spc="-1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1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spc="-1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lang="en-CA" altLang="ko-KR" sz="1200" b="1" spc="-1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tersembunyi</a:t>
            </a:r>
            <a:r>
              <a:rPr lang="en-CA" altLang="ko-KR" sz="1200" b="1" spc="-1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1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lang="en-CA" altLang="ko-KR" sz="1200" b="1" spc="-1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1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spc="-1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1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lang="en-CA" altLang="ko-KR" sz="1200" b="1" spc="-1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Allah   </a:t>
            </a:r>
            <a:r>
              <a:rPr lang="en-CA" altLang="ko-KR" sz="1200" b="1" spc="-1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bebas</a:t>
            </a:r>
            <a:r>
              <a:rPr lang="en-CA" altLang="ko-KR" sz="1200" b="1" spc="-1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1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lang="en-CA" altLang="ko-KR" sz="1200" b="1" spc="-1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1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hukum</a:t>
            </a:r>
            <a:r>
              <a:rPr lang="en-CA" altLang="ko-KR" sz="1200" b="1" spc="-1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1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Taurat</a:t>
            </a:r>
            <a:r>
              <a:rPr lang="en-CA" altLang="ko-KR" sz="1200" b="1" spc="-1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lang="en-CA" altLang="ko-KR" sz="1200" b="1" spc="-1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menikah</a:t>
            </a:r>
            <a:r>
              <a:rPr lang="en-CA" altLang="ko-KR" sz="1200" b="1" spc="-1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1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lang="en-CA" altLang="ko-KR" sz="1200" b="1" spc="-1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1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spc="-1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spc="-2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hukum</a:t>
            </a:r>
            <a:r>
              <a:rPr lang="en-CA" altLang="ko-KR" sz="1200" b="1" spc="-2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2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spc="-2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2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hidup</a:t>
            </a:r>
            <a:r>
              <a:rPr lang="en-CA" altLang="ko-KR" sz="1200" b="1" spc="-2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2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lang="en-CA" altLang="ko-KR" sz="1200" b="1" spc="-2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2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spc="-2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lang="en-CA" altLang="ko-KR" sz="1200" b="1" spc="-2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spc="-2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2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lang="en-CA" altLang="ko-KR" sz="1200" b="1" spc="-2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2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kasih</a:t>
            </a:r>
            <a:r>
              <a:rPr lang="en-CA" altLang="ko-KR" sz="1200" b="1" spc="-2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Allah </a:t>
            </a:r>
            <a:r>
              <a:rPr lang="en-CA" altLang="ko-KR" sz="1200" b="1" spc="-2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tercurah</a:t>
            </a:r>
            <a:r>
              <a:rPr lang="en-CA" altLang="ko-KR" sz="1200" b="1" spc="-2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lang="en-CA" altLang="ko-KR" sz="1200" b="1" spc="-2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lahir</a:t>
            </a:r>
            <a:r>
              <a:rPr lang="en-CA" altLang="ko-KR" sz="1200" b="1" spc="-2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2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lang="en-CA" altLang="ko-KR" sz="1200" b="1" spc="-2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2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spc="-2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lang="en-CA" altLang="ko-KR" sz="1200" b="1" spc="-2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dikaruniakan</a:t>
            </a:r>
            <a:r>
              <a:rPr lang="en-CA" altLang="ko-KR" sz="1200" b="1" spc="-2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lang="en-CA" altLang="ko-KR" sz="1200" b="1" spc="-2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menerima</a:t>
            </a:r>
            <a:r>
              <a:rPr lang="en-CA" altLang="ko-KR" sz="1200" b="1" spc="-2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lang="en-CA" altLang="ko-KR" sz="1200" b="1" spc="-2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memiliki</a:t>
            </a:r>
            <a:r>
              <a:rPr lang="en-CA" altLang="ko-KR" sz="1200" b="1" spc="-2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2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aliran-aliran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hidup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ditenggelamkan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datang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turun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atas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</a:t>
            </a:r>
          </a:p>
        </p:txBody>
      </p:sp>
      <p:sp>
        <p:nvSpPr>
          <p:cNvPr id="2049" name="Text Box 1"/>
          <p:cNvSpPr txBox="1">
            <a:spLocks noChangeArrowheads="1"/>
          </p:cNvSpPr>
          <p:nvPr/>
        </p:nvSpPr>
        <p:spPr bwMode="auto">
          <a:xfrm>
            <a:off x="2057400" y="6635750"/>
            <a:ext cx="2762944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 Narrow" pitchFamily="34" charset="0"/>
                <a:ea typeface="Malgun Gothic" pitchFamily="34" charset="-127"/>
                <a:cs typeface="Arial" pitchFamily="34" charset="0"/>
              </a:rPr>
              <a:t>johncrozieris@gmail.com   © 2020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kumimoji="0" lang="en-CA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CA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C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		</a:t>
            </a:r>
            <a:endParaRPr kumimoji="0" lang="en-CA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kumimoji="0" lang="en-C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732240" y="0"/>
            <a:ext cx="2411760" cy="6858000"/>
          </a:xfrm>
          <a:prstGeom prst="rect">
            <a:avLst/>
          </a:prstGeom>
          <a:solidFill>
            <a:srgbClr val="00FF00"/>
          </a:solidFill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Sudah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selesai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!</a:t>
            </a:r>
            <a:b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Tenanglah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dalam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kematian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Kristus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yang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secara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gratis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menyediakan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segala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yang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anda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butuhkan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dalam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Allah!</a:t>
            </a:r>
            <a:b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굴림" pitchFamily="34" charset="-127"/>
                <a:cs typeface="+mj-cs"/>
              </a:rPr>
              <a:t>Datanglah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굴림" pitchFamily="34" charset="-127"/>
                <a:cs typeface="+mj-cs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굴림" pitchFamily="34" charset="-127"/>
                <a:cs typeface="+mj-cs"/>
              </a:rPr>
              <a:t>kepadaKu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굴림" pitchFamily="34" charset="-127"/>
                <a:cs typeface="+mj-cs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굴림" pitchFamily="34" charset="-127"/>
                <a:cs typeface="+mj-cs"/>
              </a:rPr>
              <a:t>dan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굴림" pitchFamily="34" charset="-127"/>
                <a:cs typeface="+mj-cs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굴림" pitchFamily="34" charset="-127"/>
                <a:cs typeface="+mj-cs"/>
              </a:rPr>
              <a:t>temukan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굴림" pitchFamily="34" charset="-127"/>
                <a:cs typeface="+mj-cs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굴림" pitchFamily="34" charset="-127"/>
                <a:cs typeface="+mj-cs"/>
              </a:rPr>
              <a:t>ketenangan</a:t>
            </a:r>
            <a:r>
              <a:rPr kumimoji="0" lang="en-US" altLang="ko-KR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굴림" pitchFamily="34" charset="-127"/>
                <a:cs typeface="+mj-cs"/>
              </a:rPr>
              <a:t>!</a:t>
            </a:r>
            <a:endParaRPr kumimoji="0" lang="en-CA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val 2"/>
          <p:cNvSpPr>
            <a:spLocks noChangeArrowheads="1"/>
          </p:cNvSpPr>
          <p:nvPr/>
        </p:nvSpPr>
        <p:spPr bwMode="auto">
          <a:xfrm>
            <a:off x="35496" y="412576"/>
            <a:ext cx="7132320" cy="6309360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5" name="Text Box 1"/>
          <p:cNvSpPr txBox="1">
            <a:spLocks noChangeArrowheads="1"/>
          </p:cNvSpPr>
          <p:nvPr/>
        </p:nvSpPr>
        <p:spPr bwMode="auto">
          <a:xfrm>
            <a:off x="-180528" y="838200"/>
            <a:ext cx="7560840" cy="457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tebusan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penebusan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pendamaian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murka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berpaling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diampuni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damai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dengan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diperdamaikan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hidup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kekal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diangkat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anak-anak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diterima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penuhi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diberkati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dengan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semua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berkat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hikmat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kebenaran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pengudusan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penebusan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endParaRPr lang="en-CA" altLang="ko-KR" sz="1200" dirty="0" smtClean="0"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dilepaskan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kuasa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kegelapan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kerajaan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Anak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endParaRPr lang="en-CA" altLang="ko-KR" sz="1200" dirty="0" smtClean="0"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Bait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Kudus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Bapa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Bapa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ditenggelamkan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Bapa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Anak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endParaRPr lang="en-CA" altLang="ko-KR" sz="1200" dirty="0" smtClean="0"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Bapa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Anak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persekutuan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jalan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kepada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kasih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karunia-Nya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doa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dijawab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anugerah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tahta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anugerah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segala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keperluan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dipenuhi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berdoa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untuk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membantu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berdoa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Imam</a:t>
            </a:r>
            <a:r>
              <a:rPr kumimoji="0" lang="en-CA" altLang="ko-KR" sz="1200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Besar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menengahi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Imam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Besar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membela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pendamaian-Nya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ditenggelamkan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kematian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kebangkitan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bersatu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kematian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kebangkitan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m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anusia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lama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Adam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disalibkan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dikuburkan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manusia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baru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dibangkitkan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hidup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dimerdekakan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perbudakan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dosa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senjata-senjata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kebenaran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bawah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kasih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karunia-Nya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hamba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tidak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hamba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dosa</a:t>
            </a:r>
            <a:endParaRPr lang="en-CA" altLang="ko-KR" sz="1200" dirty="0" smtClean="0"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sz="1200" dirty="0" err="1" smtClean="0"/>
              <a:t>mengikatkan</a:t>
            </a:r>
            <a:r>
              <a:rPr lang="en-CA" sz="1200" dirty="0" smtClean="0"/>
              <a:t> </a:t>
            </a:r>
            <a:r>
              <a:rPr lang="en-CA" sz="1200" dirty="0" err="1" smtClean="0"/>
              <a:t>pada</a:t>
            </a:r>
            <a:r>
              <a:rPr lang="en-CA" sz="1200" dirty="0" smtClean="0"/>
              <a:t> </a:t>
            </a:r>
            <a:r>
              <a:rPr lang="en-CA" sz="1200" dirty="0" err="1" smtClean="0"/>
              <a:t>Kristus</a:t>
            </a:r>
            <a:r>
              <a:rPr lang="en-CA" sz="1200" dirty="0" smtClean="0"/>
              <a:t>                                                                                                                     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satu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dengan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                                          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duduk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dengan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                    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tersembunyi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Allah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bebas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hukum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Taurat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menikah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hukum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hidup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lvl="0" algn="ctr" fontAlgn="base">
              <a:lnSpc>
                <a:spcPts val="1340"/>
              </a:lnSpc>
              <a:spcBef>
                <a:spcPct val="0"/>
              </a:spcBef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kasih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ter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curah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                                          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lahir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lvl="0" fontAlgn="base">
              <a:lnSpc>
                <a:spcPts val="1340"/>
              </a:lnSpc>
              <a:spcBef>
                <a:spcPct val="0"/>
              </a:spcBef>
            </a:pP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dikaruniakan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menerima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memiliki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aliran-aliran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hidup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mengalir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ditenggelamkan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datang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turun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atas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kuasa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utusan-utusan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diurapi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dimeteraikan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jaminan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R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menolong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mengajar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memimpin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menguduskan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memberi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karunia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memen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uhi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sunat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oleh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untuk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hidup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h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ebat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kuasa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kekuatan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karya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 yang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indah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dipimpin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kemenangan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a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nggota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--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anggota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tubuh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saudara–saudari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ranting-ranting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Pokok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Anggur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bangsa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terpilih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imamat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rajani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bangsa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kudus,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umat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kepunyaan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sendiri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umat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k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awan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sewarga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orang-orang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kudus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angota-anggota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keluarga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k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ewargaan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sorga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pengharapan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kemuliaan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warisan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ahli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waris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Allah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ketika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mati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disempurnakan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seperti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Yesus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gambaran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Anak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kerajaan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sorgawi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masuk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kebahagiaan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Tuhan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diselamatkan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murka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karya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indah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selesai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tubuh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kebangkitan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seperti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perkawinan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Anak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Domba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segala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air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mata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dihapuskan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melihat</a:t>
            </a:r>
            <a:r>
              <a:rPr kumimoji="0" lang="en-CA" altLang="ko-KR" sz="1200" b="0" i="0" u="none" strike="noStrike" cap="none" spc="-30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wajah</a:t>
            </a:r>
            <a:r>
              <a:rPr kumimoji="0" lang="en-CA" altLang="ko-KR" sz="1200" b="0" i="0" u="none" strike="noStrike" cap="none" spc="-30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Tuhan</a:t>
            </a:r>
            <a:r>
              <a:rPr kumimoji="0" lang="en-CA" altLang="ko-KR" sz="1200" b="0" i="0" u="none" strike="noStrike" cap="none" spc="-30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memerintah</a:t>
            </a:r>
            <a:r>
              <a:rPr kumimoji="0" lang="en-CA" altLang="ko-KR" sz="1200" b="0" i="0" u="none" strike="noStrike" cap="none" spc="-30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spc="-30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spc="-30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selamanya</a:t>
            </a:r>
            <a:endParaRPr kumimoji="0" lang="en-CA" altLang="ko-KR" sz="1200" b="0" i="0" u="none" strike="noStrike" cap="none" spc="-30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b="1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ikasihi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diselamatkan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Perjanjian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Baru</a:t>
            </a:r>
            <a:endParaRPr kumimoji="0" lang="en-US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3419872" y="72008"/>
            <a:ext cx="360040" cy="365760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TextBox 16"/>
          <p:cNvSpPr txBox="1"/>
          <p:nvPr/>
        </p:nvSpPr>
        <p:spPr>
          <a:xfrm>
            <a:off x="-108520" y="6535579"/>
            <a:ext cx="2448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000" dirty="0" smtClean="0">
                <a:solidFill>
                  <a:srgbClr val="002060"/>
                </a:solidFill>
                <a:latin typeface="Arial Narrow" pitchFamily="34" charset="0"/>
              </a:rPr>
              <a:t>johncrozieris@gmail.com  ©  2020 </a:t>
            </a:r>
            <a:endParaRPr lang="en-CA" sz="1200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9743362" name="Text Box 2"/>
          <p:cNvSpPr txBox="1">
            <a:spLocks noChangeArrowheads="1"/>
          </p:cNvSpPr>
          <p:nvPr/>
        </p:nvSpPr>
        <p:spPr bwMode="auto">
          <a:xfrm>
            <a:off x="2771800" y="404664"/>
            <a:ext cx="15763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altLang="ko-KR" sz="1400" b="1" i="0" u="none" strike="noStrike" cap="none" normalizeH="0" baseline="0" dirty="0" err="1" smtClean="0">
                <a:ln>
                  <a:noFill/>
                </a:ln>
                <a:effectLst/>
                <a:latin typeface="Arial Black" pitchFamily="34" charset="0"/>
                <a:ea typeface="Malgun Gothic" pitchFamily="34" charset="-127"/>
                <a:cs typeface="Arial" pitchFamily="34" charset="0"/>
              </a:rPr>
              <a:t>dalam</a:t>
            </a:r>
            <a:r>
              <a:rPr kumimoji="0" lang="en-CA" altLang="ko-KR" sz="1400" b="1" i="0" u="none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kumimoji="0" lang="en-CA" altLang="ko-KR" sz="1400" b="1" i="0" u="none" strike="noStrike" cap="none" normalizeH="0" baseline="0" dirty="0" err="1" smtClean="0">
                <a:ln>
                  <a:noFill/>
                </a:ln>
                <a:effectLst/>
                <a:latin typeface="Arial Black" pitchFamily="34" charset="0"/>
                <a:ea typeface="Malgun Gothic" pitchFamily="34" charset="-127"/>
                <a:cs typeface="Arial" pitchFamily="34" charset="0"/>
              </a:rPr>
              <a:t>Kristus</a:t>
            </a:r>
            <a:endParaRPr kumimoji="0" lang="en-US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 Box 1"/>
          <p:cNvSpPr txBox="1">
            <a:spLocks noChangeArrowheads="1"/>
          </p:cNvSpPr>
          <p:nvPr/>
        </p:nvSpPr>
        <p:spPr bwMode="auto">
          <a:xfrm>
            <a:off x="107504" y="33338"/>
            <a:ext cx="7200800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altLang="ko-KR" sz="20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Bertobat</a:t>
            </a:r>
            <a:r>
              <a:rPr kumimoji="0" lang="en-CA" altLang="ko-K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kumimoji="0" lang="en-CA" altLang="ko-KR" sz="20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kepada</a:t>
            </a:r>
            <a:r>
              <a:rPr kumimoji="0" lang="en-CA" altLang="ko-K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 Allah </a:t>
            </a:r>
            <a:r>
              <a:rPr kumimoji="0" lang="en-CA" altLang="ko-KR" sz="20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dan</a:t>
            </a:r>
            <a:r>
              <a:rPr kumimoji="0" lang="en-CA" altLang="ko-K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          </a:t>
            </a:r>
            <a:r>
              <a:rPr kumimoji="0" lang="en-CA" altLang="ko-KR" sz="20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percaya</a:t>
            </a:r>
            <a:r>
              <a:rPr kumimoji="0" lang="en-CA" altLang="ko-K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kumimoji="0" lang="en-CA" altLang="ko-KR" sz="20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kepada</a:t>
            </a:r>
            <a:r>
              <a:rPr kumimoji="0" lang="en-CA" altLang="ko-K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kumimoji="0" lang="en-CA" altLang="ko-KR" sz="20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Yesus</a:t>
            </a:r>
            <a:r>
              <a:rPr kumimoji="0" lang="en-CA" altLang="ko-K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kumimoji="0" lang="en-CA" altLang="ko-KR" sz="20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Kristus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505592" y="3002280"/>
            <a:ext cx="182880" cy="11887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2" name="Rectangle 21"/>
          <p:cNvSpPr/>
          <p:nvPr/>
        </p:nvSpPr>
        <p:spPr>
          <a:xfrm>
            <a:off x="3124200" y="3276600"/>
            <a:ext cx="914400" cy="1828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1907704" y="620688"/>
            <a:ext cx="3456384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</a:t>
            </a:r>
            <a:r>
              <a:rPr lang="en-CA" altLang="ko-KR" sz="1200" b="1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i</a:t>
            </a:r>
            <a:r>
              <a:rPr lang="en-CA" altLang="ko-KR" sz="1200" b="1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b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enarkan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kebenaran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</a:t>
            </a:r>
            <a:endParaRPr kumimoji="0" lang="en-US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7162800" y="-27384"/>
            <a:ext cx="2057400" cy="694944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 algn="ctr" eaLnBrk="0" hangingPunct="0">
              <a:lnSpc>
                <a:spcPts val="1200"/>
              </a:lnSpc>
              <a:defRPr/>
            </a:pPr>
            <a:endParaRPr lang="en-US" sz="800" b="1" kern="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eaLnBrk="0" hangingPunct="0">
              <a:lnSpc>
                <a:spcPts val="1200"/>
              </a:lnSpc>
              <a:defRPr/>
            </a:pPr>
            <a:endParaRPr lang="en-US" sz="800" b="1" kern="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lvl="0" algn="ctr" eaLnBrk="0" hangingPunct="0">
              <a:lnSpc>
                <a:spcPts val="3000"/>
              </a:lnSpc>
              <a:defRPr/>
            </a:pPr>
            <a:r>
              <a:rPr lang="en-US" sz="2400" b="1" kern="0" spc="-30" dirty="0" err="1" smtClean="0">
                <a:solidFill>
                  <a:srgbClr val="FFFF00"/>
                </a:solidFill>
                <a:latin typeface="Calibri" pitchFamily="34" charset="0"/>
              </a:rPr>
              <a:t>Bersukacitalah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karena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kematian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Kristus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menyediakan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apa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yang Allah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berikan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untuk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memuaskan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kehausan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</a:p>
          <a:p>
            <a:pPr lvl="0" algn="ctr" eaLnBrk="0" hangingPunct="0">
              <a:lnSpc>
                <a:spcPts val="3000"/>
              </a:lnSpc>
              <a:defRPr/>
            </a:pP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kita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yang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terdalam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.</a:t>
            </a:r>
            <a:b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</a:b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Datanglah</a:t>
            </a:r>
            <a:r>
              <a:rPr lang="en-US" altLang="ko-KR" sz="2400" b="1" kern="0" dirty="0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. </a:t>
            </a:r>
            <a:br>
              <a:rPr lang="en-US" altLang="ko-KR" sz="2400" b="1" kern="0" dirty="0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</a:br>
            <a:r>
              <a:rPr lang="en-US" altLang="ko-KR" sz="2400" b="1" kern="0" dirty="0" err="1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Minumlah</a:t>
            </a:r>
            <a:r>
              <a:rPr lang="en-US" altLang="ko-KR" sz="2400" b="1" kern="0" dirty="0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. </a:t>
            </a:r>
            <a:r>
              <a:rPr lang="en-US" altLang="ko-KR" sz="2400" b="1" kern="0" dirty="0" err="1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B</a:t>
            </a:r>
            <a:r>
              <a:rPr lang="en-US" altLang="ko-KR" sz="2400" b="1" kern="0" spc="-40" dirty="0" err="1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ersukacitalah</a:t>
            </a:r>
            <a:r>
              <a:rPr lang="en-US" altLang="ko-KR" sz="2400" b="1" kern="0" dirty="0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/>
            </a:r>
            <a:br>
              <a:rPr lang="en-US" altLang="ko-KR" sz="2400" b="1" kern="0" dirty="0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</a:br>
            <a:r>
              <a:rPr lang="en-US" altLang="ko-KR" sz="2400" b="1" kern="0" dirty="0" err="1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dan</a:t>
            </a:r>
            <a:r>
              <a:rPr lang="en-US" altLang="ko-KR" sz="2400" b="1" kern="0" dirty="0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 </a:t>
            </a:r>
            <a:r>
              <a:rPr lang="en-US" altLang="ko-KR" sz="2400" b="1" kern="0" dirty="0" err="1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jadilah</a:t>
            </a:r>
            <a:r>
              <a:rPr lang="en-US" altLang="ko-KR" sz="2400" b="1" kern="0" dirty="0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 </a:t>
            </a:r>
            <a:r>
              <a:rPr lang="en-US" altLang="ko-KR" sz="2400" b="1" kern="0" dirty="0" err="1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puas</a:t>
            </a:r>
            <a:r>
              <a:rPr lang="en-US" altLang="ko-KR" sz="2400" b="1" kern="0" dirty="0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.</a:t>
            </a:r>
          </a:p>
          <a:p>
            <a:pPr lvl="0" algn="ctr" eaLnBrk="0" hangingPunct="0">
              <a:lnSpc>
                <a:spcPts val="3000"/>
              </a:lnSpc>
              <a:defRPr/>
            </a:pPr>
            <a:endParaRPr lang="en-US" altLang="ko-KR" sz="2400" b="1" kern="0" dirty="0" smtClean="0">
              <a:solidFill>
                <a:srgbClr val="FFFF00"/>
              </a:solidFill>
              <a:latin typeface="Calibri" pitchFamily="34" charset="0"/>
              <a:ea typeface="굴림" pitchFamily="34" charset="-127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3886200" y="2926080"/>
            <a:ext cx="274320" cy="27432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 flipV="1">
            <a:off x="2926080" y="2926080"/>
            <a:ext cx="274320" cy="27432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2971800" y="3916680"/>
            <a:ext cx="274320" cy="27432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916680" y="3916680"/>
            <a:ext cx="274320" cy="27432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514600"/>
            <a:ext cx="2438400" cy="1143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3200" b="1" dirty="0" err="1" smtClean="0"/>
              <a:t>Budha</a:t>
            </a:r>
            <a:r>
              <a:rPr lang="en-US" sz="3200" dirty="0" smtClean="0"/>
              <a:t> </a:t>
            </a:r>
            <a:br>
              <a:rPr lang="en-US" sz="3200" dirty="0" smtClean="0"/>
            </a:br>
            <a:r>
              <a:rPr lang="en-US" sz="3200" dirty="0" err="1" smtClean="0"/>
              <a:t>berkata</a:t>
            </a:r>
            <a:r>
              <a:rPr lang="en-US" sz="3200" dirty="0" smtClean="0"/>
              <a:t>:</a:t>
            </a:r>
            <a:br>
              <a:rPr lang="en-US" sz="3200" dirty="0" smtClean="0"/>
            </a:br>
            <a:r>
              <a:rPr lang="fi-FI" sz="2800" dirty="0" smtClean="0"/>
              <a:t>melakukan </a:t>
            </a:r>
            <a:br>
              <a:rPr lang="fi-FI" sz="2800" dirty="0" smtClean="0"/>
            </a:br>
            <a:r>
              <a:rPr lang="fi-FI" sz="2800" dirty="0" smtClean="0"/>
              <a:t>melakukan</a:t>
            </a:r>
            <a:br>
              <a:rPr lang="fi-FI" sz="2800" dirty="0" smtClean="0"/>
            </a:br>
            <a:r>
              <a:rPr lang="fi-FI" sz="2800" dirty="0" smtClean="0"/>
              <a:t>melakukan</a:t>
            </a:r>
            <a:br>
              <a:rPr lang="fi-FI" sz="2800" dirty="0" smtClean="0"/>
            </a:br>
            <a:r>
              <a:rPr lang="fi-FI" sz="2800" dirty="0" smtClean="0"/>
              <a:t>melakukan</a:t>
            </a:r>
            <a:br>
              <a:rPr lang="fi-FI" sz="2800" dirty="0" smtClean="0"/>
            </a:br>
            <a:r>
              <a:rPr lang="fi-FI" sz="2800" dirty="0" smtClean="0"/>
              <a:t>melakukan</a:t>
            </a:r>
            <a:br>
              <a:rPr lang="fi-FI" sz="2800" dirty="0" smtClean="0"/>
            </a:br>
            <a:r>
              <a:rPr lang="fi-FI" sz="2800" dirty="0" smtClean="0"/>
              <a:t>melakukan </a:t>
            </a:r>
            <a:br>
              <a:rPr lang="fi-FI" sz="2800" dirty="0" smtClean="0"/>
            </a:br>
            <a:r>
              <a:rPr lang="fi-FI" sz="2800" dirty="0" smtClean="0"/>
              <a:t>melakukan</a:t>
            </a:r>
            <a:br>
              <a:rPr lang="fi-FI" sz="2800" dirty="0" smtClean="0"/>
            </a:br>
            <a:r>
              <a:rPr lang="fi-FI" sz="2800" dirty="0" smtClean="0"/>
              <a:t>melakukan.</a:t>
            </a:r>
            <a:br>
              <a:rPr lang="fi-FI" sz="2800" dirty="0" smtClean="0"/>
            </a:br>
            <a:r>
              <a:rPr lang="fi-FI" sz="2800" dirty="0" smtClean="0"/>
              <a:t>Kamu lakukan</a:t>
            </a:r>
            <a:r>
              <a:rPr lang="en-US" sz="2800" dirty="0" smtClean="0"/>
              <a:t>.</a:t>
            </a:r>
            <a:br>
              <a:rPr lang="en-US" sz="28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2800" dirty="0" smtClean="0"/>
              <a:t> </a:t>
            </a:r>
            <a:r>
              <a:rPr lang="en-US" sz="2800" dirty="0" err="1" smtClean="0"/>
              <a:t>Delapan</a:t>
            </a:r>
            <a:r>
              <a:rPr lang="en-US" sz="2800" dirty="0" smtClean="0"/>
              <a:t> </a:t>
            </a:r>
            <a:r>
              <a:rPr lang="en-US" sz="2800" dirty="0" err="1" smtClean="0"/>
              <a:t>jalur</a:t>
            </a:r>
            <a:r>
              <a:rPr lang="en-US" sz="2800" dirty="0" smtClean="0"/>
              <a:t> </a:t>
            </a:r>
            <a:r>
              <a:rPr lang="en-US" sz="2800" dirty="0" err="1" smtClean="0"/>
              <a:t>lipat</a:t>
            </a:r>
            <a:endParaRPr lang="en-US" sz="28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819400" y="2514600"/>
            <a:ext cx="3276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Mohammed</a:t>
            </a:r>
          </a:p>
          <a:p>
            <a:pPr lvl="0" algn="ctr">
              <a:spcBef>
                <a:spcPct val="0"/>
              </a:spcBef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berkata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fi-FI" sz="2800" dirty="0" smtClean="0">
                <a:latin typeface="+mj-lt"/>
                <a:ea typeface="+mj-ea"/>
                <a:cs typeface="+mj-cs"/>
              </a:rPr>
              <a:t>melakukan </a:t>
            </a:r>
          </a:p>
          <a:p>
            <a:pPr lvl="0" algn="ctr">
              <a:spcBef>
                <a:spcPct val="0"/>
              </a:spcBef>
              <a:defRPr/>
            </a:pPr>
            <a:r>
              <a:rPr lang="fi-FI" sz="2800" dirty="0" smtClean="0">
                <a:latin typeface="+mj-lt"/>
                <a:ea typeface="+mj-ea"/>
                <a:cs typeface="+mj-cs"/>
              </a:rPr>
              <a:t>melakukan</a:t>
            </a:r>
          </a:p>
          <a:p>
            <a:pPr lvl="0" algn="ctr">
              <a:spcBef>
                <a:spcPct val="0"/>
              </a:spcBef>
              <a:defRPr/>
            </a:pPr>
            <a:r>
              <a:rPr lang="fi-FI" sz="2800" dirty="0" smtClean="0">
                <a:latin typeface="+mj-lt"/>
                <a:ea typeface="+mj-ea"/>
                <a:cs typeface="+mj-cs"/>
              </a:rPr>
              <a:t>melakukan</a:t>
            </a:r>
          </a:p>
          <a:p>
            <a:pPr lvl="0" algn="ctr">
              <a:spcBef>
                <a:spcPct val="0"/>
              </a:spcBef>
              <a:defRPr/>
            </a:pPr>
            <a:r>
              <a:rPr lang="fi-FI" sz="2800" dirty="0" smtClean="0">
                <a:latin typeface="+mj-lt"/>
                <a:ea typeface="+mj-ea"/>
                <a:cs typeface="+mj-cs"/>
              </a:rPr>
              <a:t>melakukan</a:t>
            </a:r>
          </a:p>
          <a:p>
            <a:pPr lvl="0" algn="ctr">
              <a:spcBef>
                <a:spcPct val="0"/>
              </a:spcBef>
              <a:defRPr/>
            </a:pPr>
            <a:r>
              <a:rPr lang="fi-FI" sz="2800" dirty="0" smtClean="0">
                <a:latin typeface="+mj-lt"/>
                <a:ea typeface="+mj-ea"/>
                <a:cs typeface="+mj-cs"/>
              </a:rPr>
              <a:t>melakukan</a:t>
            </a:r>
          </a:p>
          <a:p>
            <a:pPr lvl="0" algn="ctr">
              <a:spcBef>
                <a:spcPct val="0"/>
              </a:spcBef>
              <a:defRPr/>
            </a:pPr>
            <a:r>
              <a:rPr lang="fi-FI" sz="2800" dirty="0" smtClean="0">
                <a:latin typeface="+mj-lt"/>
                <a:ea typeface="+mj-ea"/>
                <a:cs typeface="+mj-cs"/>
              </a:rPr>
              <a:t>semua yang </a:t>
            </a:r>
          </a:p>
          <a:p>
            <a:pPr lvl="0" algn="ctr">
              <a:spcBef>
                <a:spcPct val="0"/>
              </a:spcBef>
              <a:defRPr/>
            </a:pPr>
            <a:r>
              <a:rPr lang="fi-FI" sz="2800" dirty="0" smtClean="0">
                <a:latin typeface="+mj-lt"/>
                <a:ea typeface="+mj-ea"/>
                <a:cs typeface="+mj-cs"/>
              </a:rPr>
              <a:t>Allah </a:t>
            </a:r>
          </a:p>
          <a:p>
            <a:pPr lvl="0" algn="ctr">
              <a:spcBef>
                <a:spcPct val="0"/>
              </a:spcBef>
              <a:defRPr/>
            </a:pPr>
            <a:r>
              <a:rPr lang="fi-FI" sz="2800" dirty="0" smtClean="0">
                <a:latin typeface="+mj-lt"/>
                <a:ea typeface="+mj-ea"/>
                <a:cs typeface="+mj-cs"/>
              </a:rPr>
              <a:t>inginkan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b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Kamu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lakukan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Lima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rukan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Islam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867400" y="2819400"/>
            <a:ext cx="3276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latin typeface="+mj-lt"/>
                <a:ea typeface="+mj-ea"/>
                <a:cs typeface="+mj-cs"/>
              </a:rPr>
              <a:t>Y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esus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berkata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en-US" sz="2800" dirty="0" smtClean="0">
                <a:latin typeface="+mj-lt"/>
                <a:ea typeface="+mj-ea"/>
                <a:cs typeface="+mj-cs"/>
              </a:rPr>
              <a:t>SELESAI.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sz="2800" dirty="0" err="1" smtClean="0">
                <a:latin typeface="+mj-lt"/>
                <a:ea typeface="+mj-ea"/>
                <a:cs typeface="+mj-cs"/>
              </a:rPr>
              <a:t>Saya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melakukan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.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Kamu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menerima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.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sz="2800" dirty="0" smtClean="0">
                <a:latin typeface="+mj-lt"/>
                <a:ea typeface="+mj-ea"/>
                <a:cs typeface="+mj-cs"/>
              </a:rPr>
              <a:t>AKU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semua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yang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kamu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butuhkan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dirty="0" smtClean="0">
              <a:latin typeface="+mj-lt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  <a:defRPr/>
            </a:pPr>
            <a:endParaRPr lang="en-US" sz="2800" b="1" dirty="0" smtClean="0">
              <a:solidFill>
                <a:schemeClr val="bg1"/>
              </a:solidFill>
            </a:endParaRPr>
          </a:p>
          <a:p>
            <a:pPr lvl="0" algn="ctr">
              <a:spcBef>
                <a:spcPct val="0"/>
              </a:spcBef>
              <a:defRPr/>
            </a:pPr>
            <a:endParaRPr lang="en-US" sz="2800" b="1" dirty="0" smtClean="0">
              <a:solidFill>
                <a:schemeClr val="bg1"/>
              </a:solidFill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en-US" sz="2800" b="1" smtClean="0">
                <a:solidFill>
                  <a:schemeClr val="bg1"/>
                </a:solidFill>
              </a:rPr>
              <a:t>Datang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kepada</a:t>
            </a:r>
            <a:r>
              <a:rPr lang="en-US" sz="2800" b="1" dirty="0" smtClean="0">
                <a:solidFill>
                  <a:schemeClr val="bg1"/>
                </a:solidFill>
              </a:rPr>
              <a:t>-Ku </a:t>
            </a:r>
            <a:r>
              <a:rPr lang="en-US" sz="2800" b="1" dirty="0" err="1" smtClean="0">
                <a:solidFill>
                  <a:schemeClr val="bg1"/>
                </a:solidFill>
              </a:rPr>
              <a:t>dan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minum</a:t>
            </a:r>
            <a:r>
              <a:rPr lang="en-US" sz="2800" b="1" dirty="0" smtClean="0">
                <a:solidFill>
                  <a:schemeClr val="bg1"/>
                </a:solidFill>
              </a:rPr>
              <a:t>!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4you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00884" y="3200400"/>
            <a:ext cx="2614516" cy="25622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05215" y="5316379"/>
            <a:ext cx="995785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800000"/>
                </a:solidFill>
              </a:rPr>
              <a:t>GospelGifs.com</a:t>
            </a:r>
            <a:endParaRPr lang="en-US" sz="1000" dirty="0">
              <a:solidFill>
                <a:srgbClr val="8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6106180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More free resources on the grace of God in Christ </a:t>
            </a:r>
            <a:r>
              <a:rPr lang="en-CA" sz="1400" dirty="0" smtClean="0">
                <a:latin typeface="Arial Narrow" pitchFamily="34" charset="0"/>
              </a:rPr>
              <a:t>@</a:t>
            </a:r>
            <a:r>
              <a:rPr lang="en-US" sz="1400" dirty="0" smtClean="0"/>
              <a:t> www.GraceGodChrist.com</a:t>
            </a:r>
            <a:endParaRPr 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lord-jesus-christ-coming-293608.gif"/>
          <p:cNvPicPr>
            <a:picLocks noChangeAspect="1"/>
          </p:cNvPicPr>
          <p:nvPr/>
        </p:nvPicPr>
        <p:blipFill>
          <a:blip r:embed="rId2" cstate="print"/>
          <a:srcRect b="36140"/>
          <a:stretch>
            <a:fillRect/>
          </a:stretch>
        </p:blipFill>
        <p:spPr>
          <a:xfrm>
            <a:off x="2246826" y="116632"/>
            <a:ext cx="4413406" cy="4104456"/>
          </a:xfrm>
          <a:prstGeom prst="star32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0" y="4941168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j-ea"/>
                <a:cs typeface="Calibri" pitchFamily="34" charset="0"/>
              </a:rPr>
              <a:t>“</a:t>
            </a:r>
            <a:r>
              <a:rPr lang="en-US" sz="2800" b="1" dirty="0" err="1" smtClean="0">
                <a:solidFill>
                  <a:schemeClr val="bg1"/>
                </a:solidFill>
              </a:rPr>
              <a:t>Barangsiapa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haus</a:t>
            </a:r>
            <a:r>
              <a:rPr lang="en-US" sz="2800" b="1" dirty="0" smtClean="0">
                <a:solidFill>
                  <a:schemeClr val="bg1"/>
                </a:solidFill>
              </a:rPr>
              <a:t>, </a:t>
            </a:r>
            <a:r>
              <a:rPr lang="en-US" sz="2800" b="1" dirty="0" err="1" smtClean="0">
                <a:solidFill>
                  <a:schemeClr val="bg1"/>
                </a:solidFill>
              </a:rPr>
              <a:t>baiklah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ia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datang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kepada</a:t>
            </a:r>
            <a:r>
              <a:rPr lang="en-US" sz="2800" b="1" dirty="0" smtClean="0">
                <a:solidFill>
                  <a:schemeClr val="bg1"/>
                </a:solidFill>
              </a:rPr>
              <a:t>-Ku </a:t>
            </a:r>
            <a:r>
              <a:rPr lang="en-US" sz="2800" b="1" dirty="0" err="1" smtClean="0">
                <a:solidFill>
                  <a:schemeClr val="bg1"/>
                </a:solidFill>
              </a:rPr>
              <a:t>dan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minum</a:t>
            </a:r>
            <a:r>
              <a:rPr lang="en-US" sz="2800" b="1" dirty="0" smtClean="0">
                <a:solidFill>
                  <a:schemeClr val="bg1"/>
                </a:solidFill>
              </a:rPr>
              <a:t>!  </a:t>
            </a:r>
            <a:r>
              <a:rPr lang="en-US" sz="2800" b="1" dirty="0" err="1" smtClean="0">
                <a:solidFill>
                  <a:schemeClr val="bg1"/>
                </a:solidFill>
              </a:rPr>
              <a:t>Barangsiapa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percaya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kepada</a:t>
            </a:r>
            <a:r>
              <a:rPr lang="en-US" sz="2800" b="1" dirty="0" smtClean="0">
                <a:solidFill>
                  <a:schemeClr val="bg1"/>
                </a:solidFill>
              </a:rPr>
              <a:t>-Ku, </a:t>
            </a:r>
            <a:r>
              <a:rPr lang="en-US" sz="2800" b="1" dirty="0" err="1" smtClean="0">
                <a:solidFill>
                  <a:schemeClr val="bg1"/>
                </a:solidFill>
              </a:rPr>
              <a:t>seperti</a:t>
            </a:r>
            <a:r>
              <a:rPr lang="en-US" sz="2800" b="1" dirty="0" smtClean="0">
                <a:solidFill>
                  <a:schemeClr val="bg1"/>
                </a:solidFill>
              </a:rPr>
              <a:t> yang </a:t>
            </a:r>
            <a:r>
              <a:rPr lang="en-US" sz="2800" b="1" dirty="0" err="1" smtClean="0">
                <a:solidFill>
                  <a:schemeClr val="bg1"/>
                </a:solidFill>
              </a:rPr>
              <a:t>dikatakan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oleh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Kitab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Suci</a:t>
            </a:r>
            <a:r>
              <a:rPr lang="en-US" sz="2800" b="1" dirty="0" smtClean="0">
                <a:solidFill>
                  <a:schemeClr val="bg1"/>
                </a:solidFill>
              </a:rPr>
              <a:t>: Dari </a:t>
            </a:r>
            <a:r>
              <a:rPr lang="en-US" sz="2800" b="1" dirty="0" err="1" smtClean="0">
                <a:solidFill>
                  <a:schemeClr val="bg1"/>
                </a:solidFill>
              </a:rPr>
              <a:t>dalam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hatinya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2800" b="1" dirty="0" err="1" smtClean="0">
                <a:solidFill>
                  <a:schemeClr val="bg1"/>
                </a:solidFill>
              </a:rPr>
              <a:t>akan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mengalir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aliran-aliran</a:t>
            </a:r>
            <a:r>
              <a:rPr lang="en-US" sz="2800" b="1" dirty="0" smtClean="0">
                <a:solidFill>
                  <a:schemeClr val="bg1"/>
                </a:solidFill>
              </a:rPr>
              <a:t> air </a:t>
            </a:r>
            <a:r>
              <a:rPr lang="en-US" sz="2800" b="1" dirty="0" err="1" smtClean="0">
                <a:solidFill>
                  <a:schemeClr val="bg1"/>
                </a:solidFill>
              </a:rPr>
              <a:t>hidup</a:t>
            </a:r>
            <a:r>
              <a:rPr lang="en-US" sz="2800" b="1" dirty="0" smtClean="0">
                <a:solidFill>
                  <a:schemeClr val="bg1"/>
                </a:solidFill>
              </a:rPr>
              <a:t>.”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John 7:37-38</a:t>
            </a:r>
            <a:endParaRPr kumimoji="0" lang="en-CA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5940152" y="6505599"/>
            <a:ext cx="316835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CA" altLang="ko-KR" sz="1000" dirty="0" smtClean="0">
                <a:solidFill>
                  <a:schemeClr val="tx1">
                    <a:lumMod val="85000"/>
                  </a:schemeClr>
                </a:solidFill>
              </a:rPr>
              <a:t>Jesus  </a:t>
            </a:r>
            <a:r>
              <a:rPr lang="en-CA" altLang="ko-KR" sz="1400" dirty="0" smtClean="0">
                <a:solidFill>
                  <a:schemeClr val="tx1">
                    <a:lumMod val="85000"/>
                  </a:schemeClr>
                </a:solidFill>
              </a:rPr>
              <a:t>©</a:t>
            </a:r>
            <a:r>
              <a:rPr lang="en-CA" altLang="ko-KR" sz="1000" dirty="0" smtClean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CA" sz="1000" dirty="0" smtClean="0">
                <a:solidFill>
                  <a:schemeClr val="tx1">
                    <a:lumMod val="85000"/>
                  </a:schemeClr>
                </a:solidFill>
              </a:rPr>
              <a:t>GospelGifs.com   with permission</a:t>
            </a:r>
            <a:endParaRPr lang="en-CA" sz="1000" dirty="0">
              <a:solidFill>
                <a:schemeClr val="tx1">
                  <a:lumMod val="85000"/>
                </a:scheme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5148064" y="188640"/>
            <a:ext cx="403244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CA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9512" y="6567155"/>
            <a:ext cx="20882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000" dirty="0" smtClean="0">
                <a:solidFill>
                  <a:schemeClr val="tx1">
                    <a:lumMod val="85000"/>
                  </a:schemeClr>
                </a:solidFill>
              </a:rPr>
              <a:t>jumping heart © www.fg-a.com</a:t>
            </a:r>
            <a:endParaRPr lang="en-CA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14" name="Picture 13" descr="www.fg-a.com valentine 2-jumping-hear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1920" y="2383532"/>
            <a:ext cx="1143000" cy="133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1759</TotalTime>
  <Words>1628</Words>
  <Application>Microsoft Office PowerPoint</Application>
  <PresentationFormat>On-screen Show (4:3)</PresentationFormat>
  <Paragraphs>466</Paragraphs>
  <Slides>29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Budha  berkata: melakukan  melakukan melakukan melakukan melakukan melakukan  melakukan melakukan. Kamu lakukan.   Delapan jalur lipat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Supernike</dc:creator>
  <cp:lastModifiedBy>Lenovo X1 Carbon G2</cp:lastModifiedBy>
  <cp:revision>201</cp:revision>
  <dcterms:created xsi:type="dcterms:W3CDTF">2018-02-10T10:05:27Z</dcterms:created>
  <dcterms:modified xsi:type="dcterms:W3CDTF">2021-04-16T12:31:03Z</dcterms:modified>
</cp:coreProperties>
</file>