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053" r:id="rId2"/>
    <p:sldId id="2021" r:id="rId3"/>
    <p:sldId id="2035" r:id="rId4"/>
    <p:sldId id="2039" r:id="rId5"/>
    <p:sldId id="2036" r:id="rId6"/>
    <p:sldId id="2037" r:id="rId7"/>
    <p:sldId id="2038" r:id="rId8"/>
    <p:sldId id="1961" r:id="rId9"/>
    <p:sldId id="2040" r:id="rId10"/>
    <p:sldId id="2054" r:id="rId11"/>
    <p:sldId id="2002" r:id="rId12"/>
    <p:sldId id="2055" r:id="rId13"/>
    <p:sldId id="2027" r:id="rId14"/>
    <p:sldId id="2033" r:id="rId15"/>
    <p:sldId id="2030" r:id="rId16"/>
    <p:sldId id="2045" r:id="rId17"/>
    <p:sldId id="2044" r:id="rId18"/>
    <p:sldId id="2050" r:id="rId19"/>
    <p:sldId id="1995" r:id="rId20"/>
    <p:sldId id="2056" r:id="rId21"/>
    <p:sldId id="2017" r:id="rId22"/>
    <p:sldId id="2023" r:id="rId23"/>
    <p:sldId id="2051" r:id="rId24"/>
    <p:sldId id="2041" r:id="rId25"/>
    <p:sldId id="2047" r:id="rId26"/>
    <p:sldId id="1944" r:id="rId27"/>
    <p:sldId id="2057" r:id="rId28"/>
    <p:sldId id="2058" r:id="rId29"/>
    <p:sldId id="2059"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68523"/>
    <a:srgbClr val="000066"/>
    <a:srgbClr val="000D26"/>
    <a:srgbClr val="7CBF33"/>
    <a:srgbClr val="00FF00"/>
    <a:srgbClr val="008000"/>
    <a:srgbClr val="9900CC"/>
    <a:srgbClr val="00B9FA"/>
    <a:srgbClr val="FF66FF"/>
    <a:srgbClr val="FF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803" autoAdjust="0"/>
  </p:normalViewPr>
  <p:slideViewPr>
    <p:cSldViewPr>
      <p:cViewPr varScale="1">
        <p:scale>
          <a:sx n="86" d="100"/>
          <a:sy n="86" d="100"/>
        </p:scale>
        <p:origin x="-1434" y="-96"/>
      </p:cViewPr>
      <p:guideLst>
        <p:guide orient="horz" pos="2160"/>
        <p:guide pos="2880"/>
      </p:guideLst>
    </p:cSldViewPr>
  </p:slideViewPr>
  <p:outlineViewPr>
    <p:cViewPr>
      <p:scale>
        <a:sx n="33" d="100"/>
        <a:sy n="33" d="100"/>
      </p:scale>
      <p:origin x="0" y="23286"/>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4/20/2021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p14="http://schemas.microsoft.com/office/powerpoint/2010/main" xmlns="" val="1187623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14</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24B0697-1008-4628-8D42-94ECFDD788DD}" type="slidenum">
              <a:rPr lang="en-US" smtClean="0"/>
              <a:pPr/>
              <a:t>23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24</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jblstatue.com/copyright.html" TargetMode="External"/><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jblstatue.com/copyright.html" TargetMode="External"/><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gif"/><Relationship Id="rId3" Type="http://schemas.openxmlformats.org/officeDocument/2006/relationships/image" Target="../media/image15.gif"/><Relationship Id="rId7" Type="http://schemas.openxmlformats.org/officeDocument/2006/relationships/image" Target="../media/image19.jpeg"/><Relationship Id="rId12" Type="http://schemas.openxmlformats.org/officeDocument/2006/relationships/image" Target="../media/image24.jpeg"/><Relationship Id="rId2" Type="http://schemas.openxmlformats.org/officeDocument/2006/relationships/notesSlide" Target="../notesSlides/notesSlide2.xml"/><Relationship Id="rId16" Type="http://schemas.openxmlformats.org/officeDocument/2006/relationships/image" Target="../media/image27.gif"/><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jpeg"/><Relationship Id="rId15" Type="http://schemas.openxmlformats.org/officeDocument/2006/relationships/image" Target="../media/image10.gif"/><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s>
</file>

<file path=ppt/slides/_rels/slide23.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32.png"/><Relationship Id="rId3" Type="http://schemas.openxmlformats.org/officeDocument/2006/relationships/image" Target="../media/image15.gif"/><Relationship Id="rId7" Type="http://schemas.openxmlformats.org/officeDocument/2006/relationships/image" Target="../media/image30.jpeg"/><Relationship Id="rId12" Type="http://schemas.openxmlformats.org/officeDocument/2006/relationships/image" Target="../media/image24.jpeg"/><Relationship Id="rId17" Type="http://schemas.openxmlformats.org/officeDocument/2006/relationships/image" Target="../media/image13.jpeg"/><Relationship Id="rId2" Type="http://schemas.openxmlformats.org/officeDocument/2006/relationships/notesSlide" Target="../notesSlides/notesSlide3.xml"/><Relationship Id="rId16" Type="http://schemas.openxmlformats.org/officeDocument/2006/relationships/image" Target="../media/image27.gif"/><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1.jpeg"/><Relationship Id="rId5" Type="http://schemas.openxmlformats.org/officeDocument/2006/relationships/image" Target="../media/image17.jpeg"/><Relationship Id="rId15" Type="http://schemas.openxmlformats.org/officeDocument/2006/relationships/image" Target="../media/image10.gif"/><Relationship Id="rId10" Type="http://schemas.openxmlformats.org/officeDocument/2006/relationships/image" Target="../media/image22.jpeg"/><Relationship Id="rId4" Type="http://schemas.openxmlformats.org/officeDocument/2006/relationships/image" Target="../media/image28.jpeg"/><Relationship Id="rId9" Type="http://schemas.openxmlformats.org/officeDocument/2006/relationships/image" Target="../media/image21.jpeg"/><Relationship Id="rId1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7.gif"/><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836712"/>
            <a:ext cx="8229600" cy="1143000"/>
          </a:xfrm>
        </p:spPr>
        <p:txBody>
          <a:bodyPr/>
          <a:lstStyle/>
          <a:p>
            <a:pPr eaLnBrk="1" hangingPunct="1"/>
            <a:r>
              <a:rPr lang="en-CA" sz="3600" b="1" dirty="0" smtClean="0">
                <a:solidFill>
                  <a:schemeClr val="tx1"/>
                </a:solidFill>
                <a:latin typeface="Calibri" pitchFamily="34" charset="0"/>
                <a:cs typeface="Calibri" pitchFamily="34" charset="0"/>
              </a:rPr>
              <a:t/>
            </a:r>
            <a:br>
              <a:rPr lang="en-CA" sz="3600" b="1" dirty="0" smtClean="0">
                <a:solidFill>
                  <a:schemeClr val="tx1"/>
                </a:solidFill>
                <a:latin typeface="Calibri" pitchFamily="34" charset="0"/>
                <a:cs typeface="Calibri" pitchFamily="34" charset="0"/>
              </a:rPr>
            </a:br>
            <a:r>
              <a:rPr lang="en-CA" sz="3600" b="1" dirty="0" err="1" smtClean="0">
                <a:solidFill>
                  <a:schemeClr val="tx1"/>
                </a:solidFill>
                <a:latin typeface="Calibri" pitchFamily="34" charset="0"/>
                <a:cs typeface="Calibri" pitchFamily="34" charset="0"/>
              </a:rPr>
              <a:t>Yesus</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Kristus</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telah</a:t>
            </a:r>
            <a:r>
              <a:rPr lang="en-CA" sz="3600" b="1" dirty="0" smtClean="0">
                <a:solidFill>
                  <a:schemeClr val="tx1"/>
                </a:solidFill>
                <a:latin typeface="Calibri" pitchFamily="34" charset="0"/>
                <a:cs typeface="Calibri" pitchFamily="34" charset="0"/>
              </a:rPr>
              <a:t> </a:t>
            </a:r>
            <a:r>
              <a:rPr lang="en-CA" sz="3600" b="1" i="1" dirty="0" err="1" smtClean="0">
                <a:solidFill>
                  <a:srgbClr val="FF0000"/>
                </a:solidFill>
                <a:latin typeface="Calibri" pitchFamily="34" charset="0"/>
                <a:cs typeface="Calibri" pitchFamily="34" charset="0"/>
              </a:rPr>
              <a:t>nike</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menang</a:t>
            </a:r>
            <a:r>
              <a:rPr lang="en-CA" sz="3600" b="1" dirty="0" smtClean="0">
                <a:solidFill>
                  <a:schemeClr val="tx1"/>
                </a:solidFill>
                <a:latin typeface="Calibri" pitchFamily="34" charset="0"/>
                <a:cs typeface="Calibri" pitchFamily="34" charset="0"/>
              </a:rPr>
              <a:t> </a:t>
            </a:r>
            <a:br>
              <a:rPr lang="en-CA" sz="3600" b="1" dirty="0" smtClean="0">
                <a:solidFill>
                  <a:schemeClr val="tx1"/>
                </a:solidFill>
                <a:latin typeface="Calibri" pitchFamily="34" charset="0"/>
                <a:cs typeface="Calibri" pitchFamily="34" charset="0"/>
              </a:rPr>
            </a:br>
            <a:r>
              <a:rPr lang="en-CA" sz="3600" b="1" dirty="0" err="1" smtClean="0">
                <a:solidFill>
                  <a:schemeClr val="tx1"/>
                </a:solidFill>
                <a:latin typeface="Calibri" pitchFamily="34" charset="0"/>
                <a:cs typeface="Calibri" pitchFamily="34" charset="0"/>
              </a:rPr>
              <a:t>dan</a:t>
            </a:r>
            <a:r>
              <a:rPr lang="en-CA" sz="3600" b="1" dirty="0" smtClean="0">
                <a:solidFill>
                  <a:schemeClr val="tx1"/>
                </a:solidFill>
                <a:latin typeface="Calibri" pitchFamily="34" charset="0"/>
                <a:cs typeface="Calibri" pitchFamily="34" charset="0"/>
              </a:rPr>
              <a:t> Allah </a:t>
            </a:r>
            <a:r>
              <a:rPr lang="en-CA" sz="3600" b="1" dirty="0" err="1" smtClean="0">
                <a:solidFill>
                  <a:schemeClr val="tx1"/>
                </a:solidFill>
                <a:latin typeface="Calibri" pitchFamily="34" charset="0"/>
                <a:cs typeface="Calibri" pitchFamily="34" charset="0"/>
              </a:rPr>
              <a:t>memberikan</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kepada</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kita</a:t>
            </a:r>
            <a:r>
              <a:rPr lang="en-CA" sz="3600" b="1" dirty="0" smtClean="0">
                <a:solidFill>
                  <a:schemeClr val="tx1"/>
                </a:solidFill>
                <a:latin typeface="Calibri" pitchFamily="34" charset="0"/>
                <a:cs typeface="Calibri" pitchFamily="34" charset="0"/>
              </a:rPr>
              <a:t> </a:t>
            </a:r>
            <a:br>
              <a:rPr lang="en-CA" sz="3600" b="1" dirty="0" smtClean="0">
                <a:solidFill>
                  <a:schemeClr val="tx1"/>
                </a:solidFill>
                <a:latin typeface="Calibri" pitchFamily="34" charset="0"/>
                <a:cs typeface="Calibri" pitchFamily="34" charset="0"/>
              </a:rPr>
            </a:br>
            <a:r>
              <a:rPr lang="en-CA" sz="3600" b="1" i="1" dirty="0" err="1" smtClean="0">
                <a:solidFill>
                  <a:srgbClr val="FF0000"/>
                </a:solidFill>
                <a:latin typeface="Calibri" pitchFamily="34" charset="0"/>
                <a:cs typeface="Calibri" pitchFamily="34" charset="0"/>
              </a:rPr>
              <a:t>nike</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kemenangan</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oleh</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Yesus</a:t>
            </a:r>
            <a:r>
              <a:rPr lang="en-CA" sz="3600" b="1" dirty="0" smtClean="0">
                <a:solidFill>
                  <a:schemeClr val="tx1"/>
                </a:solidFill>
                <a:latin typeface="Calibri" pitchFamily="34" charset="0"/>
                <a:cs typeface="Calibri" pitchFamily="34" charset="0"/>
              </a:rPr>
              <a:t> </a:t>
            </a:r>
            <a:r>
              <a:rPr lang="en-CA" sz="3600" b="1" dirty="0" err="1" smtClean="0">
                <a:solidFill>
                  <a:schemeClr val="tx1"/>
                </a:solidFill>
                <a:latin typeface="Calibri" pitchFamily="34" charset="0"/>
                <a:cs typeface="Calibri" pitchFamily="34" charset="0"/>
              </a:rPr>
              <a:t>Kristus</a:t>
            </a:r>
            <a:endParaRPr lang="en-CA" sz="3600" b="1" dirty="0" smtClean="0">
              <a:solidFill>
                <a:schemeClr val="tx1"/>
              </a:solidFill>
              <a:latin typeface="Calibri" pitchFamily="34" charset="0"/>
              <a:cs typeface="Calibri" pitchFamily="34" charset="0"/>
            </a:endParaRPr>
          </a:p>
        </p:txBody>
      </p:sp>
      <p:pic>
        <p:nvPicPr>
          <p:cNvPr id="12291" name="Picture 6" descr="shwoosh"/>
          <p:cNvPicPr>
            <a:picLocks noChangeAspect="1" noChangeArrowheads="1"/>
          </p:cNvPicPr>
          <p:nvPr/>
        </p:nvPicPr>
        <p:blipFill>
          <a:blip r:embed="rId2" cstate="print"/>
          <a:srcRect/>
          <a:stretch>
            <a:fillRect/>
          </a:stretch>
        </p:blipFill>
        <p:spPr bwMode="auto">
          <a:xfrm>
            <a:off x="1835150" y="2781300"/>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5004966" y="4365104"/>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36912"/>
            <a:ext cx="8229600" cy="1143000"/>
          </a:xfrm>
        </p:spPr>
        <p:txBody>
          <a:bodyPr/>
          <a:lstStyle/>
          <a:p>
            <a:r>
              <a:rPr lang="en-CA" sz="3200" b="1" dirty="0" err="1" smtClean="0">
                <a:solidFill>
                  <a:schemeClr val="tx1"/>
                </a:solidFill>
                <a:latin typeface="Calibri" pitchFamily="34" charset="0"/>
                <a:cs typeface="Calibri" pitchFamily="34" charset="0"/>
              </a:rPr>
              <a:t>Kata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Yesus</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Dalam</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dunia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kamu</a:t>
            </a:r>
            <a:r>
              <a:rPr lang="en-CA" sz="3200" b="1" dirty="0" smtClean="0">
                <a:solidFill>
                  <a:schemeClr val="tx1"/>
                </a:solidFill>
                <a:latin typeface="Calibri" pitchFamily="34" charset="0"/>
                <a:cs typeface="Calibri" pitchFamily="34" charset="0"/>
              </a:rPr>
              <a:t> </a:t>
            </a:r>
            <a:br>
              <a:rPr lang="en-CA" sz="3200" b="1" dirty="0" smtClean="0">
                <a:solidFill>
                  <a:schemeClr val="tx1"/>
                </a:solidFill>
                <a:latin typeface="Calibri" pitchFamily="34" charset="0"/>
                <a:cs typeface="Calibri" pitchFamily="34" charset="0"/>
              </a:rPr>
            </a:br>
            <a:r>
              <a:rPr lang="en-CA" sz="3200" b="1" dirty="0" err="1" smtClean="0">
                <a:solidFill>
                  <a:schemeClr val="tx1"/>
                </a:solidFill>
                <a:latin typeface="Calibri" pitchFamily="34" charset="0"/>
                <a:cs typeface="Calibri" pitchFamily="34" charset="0"/>
              </a:rPr>
              <a:t>menderita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penganiayaan</a:t>
            </a:r>
            <a:r>
              <a:rPr lang="en-CA" sz="3200" b="1" dirty="0" smtClean="0">
                <a:solidFill>
                  <a:schemeClr val="tx1"/>
                </a:solidFill>
                <a:latin typeface="Calibri" pitchFamily="34" charset="0"/>
                <a:cs typeface="Calibri" pitchFamily="34" charset="0"/>
              </a:rPr>
              <a:t>, </a:t>
            </a:r>
            <a:br>
              <a:rPr lang="en-CA" sz="3200" b="1" dirty="0" smtClean="0">
                <a:solidFill>
                  <a:schemeClr val="tx1"/>
                </a:solidFill>
                <a:latin typeface="Calibri" pitchFamily="34" charset="0"/>
                <a:cs typeface="Calibri" pitchFamily="34" charset="0"/>
              </a:rPr>
            </a:br>
            <a:r>
              <a:rPr lang="en-CA" sz="3200" b="1" dirty="0" err="1" smtClean="0">
                <a:solidFill>
                  <a:schemeClr val="tx1"/>
                </a:solidFill>
                <a:latin typeface="Calibri" pitchFamily="34" charset="0"/>
                <a:cs typeface="Calibri" pitchFamily="34" charset="0"/>
              </a:rPr>
              <a:t>tetapi</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kuatkanlah</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hatimu</a:t>
            </a:r>
            <a:r>
              <a:rPr lang="en-CA" sz="3200" b="1" dirty="0" smtClean="0">
                <a:solidFill>
                  <a:schemeClr val="tx1"/>
                </a:solidFill>
                <a:latin typeface="Calibri" pitchFamily="34" charset="0"/>
                <a:cs typeface="Calibri" pitchFamily="34" charset="0"/>
              </a:rPr>
              <a:t>, </a:t>
            </a:r>
            <a:br>
              <a:rPr lang="en-CA" sz="3200" b="1" dirty="0" smtClean="0">
                <a:solidFill>
                  <a:schemeClr val="tx1"/>
                </a:solidFill>
                <a:latin typeface="Calibri" pitchFamily="34" charset="0"/>
                <a:cs typeface="Calibri" pitchFamily="34" charset="0"/>
              </a:rPr>
            </a:br>
            <a:r>
              <a:rPr lang="en-CA" sz="3200" b="1" dirty="0" err="1" smtClean="0">
                <a:solidFill>
                  <a:schemeClr val="tx1"/>
                </a:solidFill>
                <a:latin typeface="Calibri" pitchFamily="34" charset="0"/>
                <a:cs typeface="Calibri" pitchFamily="34" charset="0"/>
              </a:rPr>
              <a:t>Aku</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telah</a:t>
            </a:r>
            <a:r>
              <a:rPr lang="en-CA" sz="3200" b="1" dirty="0" smtClean="0">
                <a:solidFill>
                  <a:schemeClr val="tx1"/>
                </a:solidFill>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mengalahkan</a:t>
            </a:r>
            <a:r>
              <a:rPr lang="en-CA" sz="3200" b="1" dirty="0" smtClean="0">
                <a:solidFill>
                  <a:srgbClr val="FF0000"/>
                </a:solidFill>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nike</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dunia</a:t>
            </a:r>
            <a:r>
              <a:rPr lang="en-CA" sz="3200" b="1" dirty="0" smtClean="0">
                <a:solidFill>
                  <a:schemeClr val="tx1"/>
                </a:solidFill>
                <a:latin typeface="Calibri" pitchFamily="34" charset="0"/>
                <a:cs typeface="Calibri" pitchFamily="34" charset="0"/>
              </a:rPr>
              <a:t>.”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a:t>
            </a:r>
            <a:r>
              <a:rPr lang="en-CA" sz="3200" b="1" dirty="0" err="1" smtClean="0">
                <a:solidFill>
                  <a:schemeClr val="tx1"/>
                </a:solidFill>
                <a:latin typeface="Calibri" pitchFamily="34" charset="0"/>
                <a:cs typeface="Calibri" pitchFamily="34" charset="0"/>
              </a:rPr>
              <a:t>Yoh</a:t>
            </a:r>
            <a:r>
              <a:rPr lang="en-CA" sz="3200" b="1" dirty="0" smtClean="0">
                <a:solidFill>
                  <a:schemeClr val="tx1"/>
                </a:solidFill>
                <a:latin typeface="Calibri" pitchFamily="34" charset="0"/>
                <a:cs typeface="Calibri" pitchFamily="34" charset="0"/>
              </a:rPr>
              <a:t> 16:33)</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x-none" sz="3200" b="1" smtClean="0">
                <a:solidFill>
                  <a:schemeClr val="tx1"/>
                </a:solidFill>
                <a:latin typeface="Calibri" pitchFamily="34" charset="0"/>
                <a:cs typeface="Calibri" pitchFamily="34" charset="0"/>
              </a:rPr>
              <a:t/>
            </a:r>
            <a:br>
              <a:rPr lang="x-none" sz="3200" b="1"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endParaRPr lang="en-CA" sz="3600" b="1" dirty="0">
              <a:latin typeface="Calibri" pitchFamily="34" charset="0"/>
            </a:endParaRPr>
          </a:p>
        </p:txBody>
      </p:sp>
      <p:sp>
        <p:nvSpPr>
          <p:cNvPr id="3" name="TextBox 2"/>
          <p:cNvSpPr txBox="1"/>
          <p:nvPr/>
        </p:nvSpPr>
        <p:spPr>
          <a:xfrm>
            <a:off x="179512" y="3717032"/>
            <a:ext cx="8748464" cy="1569660"/>
          </a:xfrm>
          <a:prstGeom prst="rect">
            <a:avLst/>
          </a:prstGeom>
          <a:noFill/>
        </p:spPr>
        <p:txBody>
          <a:bodyPr wrap="square" rtlCol="0">
            <a:spAutoFit/>
          </a:bodyPr>
          <a:lstStyle/>
          <a:p>
            <a:pPr algn="ctr"/>
            <a:r>
              <a:rPr lang="en-CA" sz="3200" b="1" dirty="0" err="1" smtClean="0">
                <a:latin typeface="Calibri" pitchFamily="34" charset="0"/>
                <a:cs typeface="Calibri" pitchFamily="34" charset="0"/>
              </a:rPr>
              <a:t>Kata</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Paulus</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Tetapi</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syukur</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kepada</a:t>
            </a:r>
            <a:r>
              <a:rPr lang="en-CA" sz="3200" b="1" dirty="0" smtClean="0">
                <a:latin typeface="Calibri" pitchFamily="34" charset="0"/>
                <a:cs typeface="Calibri" pitchFamily="34" charset="0"/>
              </a:rPr>
              <a:t> Allah, yang </a:t>
            </a:r>
            <a:r>
              <a:rPr lang="en-CA" sz="3200" b="1" dirty="0" err="1" smtClean="0">
                <a:latin typeface="Calibri" pitchFamily="34" charset="0"/>
                <a:cs typeface="Calibri" pitchFamily="34" charset="0"/>
              </a:rPr>
              <a:t>telah</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memberikan</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kepada</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kita</a:t>
            </a:r>
            <a:r>
              <a:rPr lang="en-CA" sz="3200" b="1" dirty="0" smtClean="0">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kemenangan</a:t>
            </a:r>
            <a:r>
              <a:rPr lang="en-CA" sz="3200" b="1" dirty="0" smtClean="0">
                <a:solidFill>
                  <a:srgbClr val="FF0000"/>
                </a:solidFill>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nike</a:t>
            </a:r>
            <a:r>
              <a:rPr lang="en-CA" sz="3200" b="1" dirty="0" smtClean="0">
                <a:solidFill>
                  <a:srgbClr val="FF0000"/>
                </a:solidFill>
                <a:latin typeface="Calibri" pitchFamily="34" charset="0"/>
                <a:cs typeface="Calibri" pitchFamily="34" charset="0"/>
              </a:rPr>
              <a:t>)</a:t>
            </a:r>
            <a:r>
              <a:rPr lang="en-CA" sz="3200" b="1" dirty="0" smtClean="0">
                <a:solidFill>
                  <a:schemeClr val="bg1"/>
                </a:solidFill>
                <a:latin typeface="Calibri" pitchFamily="34" charset="0"/>
                <a:cs typeface="Calibri" pitchFamily="34" charset="0"/>
              </a:rPr>
              <a:t> </a:t>
            </a:r>
            <a:r>
              <a:rPr lang="en-CA" sz="3200" b="1" dirty="0" err="1" smtClean="0">
                <a:latin typeface="Calibri" pitchFamily="34" charset="0"/>
                <a:cs typeface="Calibri" pitchFamily="34" charset="0"/>
              </a:rPr>
              <a:t>oleh</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Yesus</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Kristus</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Tuhan</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kita</a:t>
            </a:r>
            <a:r>
              <a:rPr lang="en-CA" sz="3200" b="1" dirty="0" smtClean="0">
                <a:latin typeface="Calibri" pitchFamily="34" charset="0"/>
                <a:cs typeface="Calibri" pitchFamily="34" charset="0"/>
              </a:rPr>
              <a:t>.”  1 </a:t>
            </a:r>
            <a:r>
              <a:rPr lang="en-CA" sz="3200" b="1" dirty="0" err="1" smtClean="0">
                <a:latin typeface="Calibri" pitchFamily="34" charset="0"/>
                <a:cs typeface="Calibri" pitchFamily="34" charset="0"/>
              </a:rPr>
              <a:t>Kor</a:t>
            </a:r>
            <a:r>
              <a:rPr lang="en-CA" sz="3200" b="1" dirty="0" smtClean="0">
                <a:latin typeface="Calibri" pitchFamily="34" charset="0"/>
                <a:cs typeface="Calibri" pitchFamily="34" charset="0"/>
              </a:rPr>
              <a:t> 15:57</a:t>
            </a:r>
            <a:endParaRPr lang="en-CA" sz="32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a:xfrm>
            <a:off x="4114800" y="2132856"/>
            <a:ext cx="4800600" cy="2760711"/>
          </a:xfrm>
        </p:spPr>
        <p:txBody>
          <a:bodyPr/>
          <a:lstStyle/>
          <a:p>
            <a:r>
              <a:rPr lang="en-US" altLang="ko-KR" sz="1000" b="1" dirty="0" smtClean="0">
                <a:solidFill>
                  <a:schemeClr val="tx1"/>
                </a:solidFill>
                <a:latin typeface="Calibri" pitchFamily="34" charset="0"/>
                <a:ea typeface="Gulim" pitchFamily="34" charset="-127"/>
              </a:rPr>
              <a:t/>
            </a:r>
            <a:br>
              <a:rPr lang="en-US" altLang="ko-KR" sz="10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Perjanjian</a:t>
            </a: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Baru</a:t>
            </a: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ditulis</a:t>
            </a: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dalam</a:t>
            </a: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bahasa</a:t>
            </a: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Yunani</a:t>
            </a:r>
            <a:r>
              <a:rPr lang="en-US" altLang="ko-KR" sz="3200" b="1" dirty="0" smtClean="0">
                <a:solidFill>
                  <a:schemeClr val="tx1"/>
                </a:solidFill>
                <a:latin typeface="Calibri" pitchFamily="34" charset="0"/>
                <a:ea typeface="Gulim" pitchFamily="34" charset="-127"/>
              </a:rPr>
              <a:t>. </a:t>
            </a:r>
            <a:br>
              <a:rPr lang="en-US" altLang="ko-KR" sz="3200" b="1" dirty="0" smtClean="0">
                <a:solidFill>
                  <a:schemeClr val="tx1"/>
                </a:solidFill>
                <a:latin typeface="Calibri" pitchFamily="34" charset="0"/>
                <a:ea typeface="Gulim" pitchFamily="34" charset="-127"/>
              </a:rPr>
            </a:br>
            <a:r>
              <a:rPr lang="en-US" altLang="ko-KR" sz="3200" b="1" dirty="0" err="1" smtClean="0">
                <a:solidFill>
                  <a:schemeClr val="tx1"/>
                </a:solidFill>
                <a:latin typeface="Calibri" pitchFamily="34" charset="0"/>
                <a:ea typeface="Gulim" pitchFamily="34" charset="-127"/>
              </a:rPr>
              <a:t>Ini</a:t>
            </a: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menggunakan</a:t>
            </a:r>
            <a:r>
              <a:rPr lang="en-US" altLang="ko-KR" sz="3200" b="1" dirty="0" smtClean="0">
                <a:solidFill>
                  <a:schemeClr val="tx1"/>
                </a:solidFill>
                <a:latin typeface="Calibri" pitchFamily="34" charset="0"/>
                <a:ea typeface="Gulim" pitchFamily="34" charset="-127"/>
              </a:rPr>
              <a:t> </a:t>
            </a:r>
            <a:r>
              <a:rPr lang="en-US" altLang="ko-KR" sz="3200" b="1" i="1" dirty="0" err="1" smtClean="0">
                <a:solidFill>
                  <a:schemeClr val="tx1"/>
                </a:solidFill>
                <a:latin typeface="Calibri" pitchFamily="34" charset="0"/>
                <a:ea typeface="Gulim" pitchFamily="34" charset="-127"/>
              </a:rPr>
              <a:t>nike</a:t>
            </a:r>
            <a:r>
              <a:rPr lang="en-US" altLang="ko-KR" sz="3200" b="1" i="1" dirty="0" smtClean="0">
                <a:solidFill>
                  <a:schemeClr val="tx1"/>
                </a:solidFill>
                <a:latin typeface="Calibri" pitchFamily="34" charset="0"/>
                <a:ea typeface="Gulim" pitchFamily="34" charset="-127"/>
              </a:rPr>
              <a:t> </a:t>
            </a:r>
            <a:r>
              <a:rPr lang="en-US" altLang="ko-KR" sz="3200" b="1" dirty="0" smtClean="0">
                <a:solidFill>
                  <a:schemeClr val="tx1"/>
                </a:solidFill>
                <a:latin typeface="Calibri" pitchFamily="34" charset="0"/>
                <a:ea typeface="Gulim" pitchFamily="34" charset="-127"/>
              </a:rPr>
              <a:t/>
            </a:r>
            <a:br>
              <a:rPr lang="en-US" altLang="ko-KR" sz="3200" b="1" dirty="0" smtClean="0">
                <a:solidFill>
                  <a:schemeClr val="tx1"/>
                </a:solidFill>
                <a:latin typeface="Calibri" pitchFamily="34" charset="0"/>
                <a:ea typeface="Gulim" pitchFamily="34" charset="-127"/>
              </a:rPr>
            </a:br>
            <a:r>
              <a:rPr lang="en-US" altLang="ko-KR" sz="3200" b="1" dirty="0" err="1" smtClean="0">
                <a:solidFill>
                  <a:schemeClr val="tx1"/>
                </a:solidFill>
                <a:latin typeface="Calibri" pitchFamily="34" charset="0"/>
                <a:ea typeface="Gulim" pitchFamily="34" charset="-127"/>
              </a:rPr>
              <a:t>tiga</a:t>
            </a: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puluh</a:t>
            </a:r>
            <a:r>
              <a:rPr lang="en-US" altLang="ko-KR" sz="3200" b="1" dirty="0" smtClean="0">
                <a:solidFill>
                  <a:schemeClr val="tx1"/>
                </a:solidFill>
                <a:latin typeface="Calibri" pitchFamily="34" charset="0"/>
                <a:ea typeface="Gulim" pitchFamily="34" charset="-127"/>
              </a:rPr>
              <a:t> </a:t>
            </a:r>
            <a:r>
              <a:rPr lang="en-US" altLang="ko-KR" sz="3200" b="1" dirty="0" err="1" smtClean="0">
                <a:solidFill>
                  <a:schemeClr val="tx1"/>
                </a:solidFill>
                <a:latin typeface="Calibri" pitchFamily="34" charset="0"/>
                <a:ea typeface="Gulim" pitchFamily="34" charset="-127"/>
              </a:rPr>
              <a:t>empat</a:t>
            </a:r>
            <a:r>
              <a:rPr lang="en-US" altLang="ko-KR" sz="3200" b="1" dirty="0" smtClean="0">
                <a:solidFill>
                  <a:schemeClr val="tx1"/>
                </a:solidFill>
                <a:latin typeface="Calibri" pitchFamily="34" charset="0"/>
                <a:ea typeface="Gulim" pitchFamily="34" charset="-127"/>
              </a:rPr>
              <a:t> kali.</a:t>
            </a:r>
            <a:endParaRPr lang="ko-KR" altLang="en-US" sz="3200" b="1" dirty="0" smtClean="0">
              <a:solidFill>
                <a:schemeClr val="tx1"/>
              </a:solidFill>
              <a:latin typeface="Calibri" pitchFamily="34" charset="0"/>
              <a:ea typeface="Gulim" pitchFamily="34" charset="-127"/>
            </a:endParaRPr>
          </a:p>
        </p:txBody>
      </p:sp>
      <p:pic>
        <p:nvPicPr>
          <p:cNvPr id="6147" name="Picture 2" descr="http://www.bibbiablog.com/wp-content/uploads/biblicalGreek-Manuscript-of-1st-Corinthians-13.jpg"/>
          <p:cNvPicPr>
            <a:picLocks noChangeAspect="1" noChangeArrowheads="1"/>
          </p:cNvPicPr>
          <p:nvPr/>
        </p:nvPicPr>
        <p:blipFill>
          <a:blip r:embed="rId2" cstate="print"/>
          <a:srcRect l="6052" t="6818" r="5196" b="9091"/>
          <a:stretch>
            <a:fillRect/>
          </a:stretch>
        </p:blipFill>
        <p:spPr bwMode="auto">
          <a:xfrm>
            <a:off x="152400" y="1978025"/>
            <a:ext cx="3810000" cy="3203575"/>
          </a:xfrm>
          <a:prstGeom prst="rect">
            <a:avLst/>
          </a:prstGeom>
          <a:noFill/>
          <a:ln w="9525">
            <a:noFill/>
            <a:miter lim="800000"/>
            <a:headEnd/>
            <a:tailEnd/>
          </a:ln>
        </p:spPr>
      </p:pic>
      <p:sp>
        <p:nvSpPr>
          <p:cNvPr id="5" name="Title 3"/>
          <p:cNvSpPr txBox="1">
            <a:spLocks/>
          </p:cNvSpPr>
          <p:nvPr/>
        </p:nvSpPr>
        <p:spPr bwMode="auto">
          <a:xfrm>
            <a:off x="323528" y="168424"/>
            <a:ext cx="8534400" cy="1676400"/>
          </a:xfrm>
          <a:prstGeom prst="rect">
            <a:avLst/>
          </a:prstGeom>
          <a:noFill/>
          <a:ln w="9525">
            <a:noFill/>
            <a:miter lim="800000"/>
            <a:headEnd/>
            <a:tailEnd/>
          </a:ln>
        </p:spPr>
        <p:txBody>
          <a:bodyPr anchor="ctr"/>
          <a:lstStyle/>
          <a:p>
            <a:pPr algn="ctr"/>
            <a:endParaRPr lang="en-US" altLang="ko-KR" sz="1000" b="1" i="1" dirty="0" smtClean="0">
              <a:latin typeface="Calibri" pitchFamily="34" charset="0"/>
              <a:ea typeface="Gulim" pitchFamily="34" charset="-127"/>
            </a:endParaRPr>
          </a:p>
          <a:p>
            <a:pPr algn="ctr"/>
            <a:r>
              <a:rPr lang="en-US" altLang="ko-KR" sz="3200" b="1" i="1" dirty="0" smtClean="0">
                <a:latin typeface="Calibri" pitchFamily="34" charset="0"/>
                <a:ea typeface="Gulim" pitchFamily="34" charset="-127"/>
              </a:rPr>
              <a:t>Nike </a:t>
            </a:r>
            <a:r>
              <a:rPr lang="en-US" altLang="ko-KR" sz="3200" b="1" dirty="0" err="1" smtClean="0">
                <a:latin typeface="Calibri" pitchFamily="34" charset="0"/>
                <a:ea typeface="Gulim" pitchFamily="34" charset="-127"/>
              </a:rPr>
              <a:t>adalah</a:t>
            </a:r>
            <a:r>
              <a:rPr lang="en-US" altLang="ko-KR" sz="3200" b="1" dirty="0" smtClean="0">
                <a:latin typeface="Calibri" pitchFamily="34" charset="0"/>
                <a:ea typeface="Gulim" pitchFamily="34" charset="-127"/>
              </a:rPr>
              <a:t> </a:t>
            </a:r>
            <a:r>
              <a:rPr lang="en-US" altLang="ko-KR" sz="3200" b="1" dirty="0" err="1" smtClean="0">
                <a:latin typeface="Calibri" pitchFamily="34" charset="0"/>
                <a:ea typeface="Gulim" pitchFamily="34" charset="-127"/>
              </a:rPr>
              <a:t>kata</a:t>
            </a:r>
            <a:r>
              <a:rPr lang="en-US" altLang="ko-KR" sz="3200" b="1" dirty="0" smtClean="0">
                <a:latin typeface="Calibri" pitchFamily="34" charset="0"/>
                <a:ea typeface="Gulim" pitchFamily="34" charset="-127"/>
              </a:rPr>
              <a:t> </a:t>
            </a:r>
            <a:r>
              <a:rPr lang="en-US" altLang="ko-KR" sz="3200" b="1" dirty="0" err="1" smtClean="0">
                <a:latin typeface="Calibri" pitchFamily="34" charset="0"/>
                <a:ea typeface="Gulim" pitchFamily="34" charset="-127"/>
              </a:rPr>
              <a:t>dari</a:t>
            </a:r>
            <a:r>
              <a:rPr lang="en-US" altLang="ko-KR" sz="3200" b="1" dirty="0" smtClean="0">
                <a:latin typeface="Calibri" pitchFamily="34" charset="0"/>
                <a:ea typeface="Gulim" pitchFamily="34" charset="-127"/>
              </a:rPr>
              <a:t> </a:t>
            </a:r>
            <a:r>
              <a:rPr lang="en-US" altLang="ko-KR" sz="3200" b="1" dirty="0" err="1" smtClean="0">
                <a:latin typeface="Calibri" pitchFamily="34" charset="0"/>
                <a:ea typeface="Gulim" pitchFamily="34" charset="-127"/>
              </a:rPr>
              <a:t>bahasa</a:t>
            </a:r>
            <a:r>
              <a:rPr lang="en-US" altLang="ko-KR" sz="3200" b="1" dirty="0" smtClean="0">
                <a:latin typeface="Calibri" pitchFamily="34" charset="0"/>
                <a:ea typeface="Gulim" pitchFamily="34" charset="-127"/>
              </a:rPr>
              <a:t> </a:t>
            </a:r>
            <a:r>
              <a:rPr lang="en-US" altLang="ko-KR" sz="3200" b="1" dirty="0" err="1" smtClean="0">
                <a:latin typeface="Calibri" pitchFamily="34" charset="0"/>
                <a:ea typeface="Gulim" pitchFamily="34" charset="-127"/>
              </a:rPr>
              <a:t>Yunani</a:t>
            </a:r>
            <a:r>
              <a:rPr lang="en-US" altLang="ko-KR" sz="3200" b="1" dirty="0" smtClean="0">
                <a:latin typeface="Calibri" pitchFamily="34" charset="0"/>
                <a:ea typeface="Gulim" pitchFamily="34" charset="-127"/>
              </a:rPr>
              <a:t>.</a:t>
            </a:r>
            <a:endParaRPr lang="ko-KR" altLang="en-US" sz="3200" b="1" dirty="0">
              <a:latin typeface="Calibri" pitchFamily="34" charset="0"/>
              <a:ea typeface="Gulim" pitchFamily="34" charset="-127"/>
            </a:endParaRPr>
          </a:p>
        </p:txBody>
      </p:sp>
      <p:pic>
        <p:nvPicPr>
          <p:cNvPr id="6" name="Picture 6" descr="shwoosh"/>
          <p:cNvPicPr>
            <a:picLocks noChangeAspect="1" noChangeArrowheads="1"/>
          </p:cNvPicPr>
          <p:nvPr/>
        </p:nvPicPr>
        <p:blipFill>
          <a:blip r:embed="rId3" cstate="print"/>
          <a:srcRect/>
          <a:stretch>
            <a:fillRect/>
          </a:stretch>
        </p:blipFill>
        <p:spPr bwMode="auto">
          <a:xfrm>
            <a:off x="683568" y="5429748"/>
            <a:ext cx="2866193" cy="879572"/>
          </a:xfrm>
          <a:prstGeom prst="rect">
            <a:avLst/>
          </a:prstGeom>
          <a:noFill/>
          <a:ln w="9525">
            <a:noFill/>
            <a:miter lim="800000"/>
            <a:headEnd/>
            <a:tailEnd/>
          </a:ln>
        </p:spPr>
      </p:pic>
      <p:sp>
        <p:nvSpPr>
          <p:cNvPr id="7" name="Text Box 7"/>
          <p:cNvSpPr txBox="1">
            <a:spLocks noChangeArrowheads="1"/>
          </p:cNvSpPr>
          <p:nvPr/>
        </p:nvSpPr>
        <p:spPr bwMode="auto">
          <a:xfrm>
            <a:off x="1475656" y="6309320"/>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tx1">
                    <a:lumMod val="65000"/>
                  </a:schemeClr>
                </a:solidFill>
                <a:latin typeface="Calibri" pitchFamily="34" charset="0"/>
              </a:rPr>
              <a:t>Copyright by Nike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nike article-2004273-004613C800000258-519_634x378.jpg"/>
          <p:cNvPicPr>
            <a:picLocks noChangeAspect="1"/>
          </p:cNvPicPr>
          <p:nvPr/>
        </p:nvPicPr>
        <p:blipFill>
          <a:blip r:embed="rId2" cstate="print"/>
          <a:srcRect b="2161"/>
          <a:stretch>
            <a:fillRect/>
          </a:stretch>
        </p:blipFill>
        <p:spPr bwMode="auto">
          <a:xfrm>
            <a:off x="0" y="1551384"/>
            <a:ext cx="9144000" cy="5334000"/>
          </a:xfrm>
          <a:prstGeom prst="rect">
            <a:avLst/>
          </a:prstGeom>
          <a:noFill/>
          <a:ln w="9525">
            <a:noFill/>
            <a:miter lim="800000"/>
            <a:headEnd/>
            <a:tailEnd/>
          </a:ln>
        </p:spPr>
      </p:pic>
      <p:sp>
        <p:nvSpPr>
          <p:cNvPr id="12291" name="Title 5"/>
          <p:cNvSpPr>
            <a:spLocks noGrp="1"/>
          </p:cNvSpPr>
          <p:nvPr>
            <p:ph type="title"/>
          </p:nvPr>
        </p:nvSpPr>
        <p:spPr>
          <a:xfrm>
            <a:off x="76200" y="-27384"/>
            <a:ext cx="8991600" cy="1524000"/>
          </a:xfrm>
        </p:spPr>
        <p:txBody>
          <a:bodyPr/>
          <a:lstStyle/>
          <a:p>
            <a:r>
              <a:rPr lang="en-CA" altLang="ko-KR" sz="3600" b="1" dirty="0" smtClean="0">
                <a:solidFill>
                  <a:schemeClr val="tx1"/>
                </a:solidFill>
                <a:latin typeface="Calibri" pitchFamily="34" charset="0"/>
                <a:ea typeface="굴림" charset="-127"/>
              </a:rPr>
              <a:t>Sepatu Nike </a:t>
            </a:r>
            <a:r>
              <a:rPr lang="en-CA" altLang="ko-KR" sz="3600" b="1" dirty="0" err="1" smtClean="0">
                <a:solidFill>
                  <a:schemeClr val="tx1"/>
                </a:solidFill>
                <a:latin typeface="Calibri" pitchFamily="34" charset="0"/>
                <a:ea typeface="굴림" charset="-127"/>
              </a:rPr>
              <a:t>adalah</a:t>
            </a:r>
            <a:r>
              <a:rPr lang="en-CA" altLang="ko-KR" sz="3600" b="1" dirty="0" smtClean="0">
                <a:solidFill>
                  <a:schemeClr val="tx1"/>
                </a:solidFill>
                <a:latin typeface="Calibri" pitchFamily="34" charset="0"/>
                <a:ea typeface="굴림" charset="-127"/>
              </a:rPr>
              <a:t> </a:t>
            </a:r>
            <a:r>
              <a:rPr lang="en-CA" altLang="ko-KR" sz="3600" b="1" dirty="0" err="1" smtClean="0">
                <a:solidFill>
                  <a:schemeClr val="tx1"/>
                </a:solidFill>
                <a:latin typeface="Calibri" pitchFamily="34" charset="0"/>
                <a:ea typeface="굴림" charset="-127"/>
              </a:rPr>
              <a:t>untuk</a:t>
            </a:r>
            <a:r>
              <a:rPr lang="en-CA" altLang="ko-KR" sz="3600" b="1" dirty="0" smtClean="0">
                <a:solidFill>
                  <a:schemeClr val="tx1"/>
                </a:solidFill>
                <a:latin typeface="Calibri" pitchFamily="34" charset="0"/>
                <a:ea typeface="굴림" charset="-127"/>
              </a:rPr>
              <a:t> </a:t>
            </a:r>
            <a:br>
              <a:rPr lang="en-CA" altLang="ko-KR" sz="3600" b="1" dirty="0" smtClean="0">
                <a:solidFill>
                  <a:schemeClr val="tx1"/>
                </a:solidFill>
                <a:latin typeface="Calibri" pitchFamily="34" charset="0"/>
                <a:ea typeface="굴림" charset="-127"/>
              </a:rPr>
            </a:br>
            <a:r>
              <a:rPr lang="en-CA" altLang="ko-KR" sz="3600" b="1" dirty="0" err="1" smtClean="0">
                <a:solidFill>
                  <a:schemeClr val="tx1"/>
                </a:solidFill>
                <a:latin typeface="Calibri" pitchFamily="34" charset="0"/>
                <a:ea typeface="굴림" charset="-127"/>
              </a:rPr>
              <a:t>kemenangan</a:t>
            </a:r>
            <a:r>
              <a:rPr lang="en-CA" altLang="ko-KR" sz="3600" b="1" dirty="0" smtClean="0">
                <a:solidFill>
                  <a:schemeClr val="tx1"/>
                </a:solidFill>
                <a:latin typeface="Calibri" pitchFamily="34" charset="0"/>
                <a:ea typeface="굴림" charset="-127"/>
              </a:rPr>
              <a:t> </a:t>
            </a:r>
            <a:r>
              <a:rPr lang="en-CA" altLang="ko-KR" sz="3600" b="1" dirty="0" err="1" smtClean="0">
                <a:solidFill>
                  <a:schemeClr val="tx1"/>
                </a:solidFill>
                <a:latin typeface="Calibri" pitchFamily="34" charset="0"/>
                <a:ea typeface="굴림" charset="-127"/>
              </a:rPr>
              <a:t>dalam</a:t>
            </a:r>
            <a:r>
              <a:rPr lang="en-CA" altLang="ko-KR" sz="3600" b="1" dirty="0" smtClean="0">
                <a:solidFill>
                  <a:schemeClr val="tx1"/>
                </a:solidFill>
                <a:latin typeface="Calibri" pitchFamily="34" charset="0"/>
                <a:ea typeface="굴림" charset="-127"/>
              </a:rPr>
              <a:t> </a:t>
            </a:r>
            <a:r>
              <a:rPr lang="en-CA" altLang="ko-KR" sz="3600" b="1" dirty="0" err="1" smtClean="0">
                <a:solidFill>
                  <a:schemeClr val="tx1"/>
                </a:solidFill>
                <a:latin typeface="Calibri" pitchFamily="34" charset="0"/>
                <a:ea typeface="굴림" charset="-127"/>
              </a:rPr>
              <a:t>balapan</a:t>
            </a:r>
            <a:r>
              <a:rPr lang="en-CA" altLang="ko-KR" sz="3600" b="1" dirty="0" smtClean="0">
                <a:solidFill>
                  <a:schemeClr val="tx1"/>
                </a:solidFill>
                <a:latin typeface="Calibri" pitchFamily="34" charset="0"/>
                <a:ea typeface="굴림" charset="-127"/>
              </a:rPr>
              <a:t>.</a:t>
            </a:r>
            <a:endParaRPr lang="en-CA" altLang="ko-KR" sz="3600" b="1" dirty="0" smtClean="0">
              <a:solidFill>
                <a:schemeClr val="tx1"/>
              </a:solidFill>
              <a:ea typeface="굴림" charset="-127"/>
            </a:endParaRPr>
          </a:p>
        </p:txBody>
      </p:sp>
      <p:sp>
        <p:nvSpPr>
          <p:cNvPr id="4" name="TextBox 3"/>
          <p:cNvSpPr txBox="1"/>
          <p:nvPr/>
        </p:nvSpPr>
        <p:spPr>
          <a:xfrm>
            <a:off x="179512" y="6372036"/>
            <a:ext cx="8712968" cy="369332"/>
          </a:xfrm>
          <a:prstGeom prst="rect">
            <a:avLst/>
          </a:prstGeom>
          <a:noFill/>
        </p:spPr>
        <p:txBody>
          <a:bodyPr wrap="square" rtlCol="0">
            <a:spAutoFit/>
          </a:bodyPr>
          <a:lstStyle/>
          <a:p>
            <a:r>
              <a:rPr lang="en-CA" dirty="0" err="1" smtClean="0"/>
              <a:t>nike</a:t>
            </a:r>
            <a:r>
              <a:rPr lang="en-CA" dirty="0" smtClean="0"/>
              <a:t> article-2004273-004613C800000258-519 Techno clothing for Ami Anderson</a:t>
            </a:r>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t_nike"/>
          <p:cNvPicPr>
            <a:picLocks noChangeAspect="1" noChangeArrowheads="1"/>
          </p:cNvPicPr>
          <p:nvPr/>
        </p:nvPicPr>
        <p:blipFill>
          <a:blip r:embed="rId2" cstate="print"/>
          <a:srcRect/>
          <a:stretch>
            <a:fillRect/>
          </a:stretch>
        </p:blipFill>
        <p:spPr bwMode="auto">
          <a:xfrm>
            <a:off x="2663825" y="0"/>
            <a:ext cx="5795963" cy="6858000"/>
          </a:xfrm>
          <a:prstGeom prst="rect">
            <a:avLst/>
          </a:prstGeom>
          <a:noFill/>
          <a:ln w="9525">
            <a:noFill/>
            <a:miter lim="800000"/>
            <a:headEnd/>
            <a:tailEnd/>
          </a:ln>
        </p:spPr>
      </p:pic>
      <p:sp>
        <p:nvSpPr>
          <p:cNvPr id="10243" name="Rectangle 6"/>
          <p:cNvSpPr>
            <a:spLocks noChangeArrowheads="1"/>
          </p:cNvSpPr>
          <p:nvPr/>
        </p:nvSpPr>
        <p:spPr bwMode="auto">
          <a:xfrm>
            <a:off x="106363" y="6021388"/>
            <a:ext cx="4321175" cy="366712"/>
          </a:xfrm>
          <a:prstGeom prst="rect">
            <a:avLst/>
          </a:prstGeom>
          <a:noFill/>
          <a:ln w="9525">
            <a:noFill/>
            <a:miter lim="800000"/>
            <a:headEnd/>
            <a:tailEnd/>
          </a:ln>
        </p:spPr>
        <p:txBody>
          <a:bodyPr anchor="ctr">
            <a:spAutoFit/>
          </a:bodyPr>
          <a:lstStyle/>
          <a:p>
            <a:r>
              <a:rPr lang="en-US" altLang="ko-KR">
                <a:ea typeface="굴림" charset="-127"/>
              </a:rPr>
              <a:t> </a:t>
            </a:r>
            <a:r>
              <a:rPr lang="en-US" altLang="ko-KR">
                <a:ea typeface="굴림" charset="-127"/>
                <a:hlinkClick r:id="rId3"/>
              </a:rPr>
              <a:t>Copyright © 1999 Jai Bhagavan Ltd.</a:t>
            </a:r>
            <a:r>
              <a:rPr lang="en-US" altLang="ko-KR">
                <a:ea typeface="굴림" charset="-127"/>
              </a:rPr>
              <a:t> </a:t>
            </a:r>
          </a:p>
        </p:txBody>
      </p:sp>
      <p:sp>
        <p:nvSpPr>
          <p:cNvPr id="10244" name="Title 3"/>
          <p:cNvSpPr>
            <a:spLocks noGrp="1"/>
          </p:cNvSpPr>
          <p:nvPr>
            <p:ph type="title"/>
          </p:nvPr>
        </p:nvSpPr>
        <p:spPr>
          <a:xfrm>
            <a:off x="539750" y="1498600"/>
            <a:ext cx="4762500" cy="3370263"/>
          </a:xfrm>
        </p:spPr>
        <p:txBody>
          <a:bodyPr/>
          <a:lstStyle/>
          <a:p>
            <a:r>
              <a:rPr lang="en-CA" altLang="ko-KR" sz="3200" b="1" dirty="0" smtClean="0">
                <a:solidFill>
                  <a:schemeClr val="tx1"/>
                </a:solidFill>
                <a:ea typeface="굴림" charset="-127"/>
              </a:rPr>
              <a:t>Nike </a:t>
            </a:r>
            <a:r>
              <a:rPr lang="en-CA" altLang="ko-KR" sz="3200" b="1" dirty="0" err="1" smtClean="0">
                <a:solidFill>
                  <a:schemeClr val="tx1"/>
                </a:solidFill>
                <a:ea typeface="굴림" charset="-127"/>
              </a:rPr>
              <a:t>adalah</a:t>
            </a:r>
            <a:r>
              <a:rPr lang="en-CA" altLang="ko-KR" sz="3200" b="1" dirty="0" smtClean="0">
                <a:solidFill>
                  <a:schemeClr val="tx1"/>
                </a:solidFill>
                <a:ea typeface="굴림" charset="-127"/>
              </a:rPr>
              <a:t> </a:t>
            </a:r>
            <a:r>
              <a:rPr lang="en-CA" altLang="ko-KR" sz="3200" b="1" dirty="0" err="1" smtClean="0">
                <a:solidFill>
                  <a:schemeClr val="tx1"/>
                </a:solidFill>
                <a:ea typeface="굴림" charset="-127"/>
              </a:rPr>
              <a:t>dewi</a:t>
            </a:r>
            <a:r>
              <a:rPr lang="en-CA" altLang="ko-KR" sz="3200" b="1" dirty="0" smtClean="0">
                <a:solidFill>
                  <a:schemeClr val="tx1"/>
                </a:solidFill>
                <a:ea typeface="굴림" charset="-127"/>
              </a:rPr>
              <a:t> </a:t>
            </a:r>
            <a:r>
              <a:rPr lang="en-CA" altLang="ko-KR" sz="3200" b="1" dirty="0" err="1" smtClean="0">
                <a:solidFill>
                  <a:schemeClr val="tx1"/>
                </a:solidFill>
                <a:ea typeface="굴림" charset="-127"/>
              </a:rPr>
              <a:t>kemenangan</a:t>
            </a:r>
            <a:r>
              <a:rPr lang="en-CA" altLang="ko-KR" sz="3200" b="1" dirty="0" smtClean="0">
                <a:solidFill>
                  <a:schemeClr val="tx1"/>
                </a:solidFill>
                <a:ea typeface="굴림" charset="-127"/>
              </a:rPr>
              <a:t> </a:t>
            </a:r>
            <a:r>
              <a:rPr lang="en-CA" altLang="ko-KR" sz="3200" b="1" dirty="0" err="1" smtClean="0">
                <a:solidFill>
                  <a:schemeClr val="tx1"/>
                </a:solidFill>
                <a:ea typeface="굴림" charset="-127"/>
              </a:rPr>
              <a:t>Yunani</a:t>
            </a:r>
            <a:r>
              <a:rPr lang="en-CA" altLang="ko-KR" sz="3200" b="1" dirty="0" smtClean="0">
                <a:solidFill>
                  <a:schemeClr val="tx1"/>
                </a:solidFill>
                <a:ea typeface="굴림" charset="-127"/>
              </a:rPr>
              <a:t>. </a:t>
            </a:r>
            <a:br>
              <a:rPr lang="en-CA" altLang="ko-KR" sz="3200" b="1" dirty="0" smtClean="0">
                <a:solidFill>
                  <a:schemeClr val="tx1"/>
                </a:solidFill>
                <a:ea typeface="굴림" charset="-127"/>
              </a:rPr>
            </a:br>
            <a:r>
              <a:rPr lang="en-CA" altLang="ko-KR" sz="1600" b="1" dirty="0" smtClean="0">
                <a:solidFill>
                  <a:schemeClr val="tx1"/>
                </a:solidFill>
                <a:ea typeface="굴림" charset="-127"/>
              </a:rPr>
              <a:t/>
            </a:r>
            <a:br>
              <a:rPr lang="en-CA" altLang="ko-KR" sz="1600" b="1" dirty="0" smtClean="0">
                <a:solidFill>
                  <a:schemeClr val="tx1"/>
                </a:solidFill>
                <a:ea typeface="굴림" charset="-127"/>
              </a:rPr>
            </a:br>
            <a:endParaRPr lang="en-CA" altLang="ko-KR" sz="3200" b="1" dirty="0" smtClean="0">
              <a:solidFill>
                <a:schemeClr val="tx1"/>
              </a:solidFill>
              <a:ea typeface="굴림" charset="-127"/>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t_nike"/>
          <p:cNvPicPr>
            <a:picLocks noChangeAspect="1" noChangeArrowheads="1"/>
          </p:cNvPicPr>
          <p:nvPr/>
        </p:nvPicPr>
        <p:blipFill>
          <a:blip r:embed="rId2" cstate="print"/>
          <a:srcRect/>
          <a:stretch>
            <a:fillRect/>
          </a:stretch>
        </p:blipFill>
        <p:spPr bwMode="auto">
          <a:xfrm>
            <a:off x="2663825" y="0"/>
            <a:ext cx="5795963" cy="6858000"/>
          </a:xfrm>
          <a:prstGeom prst="rect">
            <a:avLst/>
          </a:prstGeom>
          <a:noFill/>
          <a:ln w="9525">
            <a:noFill/>
            <a:miter lim="800000"/>
            <a:headEnd/>
            <a:tailEnd/>
          </a:ln>
        </p:spPr>
      </p:pic>
      <p:sp>
        <p:nvSpPr>
          <p:cNvPr id="9219" name="Rectangle 6"/>
          <p:cNvSpPr>
            <a:spLocks noChangeArrowheads="1"/>
          </p:cNvSpPr>
          <p:nvPr/>
        </p:nvSpPr>
        <p:spPr bwMode="auto">
          <a:xfrm>
            <a:off x="106363" y="6021388"/>
            <a:ext cx="4321175" cy="366712"/>
          </a:xfrm>
          <a:prstGeom prst="rect">
            <a:avLst/>
          </a:prstGeom>
          <a:noFill/>
          <a:ln w="9525">
            <a:noFill/>
            <a:miter lim="800000"/>
            <a:headEnd/>
            <a:tailEnd/>
          </a:ln>
        </p:spPr>
        <p:txBody>
          <a:bodyPr anchor="ctr">
            <a:spAutoFit/>
          </a:bodyPr>
          <a:lstStyle/>
          <a:p>
            <a:r>
              <a:rPr lang="en-US" altLang="ko-KR">
                <a:ea typeface="굴림" charset="-127"/>
              </a:rPr>
              <a:t> </a:t>
            </a:r>
            <a:r>
              <a:rPr lang="en-US" altLang="ko-KR">
                <a:ea typeface="굴림" charset="-127"/>
                <a:hlinkClick r:id="rId3"/>
              </a:rPr>
              <a:t>Copyright © 1999 Jai Bhagavan Ltd.</a:t>
            </a:r>
            <a:r>
              <a:rPr lang="en-US" altLang="ko-KR">
                <a:ea typeface="굴림" charset="-127"/>
              </a:rPr>
              <a:t> </a:t>
            </a:r>
          </a:p>
        </p:txBody>
      </p:sp>
      <p:sp>
        <p:nvSpPr>
          <p:cNvPr id="9220" name="Title 3"/>
          <p:cNvSpPr>
            <a:spLocks noGrp="1"/>
          </p:cNvSpPr>
          <p:nvPr>
            <p:ph type="title"/>
          </p:nvPr>
        </p:nvSpPr>
        <p:spPr>
          <a:xfrm>
            <a:off x="539750" y="1340768"/>
            <a:ext cx="4762500" cy="3370263"/>
          </a:xfrm>
        </p:spPr>
        <p:txBody>
          <a:bodyPr/>
          <a:lstStyle/>
          <a:p>
            <a:r>
              <a:rPr lang="pt-BR" altLang="ko-KR" sz="3200" b="1" dirty="0" smtClean="0">
                <a:solidFill>
                  <a:schemeClr val="tx1"/>
                </a:solidFill>
                <a:ea typeface="굴림" charset="-127"/>
              </a:rPr>
              <a:t>Dia adalah pelari tercepat di antara </a:t>
            </a:r>
            <a:br>
              <a:rPr lang="pt-BR" altLang="ko-KR" sz="3200" b="1" dirty="0" smtClean="0">
                <a:solidFill>
                  <a:schemeClr val="tx1"/>
                </a:solidFill>
                <a:ea typeface="굴림" charset="-127"/>
              </a:rPr>
            </a:br>
            <a:r>
              <a:rPr lang="pt-BR" altLang="ko-KR" sz="3200" b="1" dirty="0" smtClean="0">
                <a:solidFill>
                  <a:schemeClr val="tx1"/>
                </a:solidFill>
                <a:ea typeface="굴림" charset="-127"/>
              </a:rPr>
              <a:t>para dewa.</a:t>
            </a:r>
            <a:endParaRPr lang="en-CA" altLang="ko-KR" sz="3200" b="1" dirty="0" smtClean="0">
              <a:solidFill>
                <a:schemeClr val="tx1"/>
              </a:solidFill>
              <a:ea typeface="굴림" charset="-127"/>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686800" cy="1143000"/>
          </a:xfrm>
        </p:spPr>
        <p:txBody>
          <a:bodyPr/>
          <a:lstStyle/>
          <a:p>
            <a:r>
              <a:rPr lang="it-IT" sz="3200" b="1" dirty="0" smtClean="0">
                <a:solidFill>
                  <a:schemeClr val="tx1"/>
                </a:solidFill>
                <a:latin typeface="+mn-lt"/>
              </a:rPr>
              <a:t>Dewi Nike ada di setiap medali Olimpiade.</a:t>
            </a:r>
            <a:endParaRPr lang="en-CA" sz="3200" b="1" dirty="0">
              <a:solidFill>
                <a:schemeClr val="tx1"/>
              </a:solidFill>
              <a:latin typeface="+mn-lt"/>
            </a:endParaRPr>
          </a:p>
        </p:txBody>
      </p:sp>
      <p:pic>
        <p:nvPicPr>
          <p:cNvPr id="4" name="Picture 3" descr="Nike on back of Olympic medals www.theenglishgroup.co.uk.jpg"/>
          <p:cNvPicPr>
            <a:picLocks noChangeAspect="1"/>
          </p:cNvPicPr>
          <p:nvPr/>
        </p:nvPicPr>
        <p:blipFill>
          <a:blip r:embed="rId2" cstate="print"/>
          <a:stretch>
            <a:fillRect/>
          </a:stretch>
        </p:blipFill>
        <p:spPr>
          <a:xfrm>
            <a:off x="467544" y="1196752"/>
            <a:ext cx="8443291" cy="5616624"/>
          </a:xfrm>
          <a:prstGeom prst="rect">
            <a:avLst/>
          </a:prstGeom>
        </p:spPr>
      </p:pic>
      <p:sp>
        <p:nvSpPr>
          <p:cNvPr id="5" name="TextBox 4"/>
          <p:cNvSpPr txBox="1"/>
          <p:nvPr/>
        </p:nvSpPr>
        <p:spPr>
          <a:xfrm>
            <a:off x="2411760" y="6444044"/>
            <a:ext cx="4536504" cy="369332"/>
          </a:xfrm>
          <a:prstGeom prst="rect">
            <a:avLst/>
          </a:prstGeom>
          <a:noFill/>
        </p:spPr>
        <p:txBody>
          <a:bodyPr wrap="square" rtlCol="0">
            <a:spAutoFit/>
          </a:bodyPr>
          <a:lstStyle/>
          <a:p>
            <a:pPr algn="ctr"/>
            <a:r>
              <a:rPr lang="en-CA" dirty="0" smtClean="0">
                <a:solidFill>
                  <a:schemeClr val="bg1">
                    <a:lumMod val="65000"/>
                    <a:lumOff val="35000"/>
                  </a:schemeClr>
                </a:solidFill>
              </a:rPr>
              <a:t>www.theenglishgroup.co.uk</a:t>
            </a:r>
            <a:endParaRPr lang="en-CA" dirty="0">
              <a:solidFill>
                <a:schemeClr val="bg1">
                  <a:lumMod val="65000"/>
                  <a:lumOff val="3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6387" name="Title 1"/>
          <p:cNvSpPr>
            <a:spLocks noGrp="1"/>
          </p:cNvSpPr>
          <p:nvPr>
            <p:ph type="title"/>
          </p:nvPr>
        </p:nvSpPr>
        <p:spPr>
          <a:xfrm>
            <a:off x="3505200" y="-185266"/>
            <a:ext cx="5486400" cy="6278562"/>
          </a:xfrm>
        </p:spPr>
        <p:txBody>
          <a:bodyPr/>
          <a:lstStyle/>
          <a:p>
            <a:pPr eaLnBrk="1" hangingPunct="1"/>
            <a:r>
              <a:rPr lang="en-US" altLang="ko-KR" sz="3200" b="1" dirty="0" smtClean="0">
                <a:solidFill>
                  <a:schemeClr val="tx1"/>
                </a:solidFill>
                <a:latin typeface="Calibri" pitchFamily="34" charset="0"/>
                <a:ea typeface="굴림" charset="-127"/>
                <a:cs typeface="Calibri" pitchFamily="34" charset="0"/>
              </a:rPr>
              <a:t> </a:t>
            </a:r>
            <a:r>
              <a:rPr lang="en-US" sz="3200" b="1" dirty="0" err="1" smtClean="0">
                <a:solidFill>
                  <a:schemeClr val="tx1"/>
                </a:solidFill>
                <a:latin typeface="Calibri" pitchFamily="34" charset="0"/>
                <a:cs typeface="Calibri" pitchFamily="34" charset="0"/>
              </a:rPr>
              <a:t>Sebelum</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Yesus</a:t>
            </a:r>
            <a:r>
              <a:rPr lang="en-US" sz="3200" b="1" dirty="0" smtClean="0">
                <a:solidFill>
                  <a:schemeClr val="tx1"/>
                </a:solidFill>
                <a:latin typeface="Calibri" pitchFamily="34" charset="0"/>
                <a:cs typeface="Calibri" pitchFamily="34" charset="0"/>
              </a:rPr>
              <a:t>, Julius Caesar </a:t>
            </a:r>
            <a:r>
              <a:rPr lang="en-US" sz="3200" b="1" dirty="0" err="1" smtClean="0">
                <a:solidFill>
                  <a:schemeClr val="tx1"/>
                </a:solidFill>
                <a:latin typeface="Calibri" pitchFamily="34" charset="0"/>
                <a:cs typeface="Calibri" pitchFamily="34" charset="0"/>
              </a:rPr>
              <a:t>terkenal</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dengan</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ucapannya</a:t>
            </a:r>
            <a:r>
              <a:rPr lang="en-US" sz="3200" b="1" dirty="0" smtClean="0">
                <a:solidFill>
                  <a:schemeClr val="tx1"/>
                </a:solidFill>
                <a:latin typeface="Calibri" pitchFamily="34" charset="0"/>
                <a:cs typeface="Calibri" pitchFamily="34" charset="0"/>
              </a:rPr>
              <a:t> yang </a:t>
            </a:r>
            <a:r>
              <a:rPr lang="en-US" sz="3200" b="1" dirty="0" err="1" smtClean="0">
                <a:solidFill>
                  <a:schemeClr val="tx1"/>
                </a:solidFill>
                <a:latin typeface="Calibri" pitchFamily="34" charset="0"/>
                <a:cs typeface="Calibri" pitchFamily="34" charset="0"/>
              </a:rPr>
              <a:t>berkata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Saya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datang</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saya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melihat</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saya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telah</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menaklukkan</a:t>
            </a:r>
            <a:r>
              <a:rPr lang="en-US" sz="3200" b="1" dirty="0" smtClean="0">
                <a:solidFill>
                  <a:schemeClr val="tx1"/>
                </a:solidFill>
                <a:latin typeface="Calibri" pitchFamily="34" charset="0"/>
                <a:cs typeface="Calibri" pitchFamily="34" charset="0"/>
              </a:rPr>
              <a: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altLang="ko-KR" sz="3200" b="1" dirty="0" smtClean="0">
                <a:solidFill>
                  <a:schemeClr val="tx1"/>
                </a:solidFill>
                <a:latin typeface="Calibri" pitchFamily="34" charset="0"/>
                <a:ea typeface="굴림" charset="-127"/>
              </a:rPr>
              <a:t>“</a:t>
            </a:r>
            <a:r>
              <a:rPr lang="en-US" altLang="ko-KR" sz="3200" b="1" dirty="0" err="1" smtClean="0">
                <a:solidFill>
                  <a:schemeClr val="tx1"/>
                </a:solidFill>
                <a:latin typeface="Calibri" pitchFamily="34" charset="0"/>
                <a:ea typeface="굴림" charset="-127"/>
              </a:rPr>
              <a:t>Veni</a:t>
            </a:r>
            <a:r>
              <a:rPr lang="en-US" altLang="ko-KR" sz="3200" b="1" dirty="0" smtClean="0">
                <a:solidFill>
                  <a:schemeClr val="tx1"/>
                </a:solidFill>
                <a:latin typeface="Calibri" pitchFamily="34" charset="0"/>
                <a:ea typeface="굴림" charset="-127"/>
              </a:rPr>
              <a:t>, </a:t>
            </a:r>
            <a:r>
              <a:rPr lang="en-US" altLang="ko-KR" sz="3200" b="1" dirty="0" err="1" smtClean="0">
                <a:solidFill>
                  <a:schemeClr val="tx1"/>
                </a:solidFill>
                <a:latin typeface="Calibri" pitchFamily="34" charset="0"/>
                <a:ea typeface="굴림" charset="-127"/>
              </a:rPr>
              <a:t>vidi</a:t>
            </a:r>
            <a:r>
              <a:rPr lang="en-US" altLang="ko-KR" sz="3200" b="1" dirty="0" smtClean="0">
                <a:solidFill>
                  <a:schemeClr val="tx1"/>
                </a:solidFill>
                <a:latin typeface="Calibri" pitchFamily="34" charset="0"/>
                <a:ea typeface="굴림" charset="-127"/>
              </a:rPr>
              <a:t>, </a:t>
            </a:r>
            <a:r>
              <a:rPr lang="en-US" altLang="ko-KR" sz="3200" b="1" dirty="0" err="1" smtClean="0">
                <a:solidFill>
                  <a:schemeClr val="tx1"/>
                </a:solidFill>
                <a:latin typeface="Calibri" pitchFamily="34" charset="0"/>
                <a:ea typeface="굴림" charset="-127"/>
              </a:rPr>
              <a:t>vici</a:t>
            </a:r>
            <a:r>
              <a:rPr lang="en-US" altLang="ko-KR" sz="3200" b="1" dirty="0" smtClean="0">
                <a:solidFill>
                  <a:schemeClr val="tx1"/>
                </a:solidFill>
                <a:latin typeface="Calibri" pitchFamily="34" charset="0"/>
                <a:ea typeface="굴림" charset="-127"/>
              </a:rPr>
              <a:t>” </a:t>
            </a:r>
            <a:br>
              <a:rPr lang="en-US" altLang="ko-KR" sz="3200" b="1" dirty="0" smtClean="0">
                <a:solidFill>
                  <a:schemeClr val="tx1"/>
                </a:solidFill>
                <a:latin typeface="Calibri" pitchFamily="34" charset="0"/>
                <a:ea typeface="굴림" charset="-127"/>
              </a:rPr>
            </a:br>
            <a:r>
              <a:rPr lang="en-US" altLang="ko-KR" sz="3200" b="1" dirty="0" err="1" smtClean="0">
                <a:solidFill>
                  <a:schemeClr val="tx1"/>
                </a:solidFill>
                <a:latin typeface="Calibri" pitchFamily="34" charset="0"/>
                <a:ea typeface="굴림" charset="-127"/>
              </a:rPr>
              <a:t>dalam</a:t>
            </a:r>
            <a:r>
              <a:rPr lang="en-US" altLang="ko-KR" sz="3200" b="1" dirty="0" smtClean="0">
                <a:solidFill>
                  <a:schemeClr val="tx1"/>
                </a:solidFill>
                <a:latin typeface="Calibri" pitchFamily="34" charset="0"/>
                <a:ea typeface="굴림" charset="-127"/>
              </a:rPr>
              <a:t> </a:t>
            </a:r>
            <a:r>
              <a:rPr lang="en-US" altLang="ko-KR" sz="3200" b="1" dirty="0" err="1" smtClean="0">
                <a:solidFill>
                  <a:schemeClr val="tx1"/>
                </a:solidFill>
                <a:latin typeface="Calibri" pitchFamily="34" charset="0"/>
                <a:ea typeface="굴림" charset="-127"/>
              </a:rPr>
              <a:t>behasa</a:t>
            </a:r>
            <a:r>
              <a:rPr lang="en-US" altLang="ko-KR" sz="3200" b="1" dirty="0" smtClean="0">
                <a:solidFill>
                  <a:schemeClr val="tx1"/>
                </a:solidFill>
                <a:latin typeface="Calibri" pitchFamily="34" charset="0"/>
                <a:ea typeface="굴림" charset="-127"/>
              </a:rPr>
              <a:t> Latin</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
            </a:r>
            <a:br>
              <a:rPr lang="en-US" altLang="ko-KR" sz="3200" b="1" dirty="0" smtClean="0">
                <a:solidFill>
                  <a:schemeClr val="tx1"/>
                </a:solidFill>
                <a:latin typeface="Calibri" pitchFamily="34" charset="0"/>
                <a:ea typeface="굴림" charset="-127"/>
              </a:rPr>
            </a:br>
            <a:r>
              <a:rPr lang="en-US" altLang="ko-KR" sz="3200" b="1" dirty="0" err="1" smtClean="0">
                <a:solidFill>
                  <a:schemeClr val="tx1"/>
                </a:solidFill>
                <a:latin typeface="Calibri" pitchFamily="34" charset="0"/>
                <a:ea typeface="굴림" charset="-127"/>
              </a:rPr>
              <a:t>vici</a:t>
            </a:r>
            <a:r>
              <a:rPr lang="en-US" altLang="ko-KR" sz="3200" b="1" dirty="0" smtClean="0">
                <a:solidFill>
                  <a:schemeClr val="tx1"/>
                </a:solidFill>
                <a:latin typeface="Calibri" pitchFamily="34" charset="0"/>
                <a:ea typeface="굴림" charset="-127"/>
              </a:rPr>
              <a:t> </a:t>
            </a:r>
            <a:r>
              <a:rPr lang="en-US" altLang="ko-KR" sz="3200" b="1" dirty="0" err="1" smtClean="0">
                <a:solidFill>
                  <a:schemeClr val="tx1"/>
                </a:solidFill>
                <a:latin typeface="Calibri" pitchFamily="34" charset="0"/>
                <a:ea typeface="굴림" charset="-127"/>
              </a:rPr>
              <a:t>dalam</a:t>
            </a:r>
            <a:r>
              <a:rPr lang="en-US" altLang="ko-KR" sz="3200" b="1" dirty="0" smtClean="0">
                <a:solidFill>
                  <a:schemeClr val="tx1"/>
                </a:solidFill>
                <a:latin typeface="Calibri" pitchFamily="34" charset="0"/>
                <a:ea typeface="굴림" charset="-127"/>
              </a:rPr>
              <a:t> </a:t>
            </a:r>
            <a:r>
              <a:rPr lang="en-US" altLang="ko-KR" sz="3200" b="1" dirty="0" err="1" smtClean="0">
                <a:solidFill>
                  <a:schemeClr val="tx1"/>
                </a:solidFill>
                <a:latin typeface="Calibri" pitchFamily="34" charset="0"/>
                <a:ea typeface="굴림" charset="-127"/>
              </a:rPr>
              <a:t>behasa</a:t>
            </a:r>
            <a:r>
              <a:rPr lang="en-US" altLang="ko-KR" sz="3200" b="1" dirty="0" smtClean="0">
                <a:solidFill>
                  <a:schemeClr val="tx1"/>
                </a:solidFill>
                <a:latin typeface="Calibri" pitchFamily="34" charset="0"/>
                <a:ea typeface="굴림" charset="-127"/>
              </a:rPr>
              <a:t> Latin = </a:t>
            </a:r>
            <a:br>
              <a:rPr lang="en-US" altLang="ko-KR" sz="3200" b="1" dirty="0" smtClean="0">
                <a:solidFill>
                  <a:schemeClr val="tx1"/>
                </a:solidFill>
                <a:latin typeface="Calibri" pitchFamily="34" charset="0"/>
                <a:ea typeface="굴림" charset="-127"/>
              </a:rPr>
            </a:br>
            <a:r>
              <a:rPr lang="en-US" altLang="ko-KR" sz="3200" b="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 </a:t>
            </a:r>
            <a:r>
              <a:rPr lang="en-US" altLang="ko-KR" sz="3200" b="1" dirty="0" err="1" smtClean="0">
                <a:solidFill>
                  <a:schemeClr val="tx1"/>
                </a:solidFill>
                <a:latin typeface="Calibri" pitchFamily="34" charset="0"/>
                <a:ea typeface="굴림" charset="-127"/>
              </a:rPr>
              <a:t>dalam</a:t>
            </a:r>
            <a:r>
              <a:rPr lang="en-US" altLang="ko-KR" sz="3200" b="1" dirty="0" smtClean="0">
                <a:solidFill>
                  <a:schemeClr val="tx1"/>
                </a:solidFill>
                <a:latin typeface="Calibri" pitchFamily="34" charset="0"/>
                <a:ea typeface="굴림" charset="-127"/>
              </a:rPr>
              <a:t> </a:t>
            </a:r>
            <a:r>
              <a:rPr lang="en-US" altLang="ko-KR" sz="3200" b="1" dirty="0" err="1" smtClean="0">
                <a:solidFill>
                  <a:schemeClr val="tx1"/>
                </a:solidFill>
                <a:latin typeface="Calibri" pitchFamily="34" charset="0"/>
                <a:ea typeface="굴림" charset="-127"/>
              </a:rPr>
              <a:t>behasa</a:t>
            </a:r>
            <a:r>
              <a:rPr lang="en-US" altLang="ko-KR" sz="3200" b="1" dirty="0" smtClean="0">
                <a:solidFill>
                  <a:schemeClr val="tx1"/>
                </a:solidFill>
                <a:latin typeface="Calibri" pitchFamily="34" charset="0"/>
                <a:ea typeface="굴림" charset="-127"/>
              </a:rPr>
              <a:t> </a:t>
            </a:r>
            <a:r>
              <a:rPr lang="en-US" altLang="ko-KR" sz="3200" b="1" dirty="0" err="1" smtClean="0">
                <a:solidFill>
                  <a:schemeClr val="tx1"/>
                </a:solidFill>
                <a:latin typeface="Calibri" pitchFamily="34" charset="0"/>
                <a:ea typeface="굴림" charset="-127"/>
              </a:rPr>
              <a:t>Yunani</a:t>
            </a:r>
            <a:endParaRPr lang="en-US" altLang="ko-KR" sz="3200" b="1" dirty="0" smtClean="0">
              <a:solidFill>
                <a:schemeClr val="tx1"/>
              </a:solidFill>
              <a:latin typeface="Calibri" pitchFamily="34" charset="0"/>
              <a:ea typeface="굴림" charset="-127"/>
            </a:endParaRPr>
          </a:p>
        </p:txBody>
      </p:sp>
      <p:sp>
        <p:nvSpPr>
          <p:cNvPr id="5" name="TextBox 4"/>
          <p:cNvSpPr txBox="1"/>
          <p:nvPr/>
        </p:nvSpPr>
        <p:spPr>
          <a:xfrm>
            <a:off x="35496" y="6093296"/>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9459"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pic>
        <p:nvPicPr>
          <p:cNvPr id="19460" name="Picture 3" descr="lion of Judah on throne.jpg"/>
          <p:cNvPicPr>
            <a:picLocks noChangeAspect="1"/>
          </p:cNvPicPr>
          <p:nvPr/>
        </p:nvPicPr>
        <p:blipFill>
          <a:blip r:embed="rId3" cstate="print"/>
          <a:srcRect/>
          <a:stretch>
            <a:fillRect/>
          </a:stretch>
        </p:blipFill>
        <p:spPr bwMode="auto">
          <a:xfrm>
            <a:off x="4267200" y="76200"/>
            <a:ext cx="4648200" cy="6565900"/>
          </a:xfrm>
          <a:prstGeom prst="rect">
            <a:avLst/>
          </a:prstGeom>
          <a:noFill/>
          <a:ln w="9525">
            <a:noFill/>
            <a:miter lim="800000"/>
            <a:headEnd/>
            <a:tailEnd/>
          </a:ln>
        </p:spPr>
      </p:pic>
      <p:sp>
        <p:nvSpPr>
          <p:cNvPr id="15365" name="TextBox 4"/>
          <p:cNvSpPr txBox="1">
            <a:spLocks noChangeArrowheads="1"/>
          </p:cNvSpPr>
          <p:nvPr/>
        </p:nvSpPr>
        <p:spPr bwMode="auto">
          <a:xfrm>
            <a:off x="107504" y="5346501"/>
            <a:ext cx="8839200" cy="1231106"/>
          </a:xfrm>
          <a:prstGeom prst="rect">
            <a:avLst/>
          </a:prstGeom>
          <a:solidFill>
            <a:schemeClr val="bg1"/>
          </a:solidFill>
          <a:ln w="9525">
            <a:noFill/>
            <a:miter lim="800000"/>
            <a:headEnd/>
            <a:tailEnd/>
          </a:ln>
        </p:spPr>
        <p:txBody>
          <a:bodyPr>
            <a:spAutoFit/>
          </a:bodyPr>
          <a:lstStyle/>
          <a:p>
            <a:pPr algn="ctr"/>
            <a:r>
              <a:rPr lang="en-US" altLang="ko-KR" sz="3200" b="1" dirty="0" err="1" smtClean="0">
                <a:latin typeface="Calibri" pitchFamily="34" charset="0"/>
                <a:ea typeface="굴림" charset="-127"/>
              </a:rPr>
              <a:t>Perjanjian</a:t>
            </a:r>
            <a:r>
              <a:rPr lang="en-US" altLang="ko-KR" sz="3200" b="1" dirty="0" smtClean="0">
                <a:latin typeface="Calibri" pitchFamily="34" charset="0"/>
                <a:ea typeface="굴림" charset="-127"/>
              </a:rPr>
              <a:t> </a:t>
            </a:r>
            <a:r>
              <a:rPr lang="en-US" altLang="ko-KR" sz="3200" b="1" dirty="0" err="1" smtClean="0">
                <a:latin typeface="Calibri" pitchFamily="34" charset="0"/>
                <a:ea typeface="굴림" charset="-127"/>
              </a:rPr>
              <a:t>Baru</a:t>
            </a:r>
            <a:r>
              <a:rPr lang="en-US" altLang="ko-KR" sz="3200" b="1" dirty="0" smtClean="0">
                <a:latin typeface="Calibri" pitchFamily="34" charset="0"/>
                <a:ea typeface="굴림" charset="-127"/>
              </a:rPr>
              <a:t> </a:t>
            </a:r>
            <a:r>
              <a:rPr lang="en-US" altLang="ko-KR" sz="3200" b="1" dirty="0" err="1" smtClean="0">
                <a:latin typeface="Calibri" pitchFamily="34" charset="0"/>
                <a:ea typeface="굴림" charset="-127"/>
              </a:rPr>
              <a:t>menyajikan</a:t>
            </a:r>
            <a:r>
              <a:rPr lang="en-US" altLang="ko-KR" sz="3200" b="1" dirty="0" smtClean="0">
                <a:latin typeface="Calibri" pitchFamily="34" charset="0"/>
                <a:ea typeface="굴림" charset="-127"/>
              </a:rPr>
              <a:t> </a:t>
            </a:r>
            <a:r>
              <a:rPr lang="en-US" altLang="ko-KR" sz="3200" b="1" dirty="0" err="1" smtClean="0">
                <a:latin typeface="Calibri" pitchFamily="34" charset="0"/>
                <a:ea typeface="굴림" charset="-127"/>
              </a:rPr>
              <a:t>Yesus</a:t>
            </a:r>
            <a:r>
              <a:rPr lang="en-US" altLang="ko-KR" sz="3200" b="1" dirty="0" smtClean="0">
                <a:latin typeface="Calibri" pitchFamily="34" charset="0"/>
                <a:ea typeface="굴림" charset="-127"/>
              </a:rPr>
              <a:t> </a:t>
            </a:r>
            <a:r>
              <a:rPr lang="en-US" altLang="ko-KR" sz="3200" b="1" dirty="0" err="1" smtClean="0">
                <a:latin typeface="Calibri" pitchFamily="34" charset="0"/>
                <a:ea typeface="굴림" charset="-127"/>
              </a:rPr>
              <a:t>sebagai</a:t>
            </a:r>
            <a:endParaRPr lang="en-US" altLang="ko-KR" sz="3200" b="1" dirty="0" smtClean="0">
              <a:latin typeface="Calibri" pitchFamily="34" charset="0"/>
              <a:ea typeface="굴림" charset="-127"/>
            </a:endParaRPr>
          </a:p>
          <a:p>
            <a:pPr algn="ctr"/>
            <a:r>
              <a:rPr lang="en-US" altLang="ko-KR" sz="3200" b="1" dirty="0" err="1" smtClean="0">
                <a:latin typeface="Calibri" pitchFamily="34" charset="0"/>
                <a:ea typeface="굴림" charset="-127"/>
              </a:rPr>
              <a:t>pemenang</a:t>
            </a:r>
            <a:r>
              <a:rPr lang="en-US" altLang="ko-KR" sz="3200" b="1" dirty="0" smtClean="0">
                <a:latin typeface="Calibri" pitchFamily="34" charset="0"/>
                <a:ea typeface="굴림" charset="-127"/>
              </a:rPr>
              <a:t> </a:t>
            </a:r>
            <a:r>
              <a:rPr lang="en-US" altLang="ko-KR" sz="3200" b="1" dirty="0" err="1" smtClean="0">
                <a:latin typeface="Calibri" pitchFamily="34" charset="0"/>
                <a:ea typeface="굴림" charset="-127"/>
              </a:rPr>
              <a:t>dan</a:t>
            </a:r>
            <a:r>
              <a:rPr lang="en-US" altLang="ko-KR" sz="3200" b="1" dirty="0" smtClean="0">
                <a:latin typeface="Calibri" pitchFamily="34" charset="0"/>
                <a:ea typeface="굴림" charset="-127"/>
              </a:rPr>
              <a:t> </a:t>
            </a:r>
            <a:r>
              <a:rPr lang="en-US" altLang="ko-KR" sz="3200" b="1" dirty="0" err="1" smtClean="0">
                <a:latin typeface="Calibri" pitchFamily="34" charset="0"/>
                <a:ea typeface="굴림" charset="-127"/>
              </a:rPr>
              <a:t>penakluk</a:t>
            </a:r>
            <a:r>
              <a:rPr lang="en-US" altLang="ko-KR" sz="3200" b="1" dirty="0" smtClean="0">
                <a:latin typeface="Calibri" pitchFamily="34" charset="0"/>
                <a:ea typeface="굴림" charset="-127"/>
              </a:rPr>
              <a:t> </a:t>
            </a:r>
            <a:r>
              <a:rPr lang="en-US" altLang="ko-KR" sz="3200" b="1" dirty="0" err="1" smtClean="0">
                <a:latin typeface="Calibri" pitchFamily="34" charset="0"/>
                <a:ea typeface="굴림" charset="-127"/>
              </a:rPr>
              <a:t>hebat</a:t>
            </a:r>
            <a:r>
              <a:rPr lang="en-US" altLang="ko-KR" sz="3200" b="1" dirty="0" smtClean="0">
                <a:latin typeface="Calibri" pitchFamily="34" charset="0"/>
                <a:ea typeface="굴림" charset="-127"/>
              </a:rPr>
              <a:t>, </a:t>
            </a:r>
            <a:r>
              <a:rPr lang="en-US" altLang="ko-KR" sz="3200" b="1" dirty="0" err="1" smtClean="0">
                <a:latin typeface="Calibri" pitchFamily="34" charset="0"/>
                <a:ea typeface="굴림" charset="-127"/>
              </a:rPr>
              <a:t>bukan</a:t>
            </a:r>
            <a:r>
              <a:rPr lang="en-US" altLang="ko-KR" sz="3200" b="1" dirty="0" smtClean="0">
                <a:latin typeface="Calibri" pitchFamily="34" charset="0"/>
                <a:ea typeface="굴림" charset="-127"/>
              </a:rPr>
              <a:t> Caesar.</a:t>
            </a:r>
            <a:endParaRPr lang="en-US" altLang="ko-KR" sz="2000" dirty="0">
              <a:latin typeface="Calibri" pitchFamily="34" charset="0"/>
              <a:ea typeface="굴림" charset="-127"/>
            </a:endParaRPr>
          </a:p>
          <a:p>
            <a:pPr algn="ctr"/>
            <a:endParaRPr lang="en-US" altLang="ko-KR" sz="1000" b="1" dirty="0">
              <a:latin typeface="Calibri" pitchFamily="34" charset="0"/>
              <a:ea typeface="굴림" charset="-127"/>
            </a:endParaRPr>
          </a:p>
        </p:txBody>
      </p:sp>
      <p:sp>
        <p:nvSpPr>
          <p:cNvPr id="6" name="TextBox 5"/>
          <p:cNvSpPr txBox="1"/>
          <p:nvPr/>
        </p:nvSpPr>
        <p:spPr>
          <a:xfrm>
            <a:off x="5148064" y="505498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323528" y="4726885"/>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36912"/>
            <a:ext cx="8229600" cy="1143000"/>
          </a:xfrm>
        </p:spPr>
        <p:txBody>
          <a:bodyPr/>
          <a:lstStyle/>
          <a:p>
            <a:r>
              <a:rPr lang="en-CA" sz="3200" b="1" dirty="0" err="1" smtClean="0">
                <a:solidFill>
                  <a:schemeClr val="tx1"/>
                </a:solidFill>
                <a:latin typeface="Calibri" pitchFamily="34" charset="0"/>
                <a:cs typeface="Calibri" pitchFamily="34" charset="0"/>
              </a:rPr>
              <a:t>Kata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Yesus</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Dalam</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dunia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kamu</a:t>
            </a:r>
            <a:r>
              <a:rPr lang="en-CA" sz="3200" b="1" dirty="0" smtClean="0">
                <a:solidFill>
                  <a:schemeClr val="tx1"/>
                </a:solidFill>
                <a:latin typeface="Calibri" pitchFamily="34" charset="0"/>
                <a:cs typeface="Calibri" pitchFamily="34" charset="0"/>
              </a:rPr>
              <a:t> </a:t>
            </a:r>
            <a:br>
              <a:rPr lang="en-CA" sz="3200" b="1" dirty="0" smtClean="0">
                <a:solidFill>
                  <a:schemeClr val="tx1"/>
                </a:solidFill>
                <a:latin typeface="Calibri" pitchFamily="34" charset="0"/>
                <a:cs typeface="Calibri" pitchFamily="34" charset="0"/>
              </a:rPr>
            </a:br>
            <a:r>
              <a:rPr lang="en-CA" sz="3200" b="1" dirty="0" err="1" smtClean="0">
                <a:solidFill>
                  <a:schemeClr val="tx1"/>
                </a:solidFill>
                <a:latin typeface="Calibri" pitchFamily="34" charset="0"/>
                <a:cs typeface="Calibri" pitchFamily="34" charset="0"/>
              </a:rPr>
              <a:t>menderita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penganiayaan</a:t>
            </a:r>
            <a:r>
              <a:rPr lang="en-CA" sz="3200" b="1" dirty="0" smtClean="0">
                <a:solidFill>
                  <a:schemeClr val="tx1"/>
                </a:solidFill>
                <a:latin typeface="Calibri" pitchFamily="34" charset="0"/>
                <a:cs typeface="Calibri" pitchFamily="34" charset="0"/>
              </a:rPr>
              <a:t>, </a:t>
            </a:r>
            <a:br>
              <a:rPr lang="en-CA" sz="3200" b="1" dirty="0" smtClean="0">
                <a:solidFill>
                  <a:schemeClr val="tx1"/>
                </a:solidFill>
                <a:latin typeface="Calibri" pitchFamily="34" charset="0"/>
                <a:cs typeface="Calibri" pitchFamily="34" charset="0"/>
              </a:rPr>
            </a:br>
            <a:r>
              <a:rPr lang="en-CA" sz="3200" b="1" dirty="0" err="1" smtClean="0">
                <a:solidFill>
                  <a:schemeClr val="tx1"/>
                </a:solidFill>
                <a:latin typeface="Calibri" pitchFamily="34" charset="0"/>
                <a:cs typeface="Calibri" pitchFamily="34" charset="0"/>
              </a:rPr>
              <a:t>tetapi</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kuatkanlah</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hatimu</a:t>
            </a:r>
            <a:r>
              <a:rPr lang="en-CA" sz="3200" b="1" dirty="0" smtClean="0">
                <a:solidFill>
                  <a:schemeClr val="tx1"/>
                </a:solidFill>
                <a:latin typeface="Calibri" pitchFamily="34" charset="0"/>
                <a:cs typeface="Calibri" pitchFamily="34" charset="0"/>
              </a:rPr>
              <a:t>, </a:t>
            </a:r>
            <a:br>
              <a:rPr lang="en-CA" sz="3200" b="1" dirty="0" smtClean="0">
                <a:solidFill>
                  <a:schemeClr val="tx1"/>
                </a:solidFill>
                <a:latin typeface="Calibri" pitchFamily="34" charset="0"/>
                <a:cs typeface="Calibri" pitchFamily="34" charset="0"/>
              </a:rPr>
            </a:br>
            <a:r>
              <a:rPr lang="en-CA" sz="3200" b="1" dirty="0" err="1" smtClean="0">
                <a:solidFill>
                  <a:schemeClr val="tx1"/>
                </a:solidFill>
                <a:latin typeface="Calibri" pitchFamily="34" charset="0"/>
                <a:cs typeface="Calibri" pitchFamily="34" charset="0"/>
              </a:rPr>
              <a:t>Aku</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telah</a:t>
            </a:r>
            <a:r>
              <a:rPr lang="en-CA" sz="3200" b="1" dirty="0" smtClean="0">
                <a:solidFill>
                  <a:schemeClr val="tx1"/>
                </a:solidFill>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mengalahkan</a:t>
            </a:r>
            <a:r>
              <a:rPr lang="en-CA" sz="3200" b="1" dirty="0" smtClean="0">
                <a:solidFill>
                  <a:srgbClr val="FF0000"/>
                </a:solidFill>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nike</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dunia</a:t>
            </a:r>
            <a:r>
              <a:rPr lang="en-CA" sz="3200" b="1" dirty="0" smtClean="0">
                <a:solidFill>
                  <a:schemeClr val="tx1"/>
                </a:solidFill>
                <a:latin typeface="Calibri" pitchFamily="34" charset="0"/>
                <a:cs typeface="Calibri" pitchFamily="34" charset="0"/>
              </a:rPr>
              <a:t>.”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a:t>
            </a:r>
            <a:r>
              <a:rPr lang="en-CA" sz="3200" b="1" dirty="0" err="1" smtClean="0">
                <a:solidFill>
                  <a:schemeClr val="tx1"/>
                </a:solidFill>
                <a:latin typeface="Calibri" pitchFamily="34" charset="0"/>
                <a:cs typeface="Calibri" pitchFamily="34" charset="0"/>
              </a:rPr>
              <a:t>Yoh</a:t>
            </a:r>
            <a:r>
              <a:rPr lang="en-CA" sz="3200" b="1" dirty="0" smtClean="0">
                <a:solidFill>
                  <a:schemeClr val="tx1"/>
                </a:solidFill>
                <a:latin typeface="Calibri" pitchFamily="34" charset="0"/>
                <a:cs typeface="Calibri" pitchFamily="34" charset="0"/>
              </a:rPr>
              <a:t> 16:33)</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x-none" sz="3200" b="1" smtClean="0">
                <a:solidFill>
                  <a:schemeClr val="tx1"/>
                </a:solidFill>
                <a:latin typeface="Calibri" pitchFamily="34" charset="0"/>
                <a:cs typeface="Calibri" pitchFamily="34" charset="0"/>
              </a:rPr>
              <a:t/>
            </a:r>
            <a:br>
              <a:rPr lang="x-none" sz="3200" b="1"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endParaRPr lang="en-CA" sz="3600" b="1" dirty="0">
              <a:latin typeface="Calibri" pitchFamily="34" charset="0"/>
            </a:endParaRPr>
          </a:p>
        </p:txBody>
      </p:sp>
      <p:sp>
        <p:nvSpPr>
          <p:cNvPr id="3" name="TextBox 2"/>
          <p:cNvSpPr txBox="1"/>
          <p:nvPr/>
        </p:nvSpPr>
        <p:spPr>
          <a:xfrm>
            <a:off x="179512" y="3717032"/>
            <a:ext cx="8748464" cy="1569660"/>
          </a:xfrm>
          <a:prstGeom prst="rect">
            <a:avLst/>
          </a:prstGeom>
          <a:noFill/>
        </p:spPr>
        <p:txBody>
          <a:bodyPr wrap="square" rtlCol="0">
            <a:spAutoFit/>
          </a:bodyPr>
          <a:lstStyle/>
          <a:p>
            <a:pPr algn="ctr"/>
            <a:r>
              <a:rPr lang="en-CA" sz="3200" b="1" dirty="0" err="1" smtClean="0">
                <a:latin typeface="Calibri" pitchFamily="34" charset="0"/>
                <a:cs typeface="Calibri" pitchFamily="34" charset="0"/>
              </a:rPr>
              <a:t>Kata</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Paulus</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Tetapi</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syukur</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kepada</a:t>
            </a:r>
            <a:r>
              <a:rPr lang="en-CA" sz="3200" b="1" dirty="0" smtClean="0">
                <a:latin typeface="Calibri" pitchFamily="34" charset="0"/>
                <a:cs typeface="Calibri" pitchFamily="34" charset="0"/>
              </a:rPr>
              <a:t> Allah, yang </a:t>
            </a:r>
            <a:r>
              <a:rPr lang="en-CA" sz="3200" b="1" dirty="0" err="1" smtClean="0">
                <a:latin typeface="Calibri" pitchFamily="34" charset="0"/>
                <a:cs typeface="Calibri" pitchFamily="34" charset="0"/>
              </a:rPr>
              <a:t>telah</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memberikan</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kepada</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kita</a:t>
            </a:r>
            <a:r>
              <a:rPr lang="en-CA" sz="3200" b="1" dirty="0" smtClean="0">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kemenangan</a:t>
            </a:r>
            <a:r>
              <a:rPr lang="en-CA" sz="3200" b="1" dirty="0" smtClean="0">
                <a:solidFill>
                  <a:srgbClr val="FF0000"/>
                </a:solidFill>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nike</a:t>
            </a:r>
            <a:r>
              <a:rPr lang="en-CA" sz="3200" b="1" dirty="0" smtClean="0">
                <a:solidFill>
                  <a:srgbClr val="FF0000"/>
                </a:solidFill>
                <a:latin typeface="Calibri" pitchFamily="34" charset="0"/>
                <a:cs typeface="Calibri" pitchFamily="34" charset="0"/>
              </a:rPr>
              <a:t>)</a:t>
            </a:r>
            <a:r>
              <a:rPr lang="en-CA" sz="3200" b="1" dirty="0" smtClean="0">
                <a:solidFill>
                  <a:schemeClr val="bg1"/>
                </a:solidFill>
                <a:latin typeface="Calibri" pitchFamily="34" charset="0"/>
                <a:cs typeface="Calibri" pitchFamily="34" charset="0"/>
              </a:rPr>
              <a:t> </a:t>
            </a:r>
            <a:r>
              <a:rPr lang="en-CA" sz="3200" b="1" dirty="0" err="1" smtClean="0">
                <a:latin typeface="Calibri" pitchFamily="34" charset="0"/>
                <a:cs typeface="Calibri" pitchFamily="34" charset="0"/>
              </a:rPr>
              <a:t>oleh</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Yesus</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Kristus</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Tuhan</a:t>
            </a:r>
            <a:r>
              <a:rPr lang="en-CA" sz="3200" b="1" dirty="0" smtClean="0">
                <a:latin typeface="Calibri" pitchFamily="34" charset="0"/>
                <a:cs typeface="Calibri" pitchFamily="34" charset="0"/>
              </a:rPr>
              <a:t> </a:t>
            </a:r>
            <a:r>
              <a:rPr lang="en-CA" sz="3200" b="1" dirty="0" err="1" smtClean="0">
                <a:latin typeface="Calibri" pitchFamily="34" charset="0"/>
                <a:cs typeface="Calibri" pitchFamily="34" charset="0"/>
              </a:rPr>
              <a:t>kita</a:t>
            </a:r>
            <a:r>
              <a:rPr lang="en-CA" sz="3200" b="1" dirty="0" smtClean="0">
                <a:latin typeface="Calibri" pitchFamily="34" charset="0"/>
                <a:cs typeface="Calibri" pitchFamily="34" charset="0"/>
              </a:rPr>
              <a:t>.”  1 </a:t>
            </a:r>
            <a:r>
              <a:rPr lang="en-CA" sz="3200" b="1" dirty="0" err="1" smtClean="0">
                <a:latin typeface="Calibri" pitchFamily="34" charset="0"/>
                <a:cs typeface="Calibri" pitchFamily="34" charset="0"/>
              </a:rPr>
              <a:t>Kor</a:t>
            </a:r>
            <a:r>
              <a:rPr lang="en-CA" sz="3200" b="1" dirty="0" smtClean="0">
                <a:latin typeface="Calibri" pitchFamily="34" charset="0"/>
                <a:cs typeface="Calibri" pitchFamily="34" charset="0"/>
              </a:rPr>
              <a:t> 15:57</a:t>
            </a:r>
            <a:endParaRPr lang="en-CA" sz="32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4096" t="9804" r="18688" b="9804"/>
          <a:stretch>
            <a:fillRect/>
          </a:stretch>
        </p:blipFill>
        <p:spPr bwMode="auto">
          <a:xfrm>
            <a:off x="35496" y="260648"/>
            <a:ext cx="4132587" cy="5976664"/>
          </a:xfrm>
          <a:prstGeom prst="rect">
            <a:avLst/>
          </a:prstGeom>
          <a:noFill/>
          <a:ln w="9525">
            <a:noFill/>
            <a:miter lim="800000"/>
            <a:headEnd/>
            <a:tailEnd/>
          </a:ln>
        </p:spPr>
      </p:pic>
      <p:sp>
        <p:nvSpPr>
          <p:cNvPr id="30724" name="TextBox 3"/>
          <p:cNvSpPr txBox="1">
            <a:spLocks noChangeArrowheads="1"/>
          </p:cNvSpPr>
          <p:nvPr/>
        </p:nvSpPr>
        <p:spPr bwMode="auto">
          <a:xfrm>
            <a:off x="4067944" y="215924"/>
            <a:ext cx="5076056" cy="6309420"/>
          </a:xfrm>
          <a:prstGeom prst="rect">
            <a:avLst/>
          </a:prstGeom>
          <a:solidFill>
            <a:srgbClr val="002060"/>
          </a:solidFill>
          <a:ln w="9525">
            <a:noFill/>
            <a:miter lim="800000"/>
            <a:headEnd/>
            <a:tailEnd/>
          </a:ln>
        </p:spPr>
        <p:txBody>
          <a:bodyPr wrap="square">
            <a:spAutoFit/>
          </a:bodyPr>
          <a:lstStyle/>
          <a:p>
            <a:pPr algn="ctr"/>
            <a:r>
              <a:rPr lang="en-CA" sz="2800" b="1" dirty="0" err="1" smtClean="0">
                <a:latin typeface="Calibri" pitchFamily="34" charset="0"/>
                <a:cs typeface="Calibri" pitchFamily="34" charset="0"/>
              </a:rPr>
              <a:t>Barangsiapa</a:t>
            </a:r>
            <a:r>
              <a:rPr lang="en-CA" sz="2800" b="1" dirty="0" smtClean="0">
                <a:latin typeface="Calibri" pitchFamily="34" charset="0"/>
                <a:cs typeface="Calibri" pitchFamily="34" charset="0"/>
              </a:rPr>
              <a:t> </a:t>
            </a:r>
            <a:r>
              <a:rPr lang="en-CA" sz="2800" b="1" dirty="0" err="1" smtClean="0">
                <a:solidFill>
                  <a:srgbClr val="FF0000"/>
                </a:solidFill>
                <a:latin typeface="Calibri" pitchFamily="34" charset="0"/>
                <a:cs typeface="Calibri" pitchFamily="34" charset="0"/>
              </a:rPr>
              <a:t>menang</a:t>
            </a:r>
            <a:r>
              <a:rPr lang="en-CA" sz="2800" b="1" dirty="0" smtClean="0">
                <a:solidFill>
                  <a:srgbClr val="FF0000"/>
                </a:solidFill>
                <a:latin typeface="Calibri" pitchFamily="34" charset="0"/>
                <a:cs typeface="Calibri" pitchFamily="34" charset="0"/>
              </a:rPr>
              <a:t> </a:t>
            </a:r>
            <a:r>
              <a:rPr lang="en-CA" sz="2800" b="1" dirty="0" err="1" smtClean="0">
                <a:solidFill>
                  <a:srgbClr val="FF0000"/>
                </a:solidFill>
                <a:latin typeface="Calibri" pitchFamily="34" charset="0"/>
                <a:cs typeface="Calibri" pitchFamily="34" charset="0"/>
              </a:rPr>
              <a:t>nikes</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ia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akan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Kududukkan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bersama-sama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dengan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Aku</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atas</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takhta</a:t>
            </a:r>
            <a:r>
              <a:rPr lang="en-CA" sz="2800" b="1" dirty="0" smtClean="0">
                <a:latin typeface="Calibri" pitchFamily="34" charset="0"/>
                <a:cs typeface="Calibri" pitchFamily="34" charset="0"/>
              </a:rPr>
              <a:t>-Ku, </a:t>
            </a:r>
            <a:r>
              <a:rPr lang="en-CA" sz="2800" b="1" dirty="0" err="1" smtClean="0">
                <a:latin typeface="Calibri" pitchFamily="34" charset="0"/>
                <a:cs typeface="Calibri" pitchFamily="34" charset="0"/>
              </a:rPr>
              <a:t>sebagaimana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Akupun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telah</a:t>
            </a:r>
            <a:r>
              <a:rPr lang="en-CA" sz="2800" b="1" dirty="0" smtClean="0">
                <a:latin typeface="Calibri" pitchFamily="34" charset="0"/>
                <a:cs typeface="Calibri" pitchFamily="34" charset="0"/>
              </a:rPr>
              <a:t> </a:t>
            </a:r>
            <a:r>
              <a:rPr lang="en-CA" sz="2800" b="1" dirty="0" err="1" smtClean="0">
                <a:solidFill>
                  <a:srgbClr val="FF0000"/>
                </a:solidFill>
                <a:latin typeface="Calibri" pitchFamily="34" charset="0"/>
                <a:cs typeface="Calibri" pitchFamily="34" charset="0"/>
              </a:rPr>
              <a:t>menang</a:t>
            </a:r>
            <a:r>
              <a:rPr lang="en-CA" sz="2800" b="1" dirty="0" smtClean="0">
                <a:solidFill>
                  <a:srgbClr val="FF0000"/>
                </a:solidFill>
                <a:latin typeface="Calibri" pitchFamily="34" charset="0"/>
                <a:cs typeface="Calibri" pitchFamily="34" charset="0"/>
              </a:rPr>
              <a:t> </a:t>
            </a:r>
            <a:r>
              <a:rPr lang="en-CA" sz="2800" b="1" dirty="0" err="1" smtClean="0">
                <a:solidFill>
                  <a:srgbClr val="FF0000"/>
                </a:solidFill>
                <a:latin typeface="Calibri" pitchFamily="34" charset="0"/>
                <a:cs typeface="Calibri" pitchFamily="34" charset="0"/>
              </a:rPr>
              <a:t>niked</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duduk</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bersama-sama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dengan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Bapa</a:t>
            </a:r>
            <a:r>
              <a:rPr lang="en-CA" sz="2800" b="1" dirty="0" smtClean="0">
                <a:latin typeface="Calibri" pitchFamily="34" charset="0"/>
                <a:cs typeface="Calibri" pitchFamily="34" charset="0"/>
              </a:rPr>
              <a:t>-Ku </a:t>
            </a:r>
            <a:r>
              <a:rPr lang="en-CA" sz="2800" b="1" dirty="0" err="1" smtClean="0">
                <a:latin typeface="Calibri" pitchFamily="34" charset="0"/>
                <a:cs typeface="Calibri" pitchFamily="34" charset="0"/>
              </a:rPr>
              <a:t>di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atas</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takhta-Nya</a:t>
            </a:r>
            <a:r>
              <a:rPr lang="en-CA" sz="2800" b="1" dirty="0" smtClean="0">
                <a:latin typeface="Calibri" pitchFamily="34" charset="0"/>
                <a:cs typeface="Calibri" pitchFamily="34" charset="0"/>
              </a:rPr>
              <a:t>.  (Why 3:21)</a:t>
            </a:r>
            <a:r>
              <a:rPr lang="en-CA" altLang="ko-KR" sz="2800" b="1" dirty="0" smtClean="0">
                <a:latin typeface="Calibri" pitchFamily="34" charset="0"/>
                <a:ea typeface="굴림" charset="-127"/>
              </a:rPr>
              <a:t> </a:t>
            </a:r>
          </a:p>
          <a:p>
            <a:pPr algn="ctr"/>
            <a:endParaRPr lang="en-CA" altLang="ko-KR" sz="1200" b="1" dirty="0" smtClean="0">
              <a:latin typeface="Calibri" pitchFamily="34" charset="0"/>
              <a:ea typeface="굴림" charset="-127"/>
            </a:endParaRPr>
          </a:p>
          <a:p>
            <a:pPr algn="ctr"/>
            <a:r>
              <a:rPr lang="en-US" sz="2800" b="1" dirty="0" smtClean="0">
                <a:latin typeface="Calibri" pitchFamily="34" charset="0"/>
                <a:cs typeface="Calibri" pitchFamily="34" charset="0"/>
              </a:rPr>
              <a:t>Di </a:t>
            </a:r>
            <a:r>
              <a:rPr lang="en-US" sz="2800" b="1" dirty="0" err="1" smtClean="0">
                <a:latin typeface="Calibri" pitchFamily="34" charset="0"/>
                <a:cs typeface="Calibri" pitchFamily="34" charset="0"/>
              </a:rPr>
              <a:t>dalam</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Wahyu</a:t>
            </a:r>
            <a:r>
              <a:rPr lang="en-US" sz="2800" b="1" dirty="0" smtClean="0">
                <a:latin typeface="Calibri" pitchFamily="34" charset="0"/>
                <a:cs typeface="Calibri" pitchFamily="34" charset="0"/>
              </a:rPr>
              <a:t> 2-3, </a:t>
            </a:r>
            <a:r>
              <a:rPr lang="en-US" sz="2800" b="1" dirty="0" err="1" smtClean="0">
                <a:latin typeface="Calibri" pitchFamily="34" charset="0"/>
                <a:cs typeface="Calibri" pitchFamily="34" charset="0"/>
              </a:rPr>
              <a:t>Kristus</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memanggil</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anak-anakNya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untuk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menang</a:t>
            </a:r>
            <a:r>
              <a:rPr lang="en-US" sz="2800" b="1" dirty="0" smtClean="0">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a:t>
            </a:r>
            <a:r>
              <a:rPr lang="en-US" sz="2800" b="1" dirty="0" err="1" smtClean="0">
                <a:solidFill>
                  <a:srgbClr val="FF0000"/>
                </a:solidFill>
                <a:latin typeface="Calibri" pitchFamily="34" charset="0"/>
                <a:cs typeface="Calibri" pitchFamily="34" charset="0"/>
              </a:rPr>
              <a:t>nike</a:t>
            </a:r>
            <a:r>
              <a:rPr lang="en-US" sz="2800" b="1" dirty="0" smtClean="0">
                <a:solidFill>
                  <a:srgbClr val="FF0000"/>
                </a:solidFill>
                <a:latin typeface="Calibri" pitchFamily="34" charset="0"/>
                <a:cs typeface="Calibri" pitchFamily="34" charset="0"/>
              </a:rPr>
              <a:t>)</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atas</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ajaran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sesat</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persembahan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berhala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perbuatan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zinah</a:t>
            </a:r>
            <a:r>
              <a:rPr lang="en-US" sz="2800" b="1" dirty="0" smtClean="0">
                <a:latin typeface="Calibri" pitchFamily="34" charset="0"/>
                <a:cs typeface="Calibri" pitchFamily="34" charset="0"/>
              </a:rPr>
              <a:t>, </a:t>
            </a:r>
          </a:p>
          <a:p>
            <a:pPr algn="ctr"/>
            <a:r>
              <a:rPr lang="en-US" sz="2800" b="1" dirty="0" err="1" smtClean="0">
                <a:latin typeface="Calibri" pitchFamily="34" charset="0"/>
                <a:cs typeface="Calibri" pitchFamily="34" charset="0"/>
              </a:rPr>
              <a:t>penganiayaan</a:t>
            </a:r>
            <a:r>
              <a:rPr lang="en-US" sz="2800" b="1" dirty="0" smtClean="0">
                <a:latin typeface="Calibri" pitchFamily="34" charset="0"/>
                <a:cs typeface="Calibri" pitchFamily="34" charset="0"/>
              </a:rPr>
              <a:t> </a:t>
            </a:r>
          </a:p>
          <a:p>
            <a:pPr algn="ct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suam-suam</a:t>
            </a:r>
            <a:r>
              <a:rPr lang="en-US" sz="2800" b="1" dirty="0" smtClean="0">
                <a:latin typeface="Calibri" pitchFamily="34" charset="0"/>
                <a:cs typeface="Calibri" pitchFamily="34" charset="0"/>
              </a:rPr>
              <a:t> kuku.</a:t>
            </a:r>
            <a:endParaRPr lang="en-CA" altLang="ko-KR" sz="2800" b="1" dirty="0">
              <a:latin typeface="Calibri" pitchFamily="34" charset="0"/>
              <a:ea typeface="굴림" charset="-127"/>
              <a:cs typeface="Calibri" pitchFamily="34" charset="0"/>
            </a:endParaRPr>
          </a:p>
        </p:txBody>
      </p:sp>
      <p:sp>
        <p:nvSpPr>
          <p:cNvPr id="5" name="TextBox 4"/>
          <p:cNvSpPr txBox="1"/>
          <p:nvPr/>
        </p:nvSpPr>
        <p:spPr>
          <a:xfrm>
            <a:off x="611560"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90056"/>
            <a:ext cx="8640960" cy="1143000"/>
          </a:xfrm>
        </p:spPr>
        <p:txBody>
          <a:bodyPr/>
          <a:lstStyle/>
          <a:p>
            <a:r>
              <a:rPr lang="en-CA" altLang="ko-KR" sz="3200" b="1" dirty="0" smtClean="0">
                <a:solidFill>
                  <a:schemeClr val="tx1"/>
                </a:solidFill>
                <a:latin typeface="Calibri" pitchFamily="34" charset="0"/>
                <a:cs typeface="Calibri" pitchFamily="34" charset="0"/>
              </a:rPr>
              <a:t>“</a:t>
            </a:r>
            <a:r>
              <a:rPr lang="en-CA" sz="3200" b="1" dirty="0" err="1" smtClean="0">
                <a:solidFill>
                  <a:schemeClr val="tx1"/>
                </a:solidFill>
                <a:latin typeface="Calibri" pitchFamily="34" charset="0"/>
                <a:cs typeface="Calibri" pitchFamily="34" charset="0"/>
              </a:rPr>
              <a:t>Tetapi</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dalam</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semuanya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itu</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kita</a:t>
            </a:r>
            <a:r>
              <a:rPr lang="en-CA" sz="3200" b="1" dirty="0" smtClean="0">
                <a:solidFill>
                  <a:schemeClr val="tx1"/>
                </a:solidFill>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lebih</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dari</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pada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orang-orang</a:t>
            </a:r>
            <a:r>
              <a:rPr lang="en-CA" sz="3200" b="1" dirty="0" smtClean="0">
                <a:solidFill>
                  <a:schemeClr val="tx1"/>
                </a:solidFill>
                <a:latin typeface="Calibri" pitchFamily="34" charset="0"/>
                <a:cs typeface="Calibri" pitchFamily="34" charset="0"/>
              </a:rPr>
              <a:t> yang </a:t>
            </a:r>
            <a:r>
              <a:rPr lang="en-CA" sz="3200" b="1" dirty="0" err="1" smtClean="0">
                <a:solidFill>
                  <a:srgbClr val="FF0000"/>
                </a:solidFill>
                <a:latin typeface="Calibri" pitchFamily="34" charset="0"/>
                <a:cs typeface="Calibri" pitchFamily="34" charset="0"/>
              </a:rPr>
              <a:t>menang</a:t>
            </a:r>
            <a:r>
              <a:rPr lang="en-CA" sz="3200" b="1" dirty="0" smtClean="0">
                <a:solidFill>
                  <a:srgbClr val="FF0000"/>
                </a:solidFill>
                <a:latin typeface="Calibri" pitchFamily="34" charset="0"/>
                <a:cs typeface="Calibri" pitchFamily="34" charset="0"/>
              </a:rPr>
              <a:t> </a:t>
            </a:r>
            <a:r>
              <a:rPr lang="en-CA" sz="3200" b="1" dirty="0" err="1" smtClean="0">
                <a:solidFill>
                  <a:srgbClr val="FF0000"/>
                </a:solidFill>
                <a:latin typeface="Calibri" pitchFamily="34" charset="0"/>
                <a:cs typeface="Calibri" pitchFamily="34" charset="0"/>
              </a:rPr>
              <a:t>nike</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oleh</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Dia</a:t>
            </a:r>
            <a:r>
              <a:rPr lang="en-CA" sz="3200" b="1" dirty="0" smtClean="0">
                <a:solidFill>
                  <a:schemeClr val="tx1"/>
                </a:solidFill>
                <a:latin typeface="Calibri" pitchFamily="34" charset="0"/>
                <a:cs typeface="Calibri" pitchFamily="34" charset="0"/>
              </a:rPr>
              <a:t> yang </a:t>
            </a:r>
            <a:r>
              <a:rPr lang="en-CA" sz="3200" b="1" dirty="0" err="1" smtClean="0">
                <a:solidFill>
                  <a:schemeClr val="tx1"/>
                </a:solidFill>
                <a:latin typeface="Calibri" pitchFamily="34" charset="0"/>
                <a:cs typeface="Calibri" pitchFamily="34" charset="0"/>
              </a:rPr>
              <a:t>telah</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mengasihi</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kita</a:t>
            </a:r>
            <a:r>
              <a:rPr lang="en-CA" sz="3200" b="1" dirty="0" smtClean="0">
                <a:solidFill>
                  <a:schemeClr val="tx1"/>
                </a:solidFill>
                <a:latin typeface="Calibri" pitchFamily="34" charset="0"/>
                <a:cs typeface="Calibri" pitchFamily="34" charset="0"/>
              </a:rPr>
              <a:t>.  (Rom 8:37)</a:t>
            </a:r>
            <a:r>
              <a:rPr lang="en-CA" sz="3200" b="1" dirty="0" smtClean="0">
                <a:latin typeface="Calibri" pitchFamily="34" charset="0"/>
                <a:cs typeface="Calibri" pitchFamily="34" charset="0"/>
              </a:rPr>
              <a:t/>
            </a:r>
            <a:br>
              <a:rPr lang="en-CA" sz="3200" b="1" dirty="0" smtClean="0">
                <a:latin typeface="Calibri" pitchFamily="34" charset="0"/>
                <a:cs typeface="Calibri" pitchFamily="34" charset="0"/>
              </a:rPr>
            </a:br>
            <a:r>
              <a:rPr lang="en-US" sz="1600" b="1" dirty="0" smtClean="0">
                <a:solidFill>
                  <a:schemeClr val="tx1"/>
                </a:solidFill>
                <a:latin typeface="Calibri" pitchFamily="34" charset="0"/>
              </a:rPr>
              <a:t/>
            </a:r>
            <a:br>
              <a:rPr lang="en-US" sz="1600" b="1" dirty="0" smtClean="0">
                <a:solidFill>
                  <a:schemeClr val="tx1"/>
                </a:solidFill>
                <a:latin typeface="Calibri" pitchFamily="34" charset="0"/>
              </a:rPr>
            </a:br>
            <a:r>
              <a:rPr lang="en-US" sz="2800" dirty="0" smtClean="0">
                <a:solidFill>
                  <a:schemeClr val="tx1"/>
                </a:solidFill>
                <a:latin typeface="Calibri" pitchFamily="34" charset="0"/>
              </a:rPr>
              <a:t>(</a:t>
            </a:r>
            <a:r>
              <a:rPr lang="en-US" sz="2800" dirty="0" err="1" smtClean="0">
                <a:solidFill>
                  <a:schemeClr val="tx1"/>
                </a:solidFill>
                <a:latin typeface="Calibri" pitchFamily="34" charset="0"/>
              </a:rPr>
              <a:t>kata</a:t>
            </a:r>
            <a:r>
              <a:rPr lang="en-US" sz="2800" dirty="0" smtClean="0">
                <a:solidFill>
                  <a:schemeClr val="tx1"/>
                </a:solidFill>
                <a:latin typeface="Calibri" pitchFamily="34" charset="0"/>
              </a:rPr>
              <a:t> </a:t>
            </a:r>
            <a:r>
              <a:rPr lang="en-US" sz="2800" dirty="0" err="1" smtClean="0">
                <a:solidFill>
                  <a:schemeClr val="tx1"/>
                </a:solidFill>
                <a:latin typeface="Calibri" pitchFamily="34" charset="0"/>
              </a:rPr>
              <a:t>kerja</a:t>
            </a:r>
            <a:r>
              <a:rPr lang="en-US" sz="2800" dirty="0" smtClean="0">
                <a:solidFill>
                  <a:schemeClr val="tx1"/>
                </a:solidFill>
                <a:latin typeface="Calibri" pitchFamily="34" charset="0"/>
              </a:rPr>
              <a:t> - </a:t>
            </a:r>
            <a:r>
              <a:rPr lang="en-US" sz="2800" i="1" dirty="0" err="1" smtClean="0">
                <a:solidFill>
                  <a:schemeClr val="tx1"/>
                </a:solidFill>
                <a:latin typeface="Calibri" pitchFamily="34" charset="0"/>
              </a:rPr>
              <a:t>supernikao</a:t>
            </a:r>
            <a:r>
              <a:rPr lang="en-US" sz="2800" i="1" dirty="0" smtClean="0">
                <a:solidFill>
                  <a:schemeClr val="tx1"/>
                </a:solidFill>
                <a:latin typeface="Calibri" pitchFamily="34" charset="0"/>
              </a:rPr>
              <a:t>, super - </a:t>
            </a:r>
            <a:r>
              <a:rPr lang="en-US" sz="2800" i="1" dirty="0" err="1" smtClean="0">
                <a:solidFill>
                  <a:schemeClr val="tx1"/>
                </a:solidFill>
                <a:latin typeface="Calibri" pitchFamily="34" charset="0"/>
              </a:rPr>
              <a:t>lebih</a:t>
            </a:r>
            <a:r>
              <a:rPr lang="en-US" sz="2800" i="1" dirty="0" smtClean="0">
                <a:solidFill>
                  <a:schemeClr val="tx1"/>
                </a:solidFill>
                <a:latin typeface="Calibri" pitchFamily="34" charset="0"/>
              </a:rPr>
              <a:t>, </a:t>
            </a:r>
            <a:r>
              <a:rPr lang="en-US" sz="2800" i="1" dirty="0" err="1" smtClean="0">
                <a:solidFill>
                  <a:schemeClr val="tx1"/>
                </a:solidFill>
                <a:latin typeface="Calibri" pitchFamily="34" charset="0"/>
              </a:rPr>
              <a:t>nike</a:t>
            </a:r>
            <a:r>
              <a:rPr lang="en-US" sz="2800" i="1" dirty="0" smtClean="0">
                <a:solidFill>
                  <a:schemeClr val="tx1"/>
                </a:solidFill>
                <a:latin typeface="Calibri" pitchFamily="34" charset="0"/>
              </a:rPr>
              <a:t> – </a:t>
            </a:r>
            <a:r>
              <a:rPr lang="en-US" sz="2800" i="1" dirty="0" err="1" smtClean="0">
                <a:solidFill>
                  <a:schemeClr val="tx1"/>
                </a:solidFill>
                <a:latin typeface="Calibri" pitchFamily="34" charset="0"/>
              </a:rPr>
              <a:t>menang</a:t>
            </a:r>
            <a:r>
              <a:rPr lang="en-US" sz="2800" dirty="0" smtClean="0">
                <a:solidFill>
                  <a:schemeClr val="tx1"/>
                </a:solidFill>
                <a:latin typeface="Calibri" pitchFamily="34" charset="0"/>
              </a:rPr>
              <a:t>)  </a:t>
            </a:r>
            <a:br>
              <a:rPr lang="en-US" sz="2800" dirty="0" smtClean="0">
                <a:solidFill>
                  <a:schemeClr val="tx1"/>
                </a:solidFill>
                <a:latin typeface="Calibri" pitchFamily="34" charset="0"/>
              </a:rPr>
            </a:br>
            <a:r>
              <a:rPr lang="en-US" sz="2800" dirty="0" smtClean="0">
                <a:solidFill>
                  <a:schemeClr val="tx1"/>
                </a:solidFill>
                <a:latin typeface="Calibri" pitchFamily="34" charset="0"/>
              </a:rPr>
              <a:t/>
            </a:r>
            <a:br>
              <a:rPr lang="en-US" sz="2800" dirty="0" smtClean="0">
                <a:solidFill>
                  <a:schemeClr val="tx1"/>
                </a:solidFill>
                <a:latin typeface="Calibri" pitchFamily="34" charset="0"/>
              </a:rPr>
            </a:b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Siapakah</a:t>
            </a:r>
            <a:r>
              <a:rPr lang="en-US" sz="2800" b="1" dirty="0" smtClean="0">
                <a:solidFill>
                  <a:schemeClr val="tx1"/>
                </a:solidFill>
                <a:latin typeface="Calibri" pitchFamily="34" charset="0"/>
                <a:cs typeface="Calibri" pitchFamily="34" charset="0"/>
              </a:rPr>
              <a:t> yang </a:t>
            </a:r>
            <a:r>
              <a:rPr lang="en-US" sz="2800" b="1" dirty="0" err="1" smtClean="0">
                <a:solidFill>
                  <a:schemeClr val="tx1"/>
                </a:solidFill>
                <a:latin typeface="Calibri" pitchFamily="34" charset="0"/>
                <a:cs typeface="Calibri" pitchFamily="34" charset="0"/>
              </a:rPr>
              <a:t>akan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memisahkan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kita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dari</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kasih</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Kristus</a:t>
            </a:r>
            <a:r>
              <a:rPr lang="en-US" sz="2800" b="1"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Penindasan</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atau</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kesesakan</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atau</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penganiayaan</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atau</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kelaparan</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atau</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ketelanjangan</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atau</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bahaya</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atau</a:t>
            </a:r>
            <a:r>
              <a:rPr lang="en-US" sz="2800" b="1" spc="-20" dirty="0" smtClean="0">
                <a:solidFill>
                  <a:schemeClr val="tx1"/>
                </a:solidFill>
                <a:latin typeface="Calibri" pitchFamily="34" charset="0"/>
                <a:cs typeface="Calibri" pitchFamily="34" charset="0"/>
              </a:rPr>
              <a:t> </a:t>
            </a:r>
            <a:r>
              <a:rPr lang="en-US" sz="2800" b="1" spc="-20" dirty="0" err="1" smtClean="0">
                <a:solidFill>
                  <a:schemeClr val="tx1"/>
                </a:solidFill>
                <a:latin typeface="Calibri" pitchFamily="34" charset="0"/>
                <a:cs typeface="Calibri" pitchFamily="34" charset="0"/>
              </a:rPr>
              <a:t>pedang</a:t>
            </a:r>
            <a:r>
              <a:rPr lang="en-US" sz="2800" b="1" spc="-20" dirty="0" smtClean="0">
                <a:solidFill>
                  <a:schemeClr val="tx1"/>
                </a:solidFill>
                <a:latin typeface="Calibri" pitchFamily="34" charset="0"/>
                <a:cs typeface="Calibri" pitchFamily="34" charset="0"/>
              </a:rPr>
              <a:t>?</a:t>
            </a:r>
            <a:br>
              <a:rPr lang="en-US" sz="2800" b="1" spc="-20" dirty="0" smtClean="0">
                <a:solidFill>
                  <a:schemeClr val="tx1"/>
                </a:solidFill>
                <a:latin typeface="Calibri" pitchFamily="34" charset="0"/>
                <a:cs typeface="Calibri" pitchFamily="34" charset="0"/>
              </a:rPr>
            </a:br>
            <a:r>
              <a:rPr lang="en-US" sz="2800" b="1" spc="-20" dirty="0" smtClean="0">
                <a:solidFill>
                  <a:schemeClr val="tx1"/>
                </a:solidFill>
                <a:latin typeface="Calibri" pitchFamily="34" charset="0"/>
                <a:cs typeface="Calibri" pitchFamily="34" charset="0"/>
              </a:rPr>
              <a:t>Rom 8:35</a:t>
            </a:r>
            <a:r>
              <a:rPr lang="en-US" sz="2800" b="1" dirty="0" smtClean="0">
                <a:solidFill>
                  <a:schemeClr val="tx1"/>
                </a:solidFill>
                <a:latin typeface="Calibri" pitchFamily="34" charset="0"/>
                <a:cs typeface="Calibri" pitchFamily="34" charset="0"/>
              </a:rPr>
              <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
            </a:r>
            <a:br>
              <a:rPr lang="en-US" sz="2800" b="1" dirty="0" smtClean="0">
                <a:solidFill>
                  <a:schemeClr val="tx1"/>
                </a:solidFill>
                <a:latin typeface="Calibri" pitchFamily="34" charset="0"/>
                <a:cs typeface="Calibri" pitchFamily="34" charset="0"/>
              </a:rPr>
            </a:br>
            <a:r>
              <a:rPr lang="en-US" sz="2700" b="1" dirty="0" smtClean="0">
                <a:solidFill>
                  <a:schemeClr val="tx1"/>
                </a:solidFill>
                <a:latin typeface="Calibri" pitchFamily="34" charset="0"/>
                <a:cs typeface="Calibri" pitchFamily="34" charset="0"/>
              </a:rPr>
              <a:t>Kita </a:t>
            </a:r>
            <a:r>
              <a:rPr lang="en-US" sz="2700" b="1" dirty="0" err="1" smtClean="0">
                <a:solidFill>
                  <a:srgbClr val="FF0000"/>
                </a:solidFill>
                <a:latin typeface="Calibri" pitchFamily="34" charset="0"/>
                <a:cs typeface="Calibri" pitchFamily="34" charset="0"/>
              </a:rPr>
              <a:t>supernike</a:t>
            </a:r>
            <a:r>
              <a:rPr lang="en-US" sz="2700" b="1"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penindasan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kesesakan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penganiayaan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kelaparan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ketelanjangan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bahaya</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pedang</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oleh</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kasih</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karunia</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Yesus</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Kristus</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dan</a:t>
            </a:r>
            <a:r>
              <a:rPr lang="en-US" sz="2700" b="1" spc="-20" dirty="0" smtClean="0">
                <a:solidFill>
                  <a:schemeClr val="tx1"/>
                </a:solidFill>
                <a:latin typeface="Calibri" pitchFamily="34" charset="0"/>
                <a:cs typeface="Calibri" pitchFamily="34" charset="0"/>
              </a:rPr>
              <a:t> </a:t>
            </a:r>
            <a:r>
              <a:rPr lang="en-US" sz="2700" b="1" spc="-20" dirty="0" err="1" smtClean="0">
                <a:solidFill>
                  <a:srgbClr val="FF0000"/>
                </a:solidFill>
                <a:latin typeface="Calibri" pitchFamily="34" charset="0"/>
                <a:cs typeface="Calibri" pitchFamily="34" charset="0"/>
              </a:rPr>
              <a:t>supernike</a:t>
            </a:r>
            <a:r>
              <a:rPr lang="en-US" sz="2700" b="1" spc="-20" dirty="0" smtClean="0">
                <a:solidFill>
                  <a:srgbClr val="FF0000"/>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kemenangan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Yesus</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Kristus</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disalibkan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dan</a:t>
            </a:r>
            <a:r>
              <a:rPr lang="en-US" sz="2700" b="1" spc="-20" dirty="0" smtClean="0">
                <a:solidFill>
                  <a:schemeClr val="tx1"/>
                </a:solidFill>
                <a:latin typeface="Calibri" pitchFamily="34" charset="0"/>
                <a:cs typeface="Calibri" pitchFamily="34" charset="0"/>
              </a:rPr>
              <a:t> </a:t>
            </a:r>
            <a:r>
              <a:rPr lang="en-US" sz="2700" b="1" spc="-20" dirty="0" err="1" smtClean="0">
                <a:solidFill>
                  <a:schemeClr val="tx1"/>
                </a:solidFill>
                <a:latin typeface="Calibri" pitchFamily="34" charset="0"/>
                <a:cs typeface="Calibri" pitchFamily="34" charset="0"/>
              </a:rPr>
              <a:t>dibangkitkan</a:t>
            </a:r>
            <a:r>
              <a:rPr lang="en-US" sz="2700" b="1" spc="-20" dirty="0" smtClean="0">
                <a:solidFill>
                  <a:schemeClr val="tx1"/>
                </a:solidFill>
                <a:latin typeface="Calibri" pitchFamily="34" charset="0"/>
                <a:cs typeface="Calibri" pitchFamily="34" charset="0"/>
              </a:rPr>
              <a:t>. </a:t>
            </a:r>
            <a:endParaRPr lang="en-CA" sz="2700"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lion and lamb.png"/>
          <p:cNvPicPr>
            <a:picLocks noChangeAspect="1"/>
          </p:cNvPicPr>
          <p:nvPr/>
        </p:nvPicPr>
        <p:blipFill>
          <a:blip r:embed="rId2" cstate="print"/>
          <a:srcRect t="1534" r="6717" b="14202"/>
          <a:stretch>
            <a:fillRect/>
          </a:stretch>
        </p:blipFill>
        <p:spPr>
          <a:xfrm>
            <a:off x="0" y="476672"/>
            <a:ext cx="9180512" cy="6408712"/>
          </a:xfrm>
          <a:prstGeom prst="rect">
            <a:avLst/>
          </a:prstGeom>
        </p:spPr>
      </p:pic>
      <p:sp>
        <p:nvSpPr>
          <p:cNvPr id="4" name="TextBox 3"/>
          <p:cNvSpPr txBox="1"/>
          <p:nvPr/>
        </p:nvSpPr>
        <p:spPr>
          <a:xfrm>
            <a:off x="0" y="-27384"/>
            <a:ext cx="9180512" cy="1692771"/>
          </a:xfrm>
          <a:prstGeom prst="rect">
            <a:avLst/>
          </a:prstGeom>
          <a:solidFill>
            <a:srgbClr val="568523"/>
          </a:solidFill>
        </p:spPr>
        <p:txBody>
          <a:bodyPr wrap="square" rtlCol="0">
            <a:spAutoFit/>
          </a:bodyPr>
          <a:lstStyle/>
          <a:p>
            <a:endParaRPr lang="en-US" sz="800" b="1" spc="-30" dirty="0" smtClean="0">
              <a:solidFill>
                <a:schemeClr val="bg1"/>
              </a:solidFill>
            </a:endParaRPr>
          </a:p>
          <a:p>
            <a:r>
              <a:rPr lang="en-US" sz="2600" b="1" spc="-30" dirty="0" err="1" smtClean="0"/>
              <a:t>Sesungguhnya</a:t>
            </a:r>
            <a:r>
              <a:rPr lang="en-US" sz="2600" b="1" spc="-30" dirty="0" smtClean="0"/>
              <a:t>, </a:t>
            </a:r>
            <a:r>
              <a:rPr lang="en-US" sz="2600" b="1" spc="-30" dirty="0" err="1" smtClean="0"/>
              <a:t>singa</a:t>
            </a:r>
            <a:r>
              <a:rPr lang="en-US" sz="2600" b="1" spc="-30" dirty="0" smtClean="0"/>
              <a:t> </a:t>
            </a:r>
            <a:r>
              <a:rPr lang="en-US" sz="2600" b="1" spc="-30" dirty="0" err="1" smtClean="0"/>
              <a:t>dari</a:t>
            </a:r>
            <a:r>
              <a:rPr lang="en-US" sz="2600" b="1" spc="-30" dirty="0" smtClean="0"/>
              <a:t> </a:t>
            </a:r>
            <a:r>
              <a:rPr lang="en-US" sz="2600" b="1" spc="-30" dirty="0" err="1" smtClean="0"/>
              <a:t>suku</a:t>
            </a:r>
            <a:r>
              <a:rPr lang="en-US" sz="2600" b="1" spc="-30" dirty="0" smtClean="0"/>
              <a:t> </a:t>
            </a:r>
            <a:r>
              <a:rPr lang="en-US" sz="2600" b="1" spc="-30" dirty="0" err="1" smtClean="0"/>
              <a:t>Yehuda</a:t>
            </a:r>
            <a:r>
              <a:rPr lang="en-US" sz="2600" b="1" spc="-30" dirty="0" smtClean="0"/>
              <a:t>, </a:t>
            </a:r>
            <a:r>
              <a:rPr lang="en-US" sz="2600" b="1" spc="-30" dirty="0" err="1" smtClean="0"/>
              <a:t>yaitu</a:t>
            </a:r>
            <a:r>
              <a:rPr lang="en-US" sz="2600" b="1" spc="-30" dirty="0" smtClean="0"/>
              <a:t> tunas </a:t>
            </a:r>
            <a:r>
              <a:rPr lang="en-US" sz="2600" b="1" spc="-30" dirty="0" err="1" smtClean="0"/>
              <a:t>Daud</a:t>
            </a:r>
            <a:r>
              <a:rPr lang="en-US" sz="2600" b="1" spc="-30" dirty="0" smtClean="0"/>
              <a:t>, </a:t>
            </a:r>
            <a:r>
              <a:rPr lang="en-US" sz="2600" b="1" spc="-30" dirty="0" err="1" smtClean="0"/>
              <a:t>telah</a:t>
            </a:r>
            <a:r>
              <a:rPr lang="en-US" sz="2600" b="1" spc="-30" dirty="0" smtClean="0"/>
              <a:t> </a:t>
            </a:r>
            <a:r>
              <a:rPr lang="en-US" sz="2600" b="1" spc="-30" dirty="0" err="1" smtClean="0"/>
              <a:t>menang</a:t>
            </a:r>
            <a:r>
              <a:rPr lang="en-US" sz="2600" b="1" spc="-30" dirty="0" smtClean="0"/>
              <a:t> </a:t>
            </a:r>
            <a:r>
              <a:rPr lang="en-US" sz="2600" b="1" spc="-30" dirty="0" err="1" smtClean="0">
                <a:solidFill>
                  <a:srgbClr val="FF0000"/>
                </a:solidFill>
              </a:rPr>
              <a:t>nike</a:t>
            </a:r>
            <a:r>
              <a:rPr lang="en-US" sz="2600" b="1" spc="-30" dirty="0" smtClean="0"/>
              <a:t>, </a:t>
            </a:r>
            <a:r>
              <a:rPr lang="en-US" sz="2600" b="1" spc="-30" dirty="0" err="1" smtClean="0"/>
              <a:t>sehingga</a:t>
            </a:r>
            <a:r>
              <a:rPr lang="en-US" sz="2600" b="1" spc="-30" dirty="0" smtClean="0"/>
              <a:t> </a:t>
            </a:r>
            <a:r>
              <a:rPr lang="en-US" sz="2600" b="1" spc="-30" dirty="0" err="1" smtClean="0"/>
              <a:t>Ia</a:t>
            </a:r>
            <a:r>
              <a:rPr lang="en-US" sz="2600" b="1" spc="-30" dirty="0" smtClean="0"/>
              <a:t> </a:t>
            </a:r>
            <a:r>
              <a:rPr lang="en-US" sz="2600" b="1" spc="-30" dirty="0" err="1" smtClean="0"/>
              <a:t>dapat</a:t>
            </a:r>
            <a:r>
              <a:rPr lang="en-US" sz="2600" b="1" spc="-30" dirty="0" smtClean="0"/>
              <a:t> </a:t>
            </a:r>
            <a:r>
              <a:rPr lang="en-US" sz="2600" b="1" spc="-30" dirty="0" err="1" smtClean="0"/>
              <a:t>membuka</a:t>
            </a:r>
            <a:r>
              <a:rPr lang="en-US" sz="2600" b="1" spc="-30" dirty="0" smtClean="0"/>
              <a:t> </a:t>
            </a:r>
            <a:r>
              <a:rPr lang="en-US" sz="2600" b="1" spc="-30" dirty="0" err="1" smtClean="0"/>
              <a:t>gulungan</a:t>
            </a:r>
            <a:r>
              <a:rPr lang="en-US" sz="2600" b="1" spc="-30" dirty="0" smtClean="0"/>
              <a:t> </a:t>
            </a:r>
            <a:r>
              <a:rPr lang="en-US" sz="2600" b="1" spc="-30" dirty="0" err="1" smtClean="0"/>
              <a:t>kitab</a:t>
            </a:r>
            <a:r>
              <a:rPr lang="en-US" sz="2600" b="1" spc="-30" dirty="0" smtClean="0"/>
              <a:t> </a:t>
            </a:r>
            <a:r>
              <a:rPr lang="en-US" sz="2600" b="1" spc="-30" dirty="0" err="1" smtClean="0"/>
              <a:t>itu</a:t>
            </a:r>
            <a:r>
              <a:rPr lang="en-US" sz="2600" b="1" spc="-30" dirty="0" smtClean="0"/>
              <a:t> </a:t>
            </a:r>
            <a:r>
              <a:rPr lang="en-US" sz="2600" b="1" spc="-30" dirty="0" err="1" smtClean="0"/>
              <a:t>dan</a:t>
            </a:r>
            <a:r>
              <a:rPr lang="en-US" sz="2600" b="1" spc="-30" dirty="0" smtClean="0"/>
              <a:t> </a:t>
            </a:r>
            <a:r>
              <a:rPr lang="en-US" sz="2600" b="1" spc="-30" dirty="0" err="1" smtClean="0"/>
              <a:t>membuka</a:t>
            </a:r>
            <a:r>
              <a:rPr lang="en-US" sz="2600" b="1" spc="-30" dirty="0" smtClean="0"/>
              <a:t> </a:t>
            </a:r>
            <a:r>
              <a:rPr lang="en-US" sz="2600" b="1" spc="-30" dirty="0" err="1" smtClean="0"/>
              <a:t>ketujuh</a:t>
            </a:r>
            <a:r>
              <a:rPr lang="en-US" sz="2600" b="1" spc="-30" dirty="0" smtClean="0"/>
              <a:t> </a:t>
            </a:r>
            <a:r>
              <a:rPr lang="en-US" sz="2600" b="1" spc="-30" dirty="0" err="1" smtClean="0"/>
              <a:t>meterainya</a:t>
            </a:r>
            <a:r>
              <a:rPr lang="en-US" sz="2600" b="1" spc="-30" dirty="0" smtClean="0"/>
              <a:t>.  Why 5:5</a:t>
            </a:r>
          </a:p>
          <a:p>
            <a:endParaRPr lang="en-US" dirty="0"/>
          </a:p>
        </p:txBody>
      </p:sp>
      <p:sp>
        <p:nvSpPr>
          <p:cNvPr id="5" name="TextBox 4"/>
          <p:cNvSpPr txBox="1"/>
          <p:nvPr/>
        </p:nvSpPr>
        <p:spPr>
          <a:xfrm>
            <a:off x="3275856" y="642313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355976" y="2060848"/>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49289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76256" y="4941168"/>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3" cstate="print"/>
          <a:stretch>
            <a:fillRect/>
          </a:stretch>
        </p:blipFill>
        <p:spPr>
          <a:xfrm rot="7200000">
            <a:off x="4008073" y="2572476"/>
            <a:ext cx="2560320" cy="1523998"/>
          </a:xfrm>
          <a:prstGeom prst="rect">
            <a:avLst/>
          </a:prstGeom>
        </p:spPr>
      </p:pic>
      <p:pic>
        <p:nvPicPr>
          <p:cNvPr id="3" name="Picture 2" descr="egyptian.gif"/>
          <p:cNvPicPr>
            <a:picLocks noChangeAspect="1"/>
          </p:cNvPicPr>
          <p:nvPr/>
        </p:nvPicPr>
        <p:blipFill>
          <a:blip r:embed="rId3" cstate="print"/>
          <a:stretch>
            <a:fillRect/>
          </a:stretch>
        </p:blipFill>
        <p:spPr>
          <a:xfrm>
            <a:off x="3379832" y="1328938"/>
            <a:ext cx="2560320" cy="152399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567913" y="2572476"/>
            <a:ext cx="2560320" cy="1523998"/>
          </a:xfrm>
          <a:prstGeom prst="rect">
            <a:avLst/>
          </a:prstGeom>
        </p:spPr>
      </p:pic>
      <p:sp>
        <p:nvSpPr>
          <p:cNvPr id="9" name="WordArt 2"/>
          <p:cNvSpPr>
            <a:spLocks noChangeArrowheads="1" noChangeShapeType="1" noTextEdit="1"/>
          </p:cNvSpPr>
          <p:nvPr/>
        </p:nvSpPr>
        <p:spPr bwMode="auto">
          <a:xfrm>
            <a:off x="2555776" y="980728"/>
            <a:ext cx="4032448" cy="360040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TUHAN</a:t>
            </a:r>
            <a:endParaRPr lang="en-CA" sz="1400" kern="10" spc="0" dirty="0" smtClean="0">
              <a:ln w="9525">
                <a:solidFill>
                  <a:srgbClr val="000000"/>
                </a:solidFill>
                <a:round/>
                <a:headEnd/>
                <a:tailEnd/>
              </a:ln>
              <a:solidFill>
                <a:srgbClr val="FFC000"/>
              </a:solidFill>
              <a:effectLst/>
            </a:endParaRPr>
          </a:p>
          <a:p>
            <a:pPr algn="ctr" rtl="0"/>
            <a:r>
              <a:rPr lang="en-CA" sz="1200" kern="10" dirty="0" err="1" smtClean="0">
                <a:ln w="9525">
                  <a:solidFill>
                    <a:srgbClr val="000000"/>
                  </a:solidFill>
                  <a:round/>
                  <a:headEnd/>
                  <a:tailEnd/>
                </a:ln>
                <a:solidFill>
                  <a:srgbClr val="FFC000"/>
                </a:solidFill>
              </a:rPr>
              <a:t>Bapa</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Anak</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dan</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Roh</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keesaan</a:t>
            </a:r>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kasih</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persekutuan</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bekerja</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sama</a:t>
            </a:r>
            <a:endParaRPr lang="en-CA" sz="1200" kern="10" spc="0" dirty="0">
              <a:ln w="9525">
                <a:solidFill>
                  <a:srgbClr val="000000"/>
                </a:solidFill>
                <a:round/>
                <a:headEnd/>
                <a:tailEnd/>
              </a:ln>
              <a:solidFill>
                <a:srgbClr val="FFC000"/>
              </a:solidFill>
              <a:effectLst/>
            </a:endParaRPr>
          </a:p>
        </p:txBody>
      </p:sp>
      <p:sp>
        <p:nvSpPr>
          <p:cNvPr id="10" name="TextBox 9"/>
          <p:cNvSpPr txBox="1"/>
          <p:nvPr/>
        </p:nvSpPr>
        <p:spPr>
          <a:xfrm>
            <a:off x="0" y="5192613"/>
            <a:ext cx="9180512" cy="1692771"/>
          </a:xfrm>
          <a:prstGeom prst="rect">
            <a:avLst/>
          </a:prstGeom>
          <a:noFill/>
        </p:spPr>
        <p:txBody>
          <a:bodyPr wrap="square" rtlCol="0">
            <a:spAutoFit/>
          </a:bodyPr>
          <a:lstStyle/>
          <a:p>
            <a:endParaRPr lang="en-US" sz="800" b="1" dirty="0" smtClean="0"/>
          </a:p>
          <a:p>
            <a:pPr algn="ctr"/>
            <a:r>
              <a:rPr lang="en-US" sz="2600" b="1" spc="-20" dirty="0" smtClean="0">
                <a:solidFill>
                  <a:schemeClr val="bg1"/>
                </a:solidFill>
              </a:rPr>
              <a:t>. . . </a:t>
            </a:r>
            <a:r>
              <a:rPr lang="en-US" sz="2600" b="1" spc="-20" dirty="0" err="1" smtClean="0">
                <a:solidFill>
                  <a:schemeClr val="bg1"/>
                </a:solidFill>
              </a:rPr>
              <a:t>itu</a:t>
            </a:r>
            <a:r>
              <a:rPr lang="en-US" sz="2600" b="1" spc="-20" dirty="0" smtClean="0">
                <a:solidFill>
                  <a:schemeClr val="bg1"/>
                </a:solidFill>
              </a:rPr>
              <a:t> </a:t>
            </a:r>
            <a:r>
              <a:rPr lang="en-US" sz="2600" b="1" spc="-20" dirty="0" err="1" smtClean="0">
                <a:solidFill>
                  <a:schemeClr val="bg1"/>
                </a:solidFill>
              </a:rPr>
              <a:t>berdiri</a:t>
            </a:r>
            <a:r>
              <a:rPr lang="en-US" sz="2600" b="1" spc="-20" dirty="0" smtClean="0">
                <a:solidFill>
                  <a:schemeClr val="bg1"/>
                </a:solidFill>
              </a:rPr>
              <a:t> </a:t>
            </a:r>
            <a:r>
              <a:rPr lang="en-US" sz="2600" b="1" spc="-20" dirty="0" err="1" smtClean="0">
                <a:solidFill>
                  <a:schemeClr val="bg1"/>
                </a:solidFill>
              </a:rPr>
              <a:t>seekor</a:t>
            </a:r>
            <a:r>
              <a:rPr lang="en-US" sz="2600" b="1" spc="-20" dirty="0" smtClean="0">
                <a:solidFill>
                  <a:schemeClr val="bg1"/>
                </a:solidFill>
              </a:rPr>
              <a:t> </a:t>
            </a:r>
            <a:r>
              <a:rPr lang="en-US" sz="2600" b="1" spc="-20" dirty="0" err="1" smtClean="0">
                <a:solidFill>
                  <a:schemeClr val="bg1"/>
                </a:solidFill>
              </a:rPr>
              <a:t>Anak</a:t>
            </a:r>
            <a:r>
              <a:rPr lang="en-US" sz="2600" b="1" spc="-20" dirty="0" smtClean="0">
                <a:solidFill>
                  <a:schemeClr val="bg1"/>
                </a:solidFill>
              </a:rPr>
              <a:t> </a:t>
            </a:r>
            <a:r>
              <a:rPr lang="en-US" sz="2600" b="1" spc="-20" dirty="0" err="1" smtClean="0">
                <a:solidFill>
                  <a:schemeClr val="bg1"/>
                </a:solidFill>
              </a:rPr>
              <a:t>Domba</a:t>
            </a:r>
            <a:r>
              <a:rPr lang="en-US" sz="2600" b="1" spc="-20" dirty="0" smtClean="0">
                <a:solidFill>
                  <a:schemeClr val="bg1"/>
                </a:solidFill>
              </a:rPr>
              <a:t> </a:t>
            </a:r>
            <a:r>
              <a:rPr lang="en-US" sz="2600" b="1" spc="-20" dirty="0" err="1" smtClean="0">
                <a:solidFill>
                  <a:schemeClr val="bg1"/>
                </a:solidFill>
              </a:rPr>
              <a:t>seperti</a:t>
            </a:r>
            <a:r>
              <a:rPr lang="en-US" sz="2600" b="1" spc="-20" dirty="0" smtClean="0">
                <a:solidFill>
                  <a:schemeClr val="bg1"/>
                </a:solidFill>
              </a:rPr>
              <a:t> </a:t>
            </a:r>
            <a:r>
              <a:rPr lang="en-US" sz="2600" b="1" spc="-20" dirty="0" err="1" smtClean="0">
                <a:solidFill>
                  <a:schemeClr val="bg1"/>
                </a:solidFill>
              </a:rPr>
              <a:t>telah</a:t>
            </a:r>
            <a:r>
              <a:rPr lang="en-US" sz="2600" b="1" spc="-20" dirty="0" smtClean="0">
                <a:solidFill>
                  <a:schemeClr val="bg1"/>
                </a:solidFill>
              </a:rPr>
              <a:t> </a:t>
            </a:r>
            <a:r>
              <a:rPr lang="en-US" sz="2600" b="1" spc="-20" dirty="0" err="1" smtClean="0">
                <a:solidFill>
                  <a:schemeClr val="bg1"/>
                </a:solidFill>
              </a:rPr>
              <a:t>disembelih</a:t>
            </a:r>
            <a:r>
              <a:rPr lang="en-US" sz="2600" b="1" spc="-20" dirty="0" smtClean="0">
                <a:solidFill>
                  <a:schemeClr val="bg1"/>
                </a:solidFill>
              </a:rPr>
              <a:t>, </a:t>
            </a:r>
            <a:r>
              <a:rPr lang="en-US" sz="2600" b="1" spc="-20" dirty="0" err="1" smtClean="0">
                <a:solidFill>
                  <a:schemeClr val="bg1"/>
                </a:solidFill>
              </a:rPr>
              <a:t>bertanduk</a:t>
            </a:r>
            <a:r>
              <a:rPr lang="en-US" sz="2600" b="1" spc="-20" dirty="0" smtClean="0">
                <a:solidFill>
                  <a:schemeClr val="bg1"/>
                </a:solidFill>
              </a:rPr>
              <a:t> </a:t>
            </a:r>
            <a:r>
              <a:rPr lang="en-US" sz="2600" b="1" spc="-20" dirty="0" err="1" smtClean="0">
                <a:solidFill>
                  <a:schemeClr val="bg1"/>
                </a:solidFill>
              </a:rPr>
              <a:t>tujuh</a:t>
            </a:r>
            <a:r>
              <a:rPr lang="en-US" sz="2600" b="1" spc="-20" dirty="0" smtClean="0">
                <a:solidFill>
                  <a:schemeClr val="bg1"/>
                </a:solidFill>
              </a:rPr>
              <a:t> </a:t>
            </a:r>
            <a:r>
              <a:rPr lang="en-US" sz="2600" b="1" spc="-20" dirty="0" err="1" smtClean="0">
                <a:solidFill>
                  <a:schemeClr val="bg1"/>
                </a:solidFill>
              </a:rPr>
              <a:t>dan</a:t>
            </a:r>
            <a:r>
              <a:rPr lang="en-US" sz="2600" b="1" spc="-20" dirty="0" smtClean="0">
                <a:solidFill>
                  <a:schemeClr val="bg1"/>
                </a:solidFill>
              </a:rPr>
              <a:t> </a:t>
            </a:r>
            <a:r>
              <a:rPr lang="en-US" sz="2600" b="1" spc="-20" dirty="0" err="1" smtClean="0">
                <a:solidFill>
                  <a:schemeClr val="bg1"/>
                </a:solidFill>
              </a:rPr>
              <a:t>bermata</a:t>
            </a:r>
            <a:r>
              <a:rPr lang="en-US" sz="2600" b="1" spc="-20" dirty="0" smtClean="0">
                <a:solidFill>
                  <a:schemeClr val="bg1"/>
                </a:solidFill>
              </a:rPr>
              <a:t> </a:t>
            </a:r>
            <a:r>
              <a:rPr lang="en-US" sz="2600" b="1" spc="-20" dirty="0" err="1" smtClean="0">
                <a:solidFill>
                  <a:schemeClr val="bg1"/>
                </a:solidFill>
              </a:rPr>
              <a:t>tujuh</a:t>
            </a:r>
            <a:r>
              <a:rPr lang="en-US" sz="2600" b="1" spc="-20" dirty="0" smtClean="0">
                <a:solidFill>
                  <a:schemeClr val="bg1"/>
                </a:solidFill>
              </a:rPr>
              <a:t>: </a:t>
            </a:r>
            <a:r>
              <a:rPr lang="en-US" sz="2600" b="1" spc="-20" dirty="0" err="1" smtClean="0">
                <a:solidFill>
                  <a:schemeClr val="bg1"/>
                </a:solidFill>
              </a:rPr>
              <a:t>itulah</a:t>
            </a:r>
            <a:r>
              <a:rPr lang="en-US" sz="2600" b="1" spc="-20" dirty="0" smtClean="0">
                <a:solidFill>
                  <a:schemeClr val="bg1"/>
                </a:solidFill>
              </a:rPr>
              <a:t> </a:t>
            </a:r>
            <a:r>
              <a:rPr lang="en-US" sz="2600" b="1" spc="-20" dirty="0" err="1" smtClean="0">
                <a:solidFill>
                  <a:schemeClr val="bg1"/>
                </a:solidFill>
              </a:rPr>
              <a:t>ketujuh</a:t>
            </a:r>
            <a:r>
              <a:rPr lang="en-US" sz="2600" b="1" spc="-20" dirty="0" smtClean="0">
                <a:solidFill>
                  <a:schemeClr val="bg1"/>
                </a:solidFill>
              </a:rPr>
              <a:t> </a:t>
            </a:r>
            <a:r>
              <a:rPr lang="en-US" sz="2600" b="1" spc="-20" dirty="0" err="1" smtClean="0">
                <a:solidFill>
                  <a:schemeClr val="bg1"/>
                </a:solidFill>
              </a:rPr>
              <a:t>Roh</a:t>
            </a:r>
            <a:r>
              <a:rPr lang="en-US" sz="2600" b="1" spc="-20" dirty="0" smtClean="0">
                <a:solidFill>
                  <a:schemeClr val="bg1"/>
                </a:solidFill>
              </a:rPr>
              <a:t> Allah yang </a:t>
            </a:r>
            <a:r>
              <a:rPr lang="en-US" sz="2600" b="1" spc="-20" dirty="0" err="1" smtClean="0">
                <a:solidFill>
                  <a:schemeClr val="bg1"/>
                </a:solidFill>
              </a:rPr>
              <a:t>diutus</a:t>
            </a:r>
            <a:r>
              <a:rPr lang="en-US" sz="2600" b="1" spc="-20" dirty="0" smtClean="0">
                <a:solidFill>
                  <a:schemeClr val="bg1"/>
                </a:solidFill>
              </a:rPr>
              <a:t> </a:t>
            </a:r>
            <a:r>
              <a:rPr lang="en-US" sz="2600" b="1" spc="-20" dirty="0" err="1" smtClean="0">
                <a:solidFill>
                  <a:schemeClr val="bg1"/>
                </a:solidFill>
              </a:rPr>
              <a:t>ke</a:t>
            </a:r>
            <a:r>
              <a:rPr lang="en-US" sz="2600" b="1" spc="-20" dirty="0" smtClean="0">
                <a:solidFill>
                  <a:schemeClr val="bg1"/>
                </a:solidFill>
              </a:rPr>
              <a:t> </a:t>
            </a:r>
            <a:r>
              <a:rPr lang="en-US" sz="2600" b="1" spc="-20" dirty="0" err="1" smtClean="0">
                <a:solidFill>
                  <a:schemeClr val="bg1"/>
                </a:solidFill>
              </a:rPr>
              <a:t>seluruh</a:t>
            </a:r>
            <a:r>
              <a:rPr lang="en-US" sz="2600" b="1" spc="-20" dirty="0" smtClean="0">
                <a:solidFill>
                  <a:schemeClr val="bg1"/>
                </a:solidFill>
              </a:rPr>
              <a:t> </a:t>
            </a:r>
            <a:r>
              <a:rPr lang="en-US" sz="2600" b="1" spc="-20" dirty="0" err="1" smtClean="0">
                <a:solidFill>
                  <a:schemeClr val="bg1"/>
                </a:solidFill>
              </a:rPr>
              <a:t>bumi</a:t>
            </a:r>
            <a:r>
              <a:rPr lang="en-US" sz="2600" b="1" spc="-20" dirty="0" smtClean="0">
                <a:solidFill>
                  <a:schemeClr val="bg1"/>
                </a:solidFill>
              </a:rPr>
              <a:t>.  Why 5:6</a:t>
            </a: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6512"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644008" y="116632"/>
            <a:ext cx="4499992" cy="5607689"/>
          </a:xfrm>
          <a:prstGeom prst="rect">
            <a:avLst/>
          </a:prstGeom>
          <a:solidFill>
            <a:srgbClr val="002060"/>
          </a:solidFill>
          <a:ln w="9525">
            <a:noFill/>
            <a:miter lim="800000"/>
            <a:headEnd/>
            <a:tailEnd/>
          </a:ln>
        </p:spPr>
        <p:txBody>
          <a:bodyPr wrap="square">
            <a:spAutoFit/>
          </a:bodyPr>
          <a:lstStyle/>
          <a:p>
            <a:pPr algn="ctr" eaLnBrk="1" hangingPunct="1">
              <a:lnSpc>
                <a:spcPct val="90000"/>
              </a:lnSpc>
            </a:pPr>
            <a:r>
              <a:rPr lang="sv-SE" sz="2800" b="1" dirty="0" smtClean="0">
                <a:solidFill>
                  <a:srgbClr val="FFFF00"/>
                </a:solidFill>
                <a:latin typeface="Calibri" pitchFamily="34" charset="0"/>
                <a:cs typeface="Calibri" pitchFamily="34" charset="0"/>
              </a:rPr>
              <a:t>Kemenangan Kristus dipuji </a:t>
            </a:r>
          </a:p>
          <a:p>
            <a:pPr algn="ctr" eaLnBrk="1" hangingPunct="1">
              <a:lnSpc>
                <a:spcPct val="90000"/>
              </a:lnSpc>
            </a:pPr>
            <a:r>
              <a:rPr lang="sv-SE" sz="2800" b="1" dirty="0" smtClean="0">
                <a:solidFill>
                  <a:srgbClr val="FFFF00"/>
                </a:solidFill>
                <a:latin typeface="Calibri" pitchFamily="34" charset="0"/>
                <a:cs typeface="Calibri" pitchFamily="34" charset="0"/>
              </a:rPr>
              <a:t>dan digambarkan</a:t>
            </a:r>
            <a:endParaRPr lang="en-CA" sz="1000" b="1" dirty="0" smtClean="0">
              <a:solidFill>
                <a:srgbClr val="FFFF00"/>
              </a:solidFill>
              <a:latin typeface="Calibri" pitchFamily="34" charset="0"/>
              <a:cs typeface="Calibri" pitchFamily="34" charset="0"/>
            </a:endParaRP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(5:9)  "</a:t>
            </a:r>
            <a:r>
              <a:rPr lang="en-US" sz="2800" b="1" dirty="0" err="1" smtClean="0">
                <a:latin typeface="Calibri" pitchFamily="34" charset="0"/>
                <a:cs typeface="Calibri" pitchFamily="34" charset="0"/>
              </a:rPr>
              <a:t>Engkau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layak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menerima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gulungan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kitab</a:t>
            </a:r>
            <a:r>
              <a:rPr lang="en-US" sz="2800" b="1" dirty="0" smtClean="0">
                <a:latin typeface="Calibri" pitchFamily="34" charset="0"/>
                <a:cs typeface="Calibri" pitchFamily="34" charset="0"/>
              </a:rPr>
              <a:t> </a:t>
            </a:r>
          </a:p>
          <a:p>
            <a:pPr algn="ctr"/>
            <a:r>
              <a:rPr lang="en-US" sz="2800" b="1" dirty="0" err="1" smtClean="0">
                <a:latin typeface="Calibri" pitchFamily="34" charset="0"/>
                <a:cs typeface="Calibri" pitchFamily="34" charset="0"/>
              </a:rPr>
              <a:t>itu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membuka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meterai-meterainya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karena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Engkau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telah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disembelih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p>
          <a:p>
            <a:pPr algn="ctr"/>
            <a:r>
              <a:rPr lang="en-US" sz="2800" b="1" dirty="0" err="1" smtClean="0">
                <a:latin typeface="Calibri" pitchFamily="34" charset="0"/>
                <a:cs typeface="Calibri" pitchFamily="34" charset="0"/>
              </a:rPr>
              <a:t>dengan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darah</a:t>
            </a:r>
            <a:r>
              <a:rPr lang="en-US" sz="2800" b="1" dirty="0" smtClean="0">
                <a:latin typeface="Calibri" pitchFamily="34" charset="0"/>
                <a:cs typeface="Calibri" pitchFamily="34" charset="0"/>
              </a:rPr>
              <a:t>-Mu </a:t>
            </a:r>
          </a:p>
          <a:p>
            <a:pPr algn="ctr"/>
            <a:r>
              <a:rPr lang="en-US" sz="2800" b="1" dirty="0" err="1" smtClean="0">
                <a:latin typeface="Calibri" pitchFamily="34" charset="0"/>
                <a:cs typeface="Calibri" pitchFamily="34" charset="0"/>
              </a:rPr>
              <a:t>Engkau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telah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membeli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mereka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bagi</a:t>
            </a:r>
            <a:r>
              <a:rPr lang="en-US" sz="2800" b="1" dirty="0" smtClean="0">
                <a:latin typeface="Calibri" pitchFamily="34" charset="0"/>
                <a:cs typeface="Calibri" pitchFamily="34" charset="0"/>
              </a:rPr>
              <a:t> Allah </a:t>
            </a:r>
            <a:r>
              <a:rPr lang="en-US" sz="2800" b="1" dirty="0" err="1" smtClean="0">
                <a:latin typeface="Calibri" pitchFamily="34" charset="0"/>
                <a:cs typeface="Calibri" pitchFamily="34" charset="0"/>
              </a:rPr>
              <a:t>dari</a:t>
            </a:r>
            <a:r>
              <a:rPr lang="en-US" sz="2800" b="1" dirty="0" smtClean="0">
                <a:latin typeface="Calibri" pitchFamily="34" charset="0"/>
                <a:cs typeface="Calibri" pitchFamily="34" charset="0"/>
              </a:rPr>
              <a:t> </a:t>
            </a:r>
          </a:p>
          <a:p>
            <a:pPr algn="ctr"/>
            <a:r>
              <a:rPr lang="en-US" sz="2800" b="1" dirty="0" err="1" smtClean="0">
                <a:latin typeface="Calibri" pitchFamily="34" charset="0"/>
                <a:cs typeface="Calibri" pitchFamily="34" charset="0"/>
              </a:rPr>
              <a:t>tiap-tiap</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suku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bahasa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kaum</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bangsa</a:t>
            </a:r>
            <a:r>
              <a:rPr lang="en-US" sz="2800" b="1" dirty="0" smtClean="0">
                <a:latin typeface="Calibri" pitchFamily="34" charset="0"/>
                <a:cs typeface="Calibri" pitchFamily="34" charset="0"/>
              </a:rPr>
              <a:t>.</a:t>
            </a:r>
          </a:p>
        </p:txBody>
      </p:sp>
      <p:sp>
        <p:nvSpPr>
          <p:cNvPr id="5" name="TextBox 4"/>
          <p:cNvSpPr txBox="1"/>
          <p:nvPr/>
        </p:nvSpPr>
        <p:spPr>
          <a:xfrm>
            <a:off x="827584"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6512" y="260648"/>
            <a:ext cx="4724400" cy="6248400"/>
          </a:xfrm>
          <a:prstGeom prst="rect">
            <a:avLst/>
          </a:prstGeom>
          <a:noFill/>
          <a:ln w="9525">
            <a:noFill/>
            <a:miter lim="800000"/>
            <a:headEnd/>
            <a:tailEnd/>
          </a:ln>
        </p:spPr>
      </p:pic>
      <p:sp>
        <p:nvSpPr>
          <p:cNvPr id="5" name="TextBox 4"/>
          <p:cNvSpPr txBox="1"/>
          <p:nvPr/>
        </p:nvSpPr>
        <p:spPr>
          <a:xfrm>
            <a:off x="827584"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TextBox 3"/>
          <p:cNvSpPr txBox="1">
            <a:spLocks noChangeArrowheads="1"/>
          </p:cNvSpPr>
          <p:nvPr/>
        </p:nvSpPr>
        <p:spPr bwMode="auto">
          <a:xfrm>
            <a:off x="4788024" y="404664"/>
            <a:ext cx="4211960" cy="3970318"/>
          </a:xfrm>
          <a:prstGeom prst="rect">
            <a:avLst/>
          </a:prstGeom>
          <a:solidFill>
            <a:srgbClr val="002060"/>
          </a:solid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(5:10)  Dan </a:t>
            </a:r>
            <a:r>
              <a:rPr lang="en-US" sz="2800" b="1" dirty="0" err="1" smtClean="0">
                <a:latin typeface="Calibri" pitchFamily="34" charset="0"/>
                <a:cs typeface="Calibri" pitchFamily="34" charset="0"/>
              </a:rPr>
              <a:t>Engkau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telah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membuat</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mereka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menjadi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suatu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kerajaan</a:t>
            </a:r>
            <a:r>
              <a:rPr lang="en-US" sz="2800" b="1" dirty="0" smtClean="0">
                <a:latin typeface="Calibri" pitchFamily="34" charset="0"/>
                <a:cs typeface="Calibri" pitchFamily="34" charset="0"/>
              </a:rPr>
              <a:t>, </a:t>
            </a:r>
          </a:p>
          <a:p>
            <a:pPr algn="ct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menjadi</a:t>
            </a:r>
            <a:r>
              <a:rPr lang="en-US" sz="2800" b="1" dirty="0" smtClean="0">
                <a:latin typeface="Calibri" pitchFamily="34" charset="0"/>
                <a:cs typeface="Calibri" pitchFamily="34" charset="0"/>
              </a:rPr>
              <a:t> imam-imam </a:t>
            </a:r>
            <a:r>
              <a:rPr lang="en-US" sz="2800" b="1" dirty="0" err="1" smtClean="0">
                <a:latin typeface="Calibri" pitchFamily="34" charset="0"/>
                <a:cs typeface="Calibri" pitchFamily="34" charset="0"/>
              </a:rPr>
              <a:t>bagi</a:t>
            </a:r>
            <a:r>
              <a:rPr lang="en-US" sz="2800" b="1" dirty="0" smtClean="0">
                <a:latin typeface="Calibri" pitchFamily="34" charset="0"/>
                <a:cs typeface="Calibri" pitchFamily="34" charset="0"/>
              </a:rPr>
              <a:t> Allah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p>
          <a:p>
            <a:pPr algn="ct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mereka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memerintah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sebagai</a:t>
            </a:r>
            <a:r>
              <a:rPr lang="en-US" sz="2800" b="1" dirty="0" smtClean="0">
                <a:latin typeface="Calibri" pitchFamily="34" charset="0"/>
                <a:cs typeface="Calibri" pitchFamily="34" charset="0"/>
              </a:rPr>
              <a:t> </a:t>
            </a:r>
          </a:p>
          <a:p>
            <a:pPr algn="ctr"/>
            <a:r>
              <a:rPr lang="en-US" sz="2800" b="1" dirty="0" smtClean="0">
                <a:latin typeface="Calibri" pitchFamily="34" charset="0"/>
                <a:cs typeface="Calibri" pitchFamily="34" charset="0"/>
              </a:rPr>
              <a:t>raja </a:t>
            </a:r>
            <a:r>
              <a:rPr lang="en-US" sz="2800" b="1" dirty="0" err="1" smtClean="0">
                <a:latin typeface="Calibri" pitchFamily="34" charset="0"/>
                <a:cs typeface="Calibri" pitchFamily="34" charset="0"/>
              </a:rPr>
              <a:t>di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bumi</a:t>
            </a:r>
            <a:r>
              <a:rPr lang="en-US" sz="2800" b="1" dirty="0" smtClean="0">
                <a:latin typeface="Calibri" pitchFamily="34" charset="0"/>
                <a:cs typeface="Calibri" pitchFamily="34" charset="0"/>
              </a:rPr>
              <a:t>."</a:t>
            </a:r>
          </a:p>
          <a:p>
            <a:pPr algn="ctr"/>
            <a:endParaRPr lang="en-CA" altLang="ko-KR" sz="28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3" descr="lion of Judah on throne.jpg"/>
          <p:cNvPicPr>
            <a:picLocks noChangeAspect="1"/>
          </p:cNvPicPr>
          <p:nvPr/>
        </p:nvPicPr>
        <p:blipFill>
          <a:blip r:embed="rId2" cstate="print"/>
          <a:srcRect b="26786"/>
          <a:stretch>
            <a:fillRect/>
          </a:stretch>
        </p:blipFill>
        <p:spPr bwMode="auto">
          <a:xfrm>
            <a:off x="5220071" y="-27384"/>
            <a:ext cx="3960441" cy="4095864"/>
          </a:xfrm>
          <a:prstGeom prst="rect">
            <a:avLst/>
          </a:prstGeom>
          <a:noFill/>
          <a:ln w="9525">
            <a:noFill/>
            <a:miter lim="800000"/>
            <a:headEnd/>
            <a:tailEnd/>
          </a:ln>
        </p:spPr>
      </p:pic>
      <p:pic>
        <p:nvPicPr>
          <p:cNvPr id="6" name="Picture 5" descr="crucified (2).jpg"/>
          <p:cNvPicPr>
            <a:picLocks noChangeAspect="1"/>
          </p:cNvPicPr>
          <p:nvPr/>
        </p:nvPicPr>
        <p:blipFill>
          <a:blip r:embed="rId3" cstate="print"/>
          <a:stretch>
            <a:fillRect/>
          </a:stretch>
        </p:blipFill>
        <p:spPr>
          <a:xfrm>
            <a:off x="5375043" y="3645024"/>
            <a:ext cx="3589445" cy="3142724"/>
          </a:xfrm>
          <a:prstGeom prst="rect">
            <a:avLst/>
          </a:prstGeom>
        </p:spPr>
      </p:pic>
      <p:sp>
        <p:nvSpPr>
          <p:cNvPr id="7" name="TextBox 6"/>
          <p:cNvSpPr txBox="1"/>
          <p:nvPr/>
        </p:nvSpPr>
        <p:spPr>
          <a:xfrm>
            <a:off x="107504" y="188640"/>
            <a:ext cx="5220072" cy="6007799"/>
          </a:xfrm>
          <a:prstGeom prst="rect">
            <a:avLst/>
          </a:prstGeom>
          <a:noFill/>
        </p:spPr>
        <p:txBody>
          <a:bodyPr wrap="square" rtlCol="0">
            <a:spAutoFit/>
          </a:bodyPr>
          <a:lstStyle/>
          <a:p>
            <a:pPr algn="ctr" eaLnBrk="1" hangingPunct="1">
              <a:lnSpc>
                <a:spcPct val="90000"/>
              </a:lnSpc>
            </a:pPr>
            <a:r>
              <a:rPr lang="sv-SE" sz="2800" b="1" dirty="0" smtClean="0">
                <a:solidFill>
                  <a:srgbClr val="FFFF00"/>
                </a:solidFill>
              </a:rPr>
              <a:t>5 bagian dari kemenangan </a:t>
            </a:r>
            <a:r>
              <a:rPr lang="sv-SE" sz="2800" b="1" i="1" dirty="0" smtClean="0">
                <a:solidFill>
                  <a:srgbClr val="FFFF00"/>
                </a:solidFill>
              </a:rPr>
              <a:t>nike</a:t>
            </a:r>
            <a:r>
              <a:rPr lang="sv-SE" sz="2800" b="1" dirty="0" smtClean="0">
                <a:solidFill>
                  <a:srgbClr val="FFFF00"/>
                </a:solidFill>
              </a:rPr>
              <a:t> Kristus</a:t>
            </a:r>
          </a:p>
          <a:p>
            <a:pPr algn="ctr" eaLnBrk="1" hangingPunct="1">
              <a:lnSpc>
                <a:spcPct val="90000"/>
              </a:lnSpc>
            </a:pPr>
            <a:endParaRPr lang="en-CA" sz="2000" b="1" dirty="0" smtClean="0">
              <a:solidFill>
                <a:srgbClr val="FFFF00"/>
              </a:solidFill>
            </a:endParaRPr>
          </a:p>
          <a:p>
            <a:pPr algn="ctr" eaLnBrk="1" hangingPunct="1">
              <a:spcBef>
                <a:spcPts val="0"/>
              </a:spcBef>
            </a:pPr>
            <a:r>
              <a:rPr lang="en-CA" sz="2800" b="1" dirty="0" smtClean="0">
                <a:latin typeface="Calibri" pitchFamily="34" charset="0"/>
              </a:rPr>
              <a:t>9 </a:t>
            </a:r>
            <a:r>
              <a:rPr lang="en-CA" sz="2800" b="1" dirty="0" err="1" smtClean="0">
                <a:latin typeface="Calibri" pitchFamily="34" charset="0"/>
              </a:rPr>
              <a:t>Engkau</a:t>
            </a:r>
            <a:r>
              <a:rPr lang="en-CA" sz="2800" b="1" dirty="0" smtClean="0">
                <a:latin typeface="Calibri" pitchFamily="34" charset="0"/>
              </a:rPr>
              <a:t> </a:t>
            </a:r>
            <a:r>
              <a:rPr lang="en-CA" sz="2800" b="1" dirty="0" err="1" smtClean="0">
                <a:latin typeface="Calibri" pitchFamily="34" charset="0"/>
              </a:rPr>
              <a:t>telah</a:t>
            </a:r>
            <a:r>
              <a:rPr lang="en-CA" sz="2800" b="1" dirty="0" smtClean="0">
                <a:latin typeface="Calibri" pitchFamily="34" charset="0"/>
              </a:rPr>
              <a:t> </a:t>
            </a:r>
            <a:r>
              <a:rPr lang="en-CA" sz="2800" b="1" dirty="0" err="1" smtClean="0">
                <a:latin typeface="Calibri" pitchFamily="34" charset="0"/>
              </a:rPr>
              <a:t>disembelih</a:t>
            </a:r>
            <a:r>
              <a:rPr lang="en-CA" sz="2800" b="1" dirty="0" smtClean="0">
                <a:latin typeface="Calibri" pitchFamily="34" charset="0"/>
              </a:rPr>
              <a:t> </a:t>
            </a:r>
          </a:p>
          <a:p>
            <a:pPr algn="ctr" eaLnBrk="1" hangingPunct="1">
              <a:spcBef>
                <a:spcPts val="0"/>
              </a:spcBef>
            </a:pPr>
            <a:r>
              <a:rPr lang="en-CA" sz="2800" b="1" dirty="0" err="1" smtClean="0">
                <a:latin typeface="Calibri" pitchFamily="34" charset="0"/>
              </a:rPr>
              <a:t>dan</a:t>
            </a:r>
            <a:r>
              <a:rPr lang="en-CA" sz="2800" b="1" dirty="0" smtClean="0">
                <a:latin typeface="Calibri" pitchFamily="34" charset="0"/>
              </a:rPr>
              <a:t> </a:t>
            </a:r>
            <a:r>
              <a:rPr lang="en-CA" sz="2800" b="1" dirty="0" err="1" smtClean="0">
                <a:latin typeface="Calibri" pitchFamily="34" charset="0"/>
              </a:rPr>
              <a:t>dengan</a:t>
            </a:r>
            <a:r>
              <a:rPr lang="en-CA" sz="2800" b="1" dirty="0" smtClean="0">
                <a:latin typeface="Calibri" pitchFamily="34" charset="0"/>
              </a:rPr>
              <a:t> </a:t>
            </a:r>
            <a:r>
              <a:rPr lang="en-CA" sz="2800" b="1" dirty="0" err="1" smtClean="0">
                <a:latin typeface="Calibri" pitchFamily="34" charset="0"/>
              </a:rPr>
              <a:t>darah</a:t>
            </a:r>
            <a:r>
              <a:rPr lang="en-CA" sz="2800" b="1" dirty="0" smtClean="0">
                <a:latin typeface="Calibri" pitchFamily="34" charset="0"/>
              </a:rPr>
              <a:t>-Mu </a:t>
            </a:r>
          </a:p>
          <a:p>
            <a:pPr algn="ctr" eaLnBrk="1" hangingPunct="1">
              <a:spcBef>
                <a:spcPts val="0"/>
              </a:spcBef>
            </a:pPr>
            <a:r>
              <a:rPr lang="en-CA" sz="2800" b="1" dirty="0" err="1" smtClean="0">
                <a:latin typeface="Calibri" pitchFamily="34" charset="0"/>
              </a:rPr>
              <a:t>Engkau</a:t>
            </a:r>
            <a:r>
              <a:rPr lang="en-CA" sz="2800" b="1" dirty="0" smtClean="0">
                <a:latin typeface="Calibri" pitchFamily="34" charset="0"/>
              </a:rPr>
              <a:t> </a:t>
            </a:r>
            <a:r>
              <a:rPr lang="en-CA" sz="2800" b="1" dirty="0" err="1" smtClean="0">
                <a:latin typeface="Calibri" pitchFamily="34" charset="0"/>
              </a:rPr>
              <a:t>telah</a:t>
            </a:r>
            <a:r>
              <a:rPr lang="en-CA" sz="2800" b="1" dirty="0" smtClean="0">
                <a:latin typeface="Calibri" pitchFamily="34" charset="0"/>
              </a:rPr>
              <a:t> </a:t>
            </a:r>
            <a:r>
              <a:rPr lang="en-CA" sz="2800" b="1" dirty="0" err="1" smtClean="0">
                <a:latin typeface="Calibri" pitchFamily="34" charset="0"/>
              </a:rPr>
              <a:t>membeli</a:t>
            </a:r>
            <a:r>
              <a:rPr lang="en-CA" sz="2800" b="1" dirty="0" smtClean="0">
                <a:latin typeface="Calibri" pitchFamily="34" charset="0"/>
              </a:rPr>
              <a:t> </a:t>
            </a:r>
            <a:r>
              <a:rPr lang="en-CA" sz="2800" b="1" dirty="0" err="1" smtClean="0">
                <a:latin typeface="Calibri" pitchFamily="34" charset="0"/>
              </a:rPr>
              <a:t>mereka</a:t>
            </a:r>
            <a:r>
              <a:rPr lang="en-CA" sz="2800" b="1" dirty="0" smtClean="0">
                <a:latin typeface="Calibri" pitchFamily="34" charset="0"/>
              </a:rPr>
              <a:t> </a:t>
            </a:r>
            <a:r>
              <a:rPr lang="en-CA" sz="2800" b="1" dirty="0" err="1" smtClean="0">
                <a:latin typeface="Calibri" pitchFamily="34" charset="0"/>
              </a:rPr>
              <a:t>bagi</a:t>
            </a:r>
            <a:r>
              <a:rPr lang="en-CA" sz="2800" b="1" dirty="0" smtClean="0">
                <a:latin typeface="Calibri" pitchFamily="34" charset="0"/>
              </a:rPr>
              <a:t> Allah </a:t>
            </a:r>
          </a:p>
          <a:p>
            <a:pPr algn="ctr" eaLnBrk="1" hangingPunct="1">
              <a:spcBef>
                <a:spcPts val="0"/>
              </a:spcBef>
            </a:pPr>
            <a:endParaRPr lang="en-CA" sz="1600" b="1" dirty="0" smtClean="0">
              <a:latin typeface="Calibri" pitchFamily="34" charset="0"/>
            </a:endParaRPr>
          </a:p>
          <a:p>
            <a:pPr algn="ctr" eaLnBrk="1" hangingPunct="1">
              <a:spcBef>
                <a:spcPts val="0"/>
              </a:spcBef>
            </a:pPr>
            <a:r>
              <a:rPr lang="en-CA" sz="2800" b="1" dirty="0" err="1" smtClean="0">
                <a:latin typeface="Calibri" pitchFamily="34" charset="0"/>
              </a:rPr>
              <a:t>dari</a:t>
            </a:r>
            <a:r>
              <a:rPr lang="en-CA" sz="2800" b="1" dirty="0" smtClean="0">
                <a:latin typeface="Calibri" pitchFamily="34" charset="0"/>
              </a:rPr>
              <a:t> </a:t>
            </a:r>
            <a:r>
              <a:rPr lang="en-CA" sz="2800" b="1" dirty="0" err="1" smtClean="0">
                <a:latin typeface="Calibri" pitchFamily="34" charset="0"/>
              </a:rPr>
              <a:t>tiap-tiap</a:t>
            </a:r>
            <a:r>
              <a:rPr lang="en-CA" sz="2800" b="1" dirty="0" smtClean="0">
                <a:latin typeface="Calibri" pitchFamily="34" charset="0"/>
              </a:rPr>
              <a:t> </a:t>
            </a:r>
            <a:r>
              <a:rPr lang="en-CA" sz="2800" b="1" dirty="0" err="1" smtClean="0">
                <a:latin typeface="Calibri" pitchFamily="34" charset="0"/>
              </a:rPr>
              <a:t>suku</a:t>
            </a:r>
            <a:r>
              <a:rPr lang="en-CA" sz="2800" b="1" dirty="0" smtClean="0">
                <a:latin typeface="Calibri" pitchFamily="34" charset="0"/>
              </a:rPr>
              <a:t> </a:t>
            </a:r>
            <a:r>
              <a:rPr lang="en-CA" sz="2800" b="1" dirty="0" err="1" smtClean="0">
                <a:latin typeface="Calibri" pitchFamily="34" charset="0"/>
              </a:rPr>
              <a:t>dan</a:t>
            </a:r>
            <a:r>
              <a:rPr lang="en-CA" sz="2800" b="1" dirty="0" smtClean="0">
                <a:latin typeface="Calibri" pitchFamily="34" charset="0"/>
              </a:rPr>
              <a:t> </a:t>
            </a:r>
            <a:r>
              <a:rPr lang="en-CA" sz="2800" b="1" dirty="0" err="1" smtClean="0">
                <a:latin typeface="Calibri" pitchFamily="34" charset="0"/>
              </a:rPr>
              <a:t>bahasa</a:t>
            </a:r>
            <a:r>
              <a:rPr lang="en-CA" sz="2800" b="1" dirty="0" smtClean="0">
                <a:latin typeface="Calibri" pitchFamily="34" charset="0"/>
              </a:rPr>
              <a:t> </a:t>
            </a:r>
            <a:r>
              <a:rPr lang="en-CA" sz="2800" b="1" dirty="0" err="1" smtClean="0">
                <a:latin typeface="Calibri" pitchFamily="34" charset="0"/>
              </a:rPr>
              <a:t>dan</a:t>
            </a:r>
            <a:r>
              <a:rPr lang="en-CA" sz="2800" b="1" dirty="0" smtClean="0">
                <a:latin typeface="Calibri" pitchFamily="34" charset="0"/>
              </a:rPr>
              <a:t> </a:t>
            </a:r>
            <a:r>
              <a:rPr lang="en-CA" sz="2800" b="1" dirty="0" err="1" smtClean="0">
                <a:latin typeface="Calibri" pitchFamily="34" charset="0"/>
              </a:rPr>
              <a:t>kaum</a:t>
            </a:r>
            <a:r>
              <a:rPr lang="en-CA" sz="2800" b="1" dirty="0" smtClean="0">
                <a:latin typeface="Calibri" pitchFamily="34" charset="0"/>
              </a:rPr>
              <a:t> </a:t>
            </a:r>
            <a:r>
              <a:rPr lang="en-CA" sz="2800" b="1" dirty="0" err="1" smtClean="0">
                <a:latin typeface="Calibri" pitchFamily="34" charset="0"/>
              </a:rPr>
              <a:t>dan</a:t>
            </a:r>
            <a:r>
              <a:rPr lang="en-CA" sz="2800" b="1" dirty="0" smtClean="0">
                <a:latin typeface="Calibri" pitchFamily="34" charset="0"/>
              </a:rPr>
              <a:t> </a:t>
            </a:r>
            <a:r>
              <a:rPr lang="en-CA" sz="2800" b="1" dirty="0" err="1" smtClean="0">
                <a:latin typeface="Calibri" pitchFamily="34" charset="0"/>
              </a:rPr>
              <a:t>bangsa</a:t>
            </a:r>
            <a:r>
              <a:rPr lang="en-CA" sz="2800" b="1" dirty="0" smtClean="0">
                <a:latin typeface="Calibri" pitchFamily="34" charset="0"/>
              </a:rPr>
              <a:t>. </a:t>
            </a:r>
          </a:p>
          <a:p>
            <a:pPr algn="ctr" eaLnBrk="1" hangingPunct="1">
              <a:spcBef>
                <a:spcPts val="0"/>
              </a:spcBef>
            </a:pPr>
            <a:endParaRPr lang="en-CA" sz="1600" b="1" dirty="0" smtClean="0">
              <a:latin typeface="Calibri" pitchFamily="34" charset="0"/>
            </a:endParaRPr>
          </a:p>
          <a:p>
            <a:pPr algn="ctr" eaLnBrk="1" hangingPunct="1">
              <a:spcBef>
                <a:spcPts val="0"/>
              </a:spcBef>
            </a:pPr>
            <a:r>
              <a:rPr lang="en-CA" sz="2800" b="1" dirty="0" smtClean="0">
                <a:latin typeface="Calibri" pitchFamily="34" charset="0"/>
              </a:rPr>
              <a:t> 10 </a:t>
            </a:r>
            <a:r>
              <a:rPr lang="en-CA" sz="2800" b="1" dirty="0" err="1" smtClean="0">
                <a:latin typeface="Calibri" pitchFamily="34" charset="0"/>
              </a:rPr>
              <a:t>kerajaan</a:t>
            </a:r>
            <a:endParaRPr lang="en-CA" sz="2800" b="1" dirty="0" smtClean="0">
              <a:latin typeface="Calibri" pitchFamily="34" charset="0"/>
            </a:endParaRPr>
          </a:p>
          <a:p>
            <a:pPr algn="ctr" eaLnBrk="1" hangingPunct="1">
              <a:spcBef>
                <a:spcPts val="0"/>
              </a:spcBef>
            </a:pPr>
            <a:endParaRPr lang="en-CA" sz="1600" b="1" dirty="0" smtClean="0">
              <a:latin typeface="Calibri" pitchFamily="34" charset="0"/>
            </a:endParaRPr>
          </a:p>
          <a:p>
            <a:pPr algn="ctr" eaLnBrk="1" hangingPunct="1">
              <a:spcBef>
                <a:spcPts val="0"/>
              </a:spcBef>
            </a:pPr>
            <a:r>
              <a:rPr lang="en-CA" sz="2800" b="1" dirty="0" smtClean="0">
                <a:latin typeface="Calibri" pitchFamily="34" charset="0"/>
              </a:rPr>
              <a:t>imam-imam </a:t>
            </a:r>
            <a:r>
              <a:rPr lang="en-CA" sz="2800" b="1" dirty="0" err="1" smtClean="0">
                <a:latin typeface="Calibri" pitchFamily="34" charset="0"/>
              </a:rPr>
              <a:t>bagi</a:t>
            </a:r>
            <a:r>
              <a:rPr lang="en-CA" sz="2800" b="1" dirty="0" smtClean="0">
                <a:latin typeface="Calibri" pitchFamily="34" charset="0"/>
              </a:rPr>
              <a:t> Allah </a:t>
            </a:r>
            <a:r>
              <a:rPr lang="en-CA" sz="2800" b="1" dirty="0" err="1" smtClean="0">
                <a:latin typeface="Calibri" pitchFamily="34" charset="0"/>
              </a:rPr>
              <a:t>kita</a:t>
            </a:r>
            <a:endParaRPr lang="en-CA" sz="2800" b="1" dirty="0" smtClean="0">
              <a:latin typeface="Calibri" pitchFamily="34" charset="0"/>
            </a:endParaRPr>
          </a:p>
          <a:p>
            <a:pPr algn="ctr" eaLnBrk="1" hangingPunct="1">
              <a:spcBef>
                <a:spcPts val="0"/>
              </a:spcBef>
            </a:pPr>
            <a:endParaRPr lang="en-CA" sz="1600" b="1" dirty="0" smtClean="0">
              <a:latin typeface="Calibri" pitchFamily="34" charset="0"/>
            </a:endParaRPr>
          </a:p>
          <a:p>
            <a:pPr algn="ctr" eaLnBrk="1" hangingPunct="1">
              <a:spcBef>
                <a:spcPts val="0"/>
              </a:spcBef>
            </a:pPr>
            <a:r>
              <a:rPr lang="en-CA" sz="2800" b="1" dirty="0" err="1" smtClean="0">
                <a:latin typeface="Calibri" pitchFamily="34" charset="0"/>
              </a:rPr>
              <a:t>memerintah</a:t>
            </a:r>
            <a:r>
              <a:rPr lang="en-CA" sz="2800" b="1" dirty="0" smtClean="0">
                <a:latin typeface="Calibri" pitchFamily="34" charset="0"/>
              </a:rPr>
              <a:t> </a:t>
            </a:r>
            <a:r>
              <a:rPr lang="en-CA" sz="2800" b="1" dirty="0" err="1" smtClean="0">
                <a:latin typeface="Calibri" pitchFamily="34" charset="0"/>
              </a:rPr>
              <a:t>sebagai</a:t>
            </a:r>
            <a:r>
              <a:rPr lang="en-CA" sz="2800" b="1" dirty="0" smtClean="0">
                <a:latin typeface="Calibri" pitchFamily="34" charset="0"/>
              </a:rPr>
              <a:t> raja </a:t>
            </a:r>
            <a:r>
              <a:rPr lang="en-CA" sz="2800" b="1" dirty="0" err="1" smtClean="0">
                <a:latin typeface="Calibri" pitchFamily="34" charset="0"/>
              </a:rPr>
              <a:t>di</a:t>
            </a:r>
            <a:r>
              <a:rPr lang="en-CA" sz="2800" b="1" dirty="0" smtClean="0">
                <a:latin typeface="Calibri" pitchFamily="34" charset="0"/>
              </a:rPr>
              <a:t> </a:t>
            </a:r>
            <a:r>
              <a:rPr lang="en-CA" sz="2800" b="1" dirty="0" err="1" smtClean="0">
                <a:latin typeface="Calibri" pitchFamily="34" charset="0"/>
              </a:rPr>
              <a:t>bumi</a:t>
            </a:r>
            <a:endParaRPr lang="en-CA" dirty="0"/>
          </a:p>
        </p:txBody>
      </p:sp>
      <p:sp>
        <p:nvSpPr>
          <p:cNvPr id="5" name="TextBox 4"/>
          <p:cNvSpPr txBox="1"/>
          <p:nvPr/>
        </p:nvSpPr>
        <p:spPr>
          <a:xfrm>
            <a:off x="5508104" y="5733256"/>
            <a:ext cx="3384376" cy="954107"/>
          </a:xfrm>
          <a:prstGeom prst="rect">
            <a:avLst/>
          </a:prstGeom>
          <a:noFill/>
        </p:spPr>
        <p:txBody>
          <a:bodyPr wrap="square" rtlCol="0">
            <a:spAutoFit/>
          </a:bodyPr>
          <a:lstStyle/>
          <a:p>
            <a:pPr algn="ctr"/>
            <a:r>
              <a:rPr lang="en-US" sz="2800" dirty="0" err="1" smtClean="0"/>
              <a:t>kemenangan</a:t>
            </a:r>
            <a:r>
              <a:rPr lang="en-US" sz="2800" dirty="0" smtClean="0"/>
              <a:t> </a:t>
            </a:r>
            <a:r>
              <a:rPr lang="en-US" sz="2800" dirty="0" err="1" smtClean="0"/>
              <a:t>dengan</a:t>
            </a:r>
            <a:r>
              <a:rPr lang="en-US" sz="2800" dirty="0" smtClean="0"/>
              <a:t> </a:t>
            </a:r>
            <a:r>
              <a:rPr lang="en-US" sz="2800" dirty="0" err="1" smtClean="0"/>
              <a:t>darah</a:t>
            </a:r>
            <a:r>
              <a:rPr lang="en-US" sz="2800" dirty="0" smtClean="0"/>
              <a:t>-Mu</a:t>
            </a:r>
            <a:endParaRPr lang="en-US" sz="2800" dirty="0"/>
          </a:p>
        </p:txBody>
      </p:sp>
      <p:sp>
        <p:nvSpPr>
          <p:cNvPr id="8" name="TextBox 7"/>
          <p:cNvSpPr txBox="1"/>
          <p:nvPr/>
        </p:nvSpPr>
        <p:spPr>
          <a:xfrm>
            <a:off x="5724128" y="335699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Smiley Face 113"/>
          <p:cNvSpPr/>
          <p:nvPr/>
        </p:nvSpPr>
        <p:spPr>
          <a:xfrm>
            <a:off x="8316416"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Smiley Face 121"/>
          <p:cNvSpPr/>
          <p:nvPr/>
        </p:nvSpPr>
        <p:spPr>
          <a:xfrm>
            <a:off x="3923928"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itle 1"/>
          <p:cNvSpPr txBox="1">
            <a:spLocks/>
          </p:cNvSpPr>
          <p:nvPr/>
        </p:nvSpPr>
        <p:spPr>
          <a:xfrm>
            <a:off x="457200" y="269776"/>
            <a:ext cx="8229600" cy="1143000"/>
          </a:xfrm>
          <a:prstGeom prst="rect">
            <a:avLst/>
          </a:prstGeom>
        </p:spPr>
        <p:txBody>
          <a:bodyPr/>
          <a:lstStyle/>
          <a:p>
            <a:pPr lvl="0" algn="ctr" eaLnBrk="0" fontAlgn="ctr" hangingPunct="0"/>
            <a:r>
              <a:rPr kumimoji="0" lang="en-CA" sz="2800" b="1" i="0" u="none" strike="noStrike" kern="0" cap="none" spc="0" normalizeH="0" baseline="0" noProof="0" dirty="0" err="1" smtClean="0">
                <a:ln>
                  <a:noFill/>
                </a:ln>
                <a:effectLst/>
                <a:uLnTx/>
                <a:uFillTx/>
                <a:latin typeface="Calibri" pitchFamily="34" charset="0"/>
                <a:ea typeface="+mj-ea"/>
                <a:cs typeface="Calibri" pitchFamily="34" charset="0"/>
              </a:rPr>
              <a:t>Kemenangan</a:t>
            </a: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t> </a:t>
            </a:r>
            <a:r>
              <a:rPr kumimoji="0" lang="en-CA" sz="2800" b="1" i="1" u="none" strike="noStrike" kern="0" cap="none" spc="0" normalizeH="0" baseline="0" noProof="0" dirty="0" err="1" smtClean="0">
                <a:ln>
                  <a:noFill/>
                </a:ln>
                <a:solidFill>
                  <a:srgbClr val="FF0000"/>
                </a:solidFill>
                <a:effectLst/>
                <a:uLnTx/>
                <a:uFillTx/>
                <a:latin typeface="Calibri" pitchFamily="34" charset="0"/>
                <a:ea typeface="+mj-ea"/>
                <a:cs typeface="Calibri" pitchFamily="34" charset="0"/>
              </a:rPr>
              <a:t>nike</a:t>
            </a: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effectLst/>
                <a:uLnTx/>
                <a:uFillTx/>
                <a:latin typeface="Calibri" pitchFamily="34" charset="0"/>
                <a:ea typeface="+mj-ea"/>
                <a:cs typeface="Calibri" pitchFamily="34" charset="0"/>
              </a:rPr>
              <a:t>untuk</a:t>
            </a: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effectLst/>
                <a:uLnTx/>
                <a:uFillTx/>
                <a:latin typeface="Calibri" pitchFamily="34" charset="0"/>
                <a:ea typeface="+mj-ea"/>
                <a:cs typeface="Calibri" pitchFamily="34" charset="0"/>
              </a:rPr>
              <a:t>Yesus</a:t>
            </a: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effectLst/>
                <a:uLnTx/>
                <a:uFillTx/>
                <a:latin typeface="Calibri" pitchFamily="34" charset="0"/>
                <a:ea typeface="+mj-ea"/>
                <a:cs typeface="Calibri" pitchFamily="34" charset="0"/>
              </a:rPr>
              <a:t>termasuk</a:t>
            </a: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effectLst/>
                <a:uLnTx/>
                <a:uFillTx/>
                <a:latin typeface="Calibri" pitchFamily="34" charset="0"/>
                <a:ea typeface="+mj-ea"/>
                <a:cs typeface="Calibri" pitchFamily="34" charset="0"/>
              </a:rPr>
              <a:t>menebus</a:t>
            </a: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effectLst/>
                <a:uLnTx/>
                <a:uFillTx/>
                <a:latin typeface="Calibri" pitchFamily="34" charset="0"/>
                <a:ea typeface="+mj-ea"/>
                <a:cs typeface="Calibri" pitchFamily="34" charset="0"/>
              </a:rPr>
              <a:t>orang-orang</a:t>
            </a: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effectLst/>
                <a:uLnTx/>
                <a:uFillTx/>
                <a:latin typeface="Calibri" pitchFamily="34" charset="0"/>
                <a:ea typeface="+mj-ea"/>
                <a:cs typeface="Calibri" pitchFamily="34" charset="0"/>
              </a:rPr>
              <a:t>untuk</a:t>
            </a: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Allah </a:t>
            </a:r>
            <a:r>
              <a:rPr kumimoji="0" lang="en-CA" sz="2800" b="1" i="0" u="none" strike="noStrike" kern="0" cap="none" spc="0" normalizeH="0" baseline="0" noProof="0" dirty="0" err="1" smtClean="0">
                <a:ln>
                  <a:noFill/>
                </a:ln>
                <a:effectLst/>
                <a:uLnTx/>
                <a:uFillTx/>
                <a:latin typeface="Calibri" pitchFamily="34" charset="0"/>
                <a:ea typeface="+mj-ea"/>
                <a:cs typeface="Calibri" pitchFamily="34" charset="0"/>
              </a:rPr>
              <a:t>Bapa</a:t>
            </a: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t>
            </a:r>
            <a:r>
              <a:rPr lang="en-CA" sz="2800" b="1" dirty="0" err="1" smtClean="0">
                <a:latin typeface="Calibri" pitchFamily="34" charset="0"/>
              </a:rPr>
              <a:t>dari</a:t>
            </a:r>
            <a:r>
              <a:rPr lang="en-CA" sz="2800" b="1" dirty="0" smtClean="0">
                <a:latin typeface="Calibri" pitchFamily="34" charset="0"/>
              </a:rPr>
              <a:t> </a:t>
            </a:r>
            <a:r>
              <a:rPr lang="en-CA" sz="2800" b="1" dirty="0" err="1" smtClean="0">
                <a:latin typeface="Calibri" pitchFamily="34" charset="0"/>
              </a:rPr>
              <a:t>tiap-tiap</a:t>
            </a:r>
            <a:r>
              <a:rPr lang="en-CA" sz="2800" b="1" dirty="0" smtClean="0">
                <a:latin typeface="Calibri" pitchFamily="34" charset="0"/>
              </a:rPr>
              <a:t> </a:t>
            </a:r>
          </a:p>
          <a:p>
            <a:pPr lvl="0" algn="ctr" eaLnBrk="0" fontAlgn="ctr" hangingPunct="0"/>
            <a:r>
              <a:rPr lang="en-CA" sz="2800" b="1" dirty="0" err="1" smtClean="0">
                <a:latin typeface="Calibri" pitchFamily="34" charset="0"/>
              </a:rPr>
              <a:t>suku</a:t>
            </a:r>
            <a:r>
              <a:rPr lang="en-CA" sz="2800" b="1" dirty="0" smtClean="0">
                <a:latin typeface="Calibri" pitchFamily="34" charset="0"/>
              </a:rPr>
              <a:t> </a:t>
            </a:r>
            <a:r>
              <a:rPr lang="en-CA" sz="2800" b="1" dirty="0" err="1" smtClean="0">
                <a:latin typeface="Calibri" pitchFamily="34" charset="0"/>
              </a:rPr>
              <a:t>dan</a:t>
            </a:r>
            <a:r>
              <a:rPr lang="en-CA" sz="2800" b="1" dirty="0" smtClean="0">
                <a:latin typeface="Calibri" pitchFamily="34" charset="0"/>
              </a:rPr>
              <a:t> </a:t>
            </a:r>
            <a:r>
              <a:rPr lang="en-CA" sz="2800" b="1" dirty="0" err="1" smtClean="0">
                <a:latin typeface="Calibri" pitchFamily="34" charset="0"/>
              </a:rPr>
              <a:t>bahasa</a:t>
            </a:r>
            <a:r>
              <a:rPr lang="en-CA" sz="2800" b="1" dirty="0" smtClean="0">
                <a:latin typeface="Calibri" pitchFamily="34" charset="0"/>
              </a:rPr>
              <a:t> </a:t>
            </a:r>
            <a:r>
              <a:rPr lang="en-CA" sz="2800" b="1" dirty="0" err="1" smtClean="0">
                <a:latin typeface="Calibri" pitchFamily="34" charset="0"/>
              </a:rPr>
              <a:t>dan</a:t>
            </a:r>
            <a:r>
              <a:rPr lang="en-CA" sz="2800" b="1" dirty="0" smtClean="0">
                <a:latin typeface="Calibri" pitchFamily="34" charset="0"/>
              </a:rPr>
              <a:t> </a:t>
            </a:r>
            <a:r>
              <a:rPr lang="en-CA" sz="2800" b="1" dirty="0" err="1" smtClean="0">
                <a:latin typeface="Calibri" pitchFamily="34" charset="0"/>
              </a:rPr>
              <a:t>kaum</a:t>
            </a:r>
            <a:r>
              <a:rPr lang="en-CA" sz="2800" b="1" dirty="0" smtClean="0">
                <a:latin typeface="Calibri" pitchFamily="34" charset="0"/>
              </a:rPr>
              <a:t> </a:t>
            </a:r>
            <a:r>
              <a:rPr lang="en-CA" sz="2800" b="1" dirty="0" err="1" smtClean="0">
                <a:latin typeface="Calibri" pitchFamily="34" charset="0"/>
              </a:rPr>
              <a:t>dan</a:t>
            </a:r>
            <a:r>
              <a:rPr lang="en-CA" sz="2800" b="1" dirty="0" smtClean="0">
                <a:latin typeface="Calibri" pitchFamily="34" charset="0"/>
              </a:rPr>
              <a:t> </a:t>
            </a:r>
            <a:r>
              <a:rPr lang="en-CA" sz="2800" b="1" dirty="0" err="1" smtClean="0">
                <a:latin typeface="Calibri" pitchFamily="34" charset="0"/>
              </a:rPr>
              <a:t>bangsa</a:t>
            </a:r>
            <a:r>
              <a:rPr lang="en-CA" sz="2800" b="1" dirty="0" smtClean="0">
                <a:latin typeface="Calibri" pitchFamily="34" charset="0"/>
              </a:rPr>
              <a:t>. </a:t>
            </a: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effectLst/>
                <a:uLnTx/>
                <a:uFillTx/>
                <a:latin typeface="+mn-lt"/>
                <a:ea typeface="+mj-ea"/>
                <a:cs typeface="+mj-cs"/>
              </a:rPr>
              <a:t/>
            </a:r>
            <a:br>
              <a:rPr kumimoji="0" lang="en-CA" sz="2800" b="1" i="0" u="none" strike="noStrike" kern="0" cap="none" spc="0" normalizeH="0" baseline="0" noProof="0" dirty="0" smtClean="0">
                <a:ln>
                  <a:noFill/>
                </a:ln>
                <a:effectLst/>
                <a:uLnTx/>
                <a:uFillTx/>
                <a:latin typeface="+mn-lt"/>
                <a:ea typeface="+mj-ea"/>
                <a:cs typeface="+mj-cs"/>
              </a:rPr>
            </a:br>
            <a:endParaRPr kumimoji="0" lang="en-CA" sz="2800" b="1" i="0" u="none" strike="noStrike" kern="0" cap="none" spc="0" normalizeH="0" baseline="0" noProof="0" dirty="0">
              <a:ln>
                <a:noFill/>
              </a:ln>
              <a:effectLst/>
              <a:uLnTx/>
              <a:uFillTx/>
              <a:latin typeface="+mn-lt"/>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Smiley Face 113"/>
          <p:cNvSpPr/>
          <p:nvPr/>
        </p:nvSpPr>
        <p:spPr>
          <a:xfrm>
            <a:off x="8316416"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Smiley Face 121"/>
          <p:cNvSpPr/>
          <p:nvPr/>
        </p:nvSpPr>
        <p:spPr>
          <a:xfrm>
            <a:off x="3923928"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itle 1"/>
          <p:cNvSpPr txBox="1">
            <a:spLocks/>
          </p:cNvSpPr>
          <p:nvPr/>
        </p:nvSpPr>
        <p:spPr>
          <a:xfrm>
            <a:off x="611560" y="260648"/>
            <a:ext cx="8229600" cy="1143000"/>
          </a:xfrm>
          <a:prstGeom prst="rect">
            <a:avLst/>
          </a:prstGeom>
        </p:spPr>
        <p:txBody>
          <a:bodyPr/>
          <a:lstStyle/>
          <a:p>
            <a:pPr lvl="0" algn="ctr" eaLnBrk="0" hangingPunct="0">
              <a:defRPr/>
            </a:pPr>
            <a:r>
              <a:rPr lang="en-US" sz="2800" b="1" dirty="0" err="1" smtClean="0">
                <a:latin typeface="Calibri" pitchFamily="34" charset="0"/>
                <a:cs typeface="Calibri" pitchFamily="34" charset="0"/>
              </a:rPr>
              <a:t>Kemenangan</a:t>
            </a:r>
            <a:r>
              <a:rPr lang="en-US" sz="2800" b="1" dirty="0" smtClean="0">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nike</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untuk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termasuk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menjadikan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murid</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dari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tiap</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suku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bahasa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bangsa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dengan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Kristus</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Roh</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diutus</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ke</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seluruh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bumi</a:t>
            </a:r>
            <a:r>
              <a:rPr lang="en-US" sz="2800" b="1" dirty="0" smtClean="0">
                <a:latin typeface="Calibri" pitchFamily="34" charset="0"/>
                <a:cs typeface="Calibri" pitchFamily="34" charset="0"/>
              </a:rPr>
              <a:t>. </a:t>
            </a:r>
            <a:endParaRPr kumimoji="0" lang="en-CA" sz="2800" b="1" i="0" u="none" strike="noStrike" kern="0" cap="none" spc="0" normalizeH="0" baseline="0" noProof="0" dirty="0">
              <a:ln>
                <a:noFill/>
              </a:ln>
              <a:effectLst/>
              <a:uLnTx/>
              <a:uFillTx/>
              <a:latin typeface="+mn-lt"/>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58208"/>
            <a:ext cx="8229600" cy="1143000"/>
          </a:xfrm>
        </p:spPr>
        <p:txBody>
          <a:bodyPr/>
          <a:lstStyle/>
          <a:p>
            <a:r>
              <a:rPr lang="en-US" sz="2800" b="1" dirty="0" smtClean="0">
                <a:solidFill>
                  <a:schemeClr val="tx1"/>
                </a:solidFill>
                <a:latin typeface="Calibri" pitchFamily="34" charset="0"/>
                <a:cs typeface="Calibri" pitchFamily="34" charset="0"/>
              </a:rPr>
              <a:t>“Dan </a:t>
            </a:r>
            <a:r>
              <a:rPr lang="en-US" sz="2800" b="1" dirty="0" err="1" smtClean="0">
                <a:solidFill>
                  <a:schemeClr val="tx1"/>
                </a:solidFill>
                <a:latin typeface="Calibri" pitchFamily="34" charset="0"/>
                <a:cs typeface="Calibri" pitchFamily="34" charset="0"/>
              </a:rPr>
              <a:t>mereka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mengalahkan</a:t>
            </a:r>
            <a:r>
              <a:rPr lang="en-US" sz="2800" b="1" dirty="0" smtClean="0">
                <a:solidFill>
                  <a:schemeClr val="tx1"/>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nike</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dia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oleh</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darah</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Anak</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Domba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dan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oleh</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perkataan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kesaksian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mereka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Karena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mereka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tidak</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mengasihi</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nyawa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mereka</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sampai</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ke</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dalam</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maut</a:t>
            </a:r>
            <a:r>
              <a:rPr lang="en-US" sz="2800" b="1" dirty="0" smtClean="0">
                <a:solidFill>
                  <a:schemeClr val="tx1"/>
                </a:solidFill>
                <a:latin typeface="Calibri" pitchFamily="34" charset="0"/>
                <a:cs typeface="Calibri" pitchFamily="34" charset="0"/>
              </a:rPr>
              <a:t>.”  Why 12:11</a:t>
            </a:r>
            <a:r>
              <a:rPr lang="en-US" sz="2800" dirty="0" smtClean="0">
                <a:solidFill>
                  <a:schemeClr val="tx1"/>
                </a:solidFill>
              </a:rPr>
              <a:t/>
            </a:r>
            <a:br>
              <a:rPr lang="en-US" sz="2800" dirty="0" smtClean="0">
                <a:solidFill>
                  <a:schemeClr val="tx1"/>
                </a:solidFill>
              </a:rPr>
            </a:br>
            <a:endParaRPr lang="en-US" sz="2800" dirty="0">
              <a:solidFill>
                <a:schemeClr val="tx1"/>
              </a:solidFill>
            </a:endParaRPr>
          </a:p>
        </p:txBody>
      </p:sp>
      <p:pic>
        <p:nvPicPr>
          <p:cNvPr id="3" name="Picture 31" descr="devil-earth-satan crop.jpg"/>
          <p:cNvPicPr>
            <a:picLocks noChangeAspect="1"/>
          </p:cNvPicPr>
          <p:nvPr/>
        </p:nvPicPr>
        <p:blipFill>
          <a:blip r:embed="rId2" cstate="print"/>
          <a:srcRect/>
          <a:stretch>
            <a:fillRect/>
          </a:stretch>
        </p:blipFill>
        <p:spPr bwMode="auto">
          <a:xfrm>
            <a:off x="2987824" y="188640"/>
            <a:ext cx="3211513" cy="3279775"/>
          </a:xfrm>
          <a:prstGeom prst="rect">
            <a:avLst/>
          </a:prstGeom>
          <a:noFill/>
          <a:ln w="9525">
            <a:noFill/>
            <a:miter lim="800000"/>
            <a:headEnd/>
            <a:tailEnd/>
          </a:ln>
        </p:spPr>
      </p:pic>
      <p:sp>
        <p:nvSpPr>
          <p:cNvPr id="4" name="TextBox 3"/>
          <p:cNvSpPr txBox="1"/>
          <p:nvPr/>
        </p:nvSpPr>
        <p:spPr>
          <a:xfrm>
            <a:off x="2987824" y="44624"/>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Supermike\Pictures\Jesus\lord-jesus-christ-coming-293608.gif"/>
          <p:cNvPicPr>
            <a:picLocks noChangeAspect="1" noChangeArrowheads="1"/>
          </p:cNvPicPr>
          <p:nvPr/>
        </p:nvPicPr>
        <p:blipFill>
          <a:blip r:embed="rId2" cstate="print"/>
          <a:srcRect t="12222"/>
          <a:stretch>
            <a:fillRect/>
          </a:stretch>
        </p:blipFill>
        <p:spPr bwMode="auto">
          <a:xfrm>
            <a:off x="0" y="0"/>
            <a:ext cx="9144000" cy="6019800"/>
          </a:xfrm>
          <a:prstGeom prst="rect">
            <a:avLst/>
          </a:prstGeom>
          <a:noFill/>
          <a:ln w="9525">
            <a:noFill/>
            <a:miter lim="800000"/>
            <a:headEnd/>
            <a:tailEnd/>
          </a:ln>
        </p:spPr>
      </p:pic>
      <p:sp>
        <p:nvSpPr>
          <p:cNvPr id="32771" name="Title 2"/>
          <p:cNvSpPr>
            <a:spLocks noGrp="1"/>
          </p:cNvSpPr>
          <p:nvPr>
            <p:ph type="title"/>
          </p:nvPr>
        </p:nvSpPr>
        <p:spPr>
          <a:xfrm>
            <a:off x="0" y="3356992"/>
            <a:ext cx="9144000" cy="3456384"/>
          </a:xfrm>
          <a:solidFill>
            <a:srgbClr val="002060"/>
          </a:solidFill>
          <a:ln>
            <a:noFill/>
          </a:ln>
        </p:spPr>
        <p:txBody>
          <a:bodyPr/>
          <a:lstStyle/>
          <a:p>
            <a:r>
              <a:rPr lang="en-CA" sz="2800" b="1" dirty="0" err="1" smtClean="0">
                <a:solidFill>
                  <a:schemeClr val="tx1"/>
                </a:solidFill>
                <a:latin typeface="Calibri" pitchFamily="34" charset="0"/>
                <a:cs typeface="Calibri" pitchFamily="34" charset="0"/>
              </a:rPr>
              <a:t>Yesus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Kristus</a:t>
            </a:r>
            <a:r>
              <a:rPr lang="en-CA" sz="2800" b="1" dirty="0" smtClean="0">
                <a:solidFill>
                  <a:schemeClr val="tx1"/>
                </a:solidFill>
                <a:latin typeface="Calibri" pitchFamily="34" charset="0"/>
                <a:cs typeface="Calibri" pitchFamily="34" charset="0"/>
              </a:rPr>
              <a:t> </a:t>
            </a:r>
            <a:r>
              <a:rPr lang="en-CA" sz="2800" b="1" i="1" dirty="0" err="1" smtClean="0">
                <a:solidFill>
                  <a:schemeClr val="tx1"/>
                </a:solidFill>
                <a:latin typeface="Calibri" pitchFamily="34" charset="0"/>
                <a:cs typeface="Calibri" pitchFamily="34" charset="0"/>
              </a:rPr>
              <a:t>akan</a:t>
            </a:r>
            <a:r>
              <a:rPr lang="en-CA" sz="2800" b="1" dirty="0" smtClean="0">
                <a:solidFill>
                  <a:schemeClr val="tx1"/>
                </a:solidFill>
                <a:latin typeface="Calibri" pitchFamily="34" charset="0"/>
                <a:cs typeface="Calibri" pitchFamily="34" charset="0"/>
              </a:rPr>
              <a:t> </a:t>
            </a:r>
            <a:r>
              <a:rPr lang="en-CA" sz="2800" b="1" dirty="0" err="1" smtClean="0">
                <a:solidFill>
                  <a:srgbClr val="FF0000"/>
                </a:solidFill>
                <a:latin typeface="Calibri" pitchFamily="34" charset="0"/>
                <a:cs typeface="Calibri" pitchFamily="34" charset="0"/>
              </a:rPr>
              <a:t>nike</a:t>
            </a:r>
            <a:r>
              <a:rPr lang="en-CA" sz="2800" b="1" i="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menang</a:t>
            </a:r>
            <a:r>
              <a:rPr lang="en-CA" altLang="ko-KR" sz="2800" b="1" dirty="0" smtClean="0">
                <a:solidFill>
                  <a:schemeClr val="tx1"/>
                </a:solidFill>
                <a:latin typeface="Calibri" pitchFamily="34" charset="0"/>
                <a:cs typeface="Calibri" pitchFamily="34" charset="0"/>
              </a:rPr>
              <a:t>.</a:t>
            </a:r>
            <a:br>
              <a:rPr lang="en-CA" altLang="ko-KR" sz="2800" b="1" dirty="0" smtClean="0">
                <a:solidFill>
                  <a:schemeClr val="tx1"/>
                </a:solidFill>
                <a:latin typeface="Calibri" pitchFamily="34" charset="0"/>
                <a:cs typeface="Calibri" pitchFamily="34" charset="0"/>
              </a:rPr>
            </a:br>
            <a:r>
              <a:rPr lang="en-CA" altLang="ko-KR" sz="800" b="1" dirty="0" smtClean="0">
                <a:solidFill>
                  <a:schemeClr val="tx1"/>
                </a:solidFill>
                <a:latin typeface="Calibri" pitchFamily="34" charset="0"/>
              </a:rPr>
              <a:t/>
            </a:r>
            <a:br>
              <a:rPr lang="en-CA" altLang="ko-KR" sz="800" b="1" dirty="0" smtClean="0">
                <a:solidFill>
                  <a:schemeClr val="tx1"/>
                </a:solidFill>
                <a:latin typeface="Calibri" pitchFamily="34" charset="0"/>
              </a:rPr>
            </a:br>
            <a:r>
              <a:rPr lang="en-CA" sz="800" dirty="0" smtClean="0"/>
              <a:t> </a:t>
            </a:r>
            <a:r>
              <a:rPr lang="en-CA" sz="2800" b="1" dirty="0" err="1" smtClean="0">
                <a:solidFill>
                  <a:schemeClr val="tx1"/>
                </a:solidFill>
                <a:latin typeface="Calibri" pitchFamily="34" charset="0"/>
                <a:cs typeface="Calibri" pitchFamily="34" charset="0"/>
              </a:rPr>
              <a:t>Mereka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akan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berperang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melawan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Anak</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Domba</a:t>
            </a:r>
            <a:r>
              <a:rPr lang="en-CA" sz="2800" b="1" dirty="0" smtClean="0">
                <a:solidFill>
                  <a:schemeClr val="tx1"/>
                </a:solidFill>
                <a:latin typeface="Calibri" pitchFamily="34" charset="0"/>
                <a:cs typeface="Calibri" pitchFamily="34" charset="0"/>
              </a:rPr>
              <a:t>. </a:t>
            </a:r>
            <a:br>
              <a:rPr lang="en-CA" sz="2800" b="1" dirty="0" smtClean="0">
                <a:solidFill>
                  <a:schemeClr val="tx1"/>
                </a:solidFill>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Tetapi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Anak</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Domba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akan</a:t>
            </a:r>
            <a:r>
              <a:rPr lang="en-CA" sz="2800" b="1" dirty="0" smtClean="0">
                <a:solidFill>
                  <a:srgbClr val="FF0000"/>
                </a:solidFill>
                <a:latin typeface="Calibri" pitchFamily="34" charset="0"/>
                <a:cs typeface="Calibri" pitchFamily="34" charset="0"/>
              </a:rPr>
              <a:t> </a:t>
            </a:r>
            <a:r>
              <a:rPr lang="en-CA" sz="2800" b="1" dirty="0" err="1" smtClean="0">
                <a:solidFill>
                  <a:srgbClr val="FF0000"/>
                </a:solidFill>
                <a:latin typeface="Calibri" pitchFamily="34" charset="0"/>
                <a:cs typeface="Calibri" pitchFamily="34" charset="0"/>
              </a:rPr>
              <a:t>mengalahkan</a:t>
            </a:r>
            <a:r>
              <a:rPr lang="en-CA" sz="2800" b="1" dirty="0" smtClean="0">
                <a:solidFill>
                  <a:srgbClr val="FF0000"/>
                </a:solidFill>
                <a:latin typeface="Calibri" pitchFamily="34" charset="0"/>
                <a:cs typeface="Calibri" pitchFamily="34" charset="0"/>
              </a:rPr>
              <a:t> </a:t>
            </a:r>
            <a:r>
              <a:rPr lang="en-CA" sz="2800" b="1" dirty="0" err="1" smtClean="0">
                <a:solidFill>
                  <a:srgbClr val="FF0000"/>
                </a:solidFill>
                <a:latin typeface="Calibri" pitchFamily="34" charset="0"/>
                <a:cs typeface="Calibri" pitchFamily="34" charset="0"/>
              </a:rPr>
              <a:t>nike</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mereka</a:t>
            </a:r>
            <a:r>
              <a:rPr lang="en-CA" sz="2800" b="1" dirty="0" smtClean="0">
                <a:solidFill>
                  <a:schemeClr val="tx1"/>
                </a:solidFill>
                <a:latin typeface="Calibri" pitchFamily="34" charset="0"/>
                <a:cs typeface="Calibri" pitchFamily="34" charset="0"/>
              </a:rPr>
              <a:t>, </a:t>
            </a:r>
            <a:br>
              <a:rPr lang="en-CA" sz="2800" b="1" dirty="0" smtClean="0">
                <a:solidFill>
                  <a:schemeClr val="tx1"/>
                </a:solidFill>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karena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Ia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adalah</a:t>
            </a:r>
            <a:r>
              <a:rPr lang="en-CA" sz="2800" b="1" dirty="0" smtClean="0">
                <a:solidFill>
                  <a:schemeClr val="tx1"/>
                </a:solidFill>
                <a:latin typeface="Calibri" pitchFamily="34" charset="0"/>
                <a:cs typeface="Calibri" pitchFamily="34" charset="0"/>
              </a:rPr>
              <a:t> Tuan </a:t>
            </a:r>
            <a:r>
              <a:rPr lang="en-CA" sz="2800" b="1" dirty="0" err="1" smtClean="0">
                <a:solidFill>
                  <a:schemeClr val="tx1"/>
                </a:solidFill>
                <a:latin typeface="Calibri" pitchFamily="34" charset="0"/>
                <a:cs typeface="Calibri" pitchFamily="34" charset="0"/>
              </a:rPr>
              <a:t>di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atas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segala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tuan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dan</a:t>
            </a:r>
            <a:r>
              <a:rPr lang="en-CA" sz="2800" b="1" dirty="0" smtClean="0">
                <a:solidFill>
                  <a:schemeClr val="tx1"/>
                </a:solidFill>
                <a:latin typeface="Calibri" pitchFamily="34" charset="0"/>
                <a:cs typeface="Calibri" pitchFamily="34" charset="0"/>
              </a:rPr>
              <a:t> Raja </a:t>
            </a:r>
            <a:r>
              <a:rPr lang="en-CA" sz="2800" b="1" dirty="0" err="1" smtClean="0">
                <a:solidFill>
                  <a:schemeClr val="tx1"/>
                </a:solidFill>
                <a:latin typeface="Calibri" pitchFamily="34" charset="0"/>
                <a:cs typeface="Calibri" pitchFamily="34" charset="0"/>
              </a:rPr>
              <a:t>di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atas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segala</a:t>
            </a:r>
            <a:r>
              <a:rPr lang="en-CA" sz="2800" b="1" dirty="0" smtClean="0">
                <a:solidFill>
                  <a:schemeClr val="tx1"/>
                </a:solidFill>
                <a:latin typeface="Calibri" pitchFamily="34" charset="0"/>
                <a:cs typeface="Calibri" pitchFamily="34" charset="0"/>
              </a:rPr>
              <a:t> raja. </a:t>
            </a:r>
            <a:r>
              <a:rPr lang="en-CA" sz="2800" b="1" dirty="0" err="1" smtClean="0">
                <a:solidFill>
                  <a:schemeClr val="tx1"/>
                </a:solidFill>
                <a:latin typeface="Calibri" pitchFamily="34" charset="0"/>
                <a:cs typeface="Calibri" pitchFamily="34" charset="0"/>
              </a:rPr>
              <a:t>Mereka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bersama-sama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juga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akan</a:t>
            </a:r>
            <a:r>
              <a:rPr lang="en-CA" sz="2800" b="1" dirty="0" smtClean="0">
                <a:solidFill>
                  <a:schemeClr val="tx1"/>
                </a:solidFill>
                <a:latin typeface="Calibri" pitchFamily="34" charset="0"/>
                <a:cs typeface="Calibri" pitchFamily="34" charset="0"/>
              </a:rPr>
              <a:t> </a:t>
            </a:r>
            <a:r>
              <a:rPr lang="en-CA" sz="2800" b="1" dirty="0" err="1" smtClean="0">
                <a:solidFill>
                  <a:srgbClr val="FF0000"/>
                </a:solidFill>
                <a:latin typeface="Calibri" pitchFamily="34" charset="0"/>
                <a:cs typeface="Calibri" pitchFamily="34" charset="0"/>
              </a:rPr>
              <a:t>menang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yaitu</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mereka</a:t>
            </a:r>
            <a:r>
              <a:rPr lang="en-CA" sz="2800" b="1" dirty="0" smtClean="0">
                <a:solidFill>
                  <a:schemeClr val="tx1"/>
                </a:solidFill>
                <a:latin typeface="Calibri" pitchFamily="34" charset="0"/>
                <a:cs typeface="Calibri" pitchFamily="34" charset="0"/>
              </a:rPr>
              <a:t> yang </a:t>
            </a:r>
            <a:r>
              <a:rPr lang="en-CA" sz="2800" b="1" dirty="0" err="1" smtClean="0">
                <a:solidFill>
                  <a:schemeClr val="tx1"/>
                </a:solidFill>
                <a:latin typeface="Calibri" pitchFamily="34" charset="0"/>
                <a:cs typeface="Calibri" pitchFamily="34" charset="0"/>
              </a:rPr>
              <a:t>terpanggil</a:t>
            </a:r>
            <a:r>
              <a:rPr lang="en-CA" sz="2800" b="1" dirty="0" smtClean="0">
                <a:solidFill>
                  <a:schemeClr val="tx1"/>
                </a:solidFill>
                <a:latin typeface="Calibri" pitchFamily="34" charset="0"/>
                <a:cs typeface="Calibri" pitchFamily="34" charset="0"/>
              </a:rPr>
              <a:t>, yang </a:t>
            </a:r>
            <a:r>
              <a:rPr lang="en-CA" sz="2800" b="1" dirty="0" err="1" smtClean="0">
                <a:solidFill>
                  <a:schemeClr val="tx1"/>
                </a:solidFill>
                <a:latin typeface="Calibri" pitchFamily="34" charset="0"/>
                <a:cs typeface="Calibri" pitchFamily="34" charset="0"/>
              </a:rPr>
              <a:t>telah</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dipilih</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dan</a:t>
            </a:r>
            <a:r>
              <a:rPr lang="en-CA" sz="2800" b="1" dirty="0" smtClean="0">
                <a:solidFill>
                  <a:schemeClr val="tx1"/>
                </a:solidFill>
                <a:latin typeface="Calibri" pitchFamily="34" charset="0"/>
                <a:cs typeface="Calibri" pitchFamily="34" charset="0"/>
              </a:rPr>
              <a:t> yang </a:t>
            </a:r>
            <a:r>
              <a:rPr lang="en-CA" sz="2800" b="1" dirty="0" err="1" smtClean="0">
                <a:solidFill>
                  <a:schemeClr val="tx1"/>
                </a:solidFill>
                <a:latin typeface="Calibri" pitchFamily="34" charset="0"/>
                <a:cs typeface="Calibri" pitchFamily="34" charset="0"/>
              </a:rPr>
              <a:t>setia</a:t>
            </a:r>
            <a:r>
              <a:rPr lang="en-CA" sz="2800" b="1" dirty="0" smtClean="0">
                <a:solidFill>
                  <a:schemeClr val="tx1"/>
                </a:solidFill>
                <a:latin typeface="Calibri" pitchFamily="34" charset="0"/>
                <a:cs typeface="Calibri" pitchFamily="34" charset="0"/>
              </a:rPr>
              <a:t>."  (Why 17:14)</a:t>
            </a:r>
          </a:p>
        </p:txBody>
      </p:sp>
      <p:sp>
        <p:nvSpPr>
          <p:cNvPr id="5" name="TextBox 8"/>
          <p:cNvSpPr txBox="1">
            <a:spLocks noChangeArrowheads="1"/>
          </p:cNvSpPr>
          <p:nvPr/>
        </p:nvSpPr>
        <p:spPr bwMode="auto">
          <a:xfrm>
            <a:off x="1259632" y="2996952"/>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437112"/>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24136"/>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2738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229200"/>
            <a:ext cx="9144000" cy="1656184"/>
          </a:xfrm>
          <a:prstGeom prst="rect">
            <a:avLst/>
          </a:prstGeom>
          <a:solidFill>
            <a:srgbClr val="002060"/>
          </a:solidFill>
          <a:ln>
            <a:solidFill>
              <a:srgbClr val="002060"/>
            </a:solidFill>
          </a:ln>
        </p:spPr>
        <p:txBody>
          <a:bodyPr>
            <a:noAutofit/>
          </a:bodyPr>
          <a:lstStyle/>
          <a:p>
            <a:pPr algn="ctr"/>
            <a:r>
              <a:rPr lang="en-US" sz="2300" b="1" dirty="0" err="1" smtClean="0">
                <a:latin typeface="Calibri" pitchFamily="34" charset="0"/>
                <a:cs typeface="Calibri" pitchFamily="34" charset="0"/>
              </a:rPr>
              <a:t>Sukacita</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dan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kemenangan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adalah</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di</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dalam</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Kristus</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bukan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kecantikan</a:t>
            </a:r>
            <a:r>
              <a:rPr lang="en-US" sz="2300" b="1" dirty="0" smtClean="0">
                <a:latin typeface="Calibri" pitchFamily="34" charset="0"/>
                <a:cs typeface="Calibri" pitchFamily="34" charset="0"/>
              </a:rPr>
              <a:t>, music, </a:t>
            </a:r>
            <a:r>
              <a:rPr lang="en-US" sz="2300" b="1" dirty="0" err="1" smtClean="0">
                <a:latin typeface="Calibri" pitchFamily="34" charset="0"/>
                <a:cs typeface="Calibri" pitchFamily="34" charset="0"/>
              </a:rPr>
              <a:t>ponsel</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pintar</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olahraga</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mobil-mobil</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uang</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teman-teman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percintaan</a:t>
            </a:r>
            <a:r>
              <a:rPr lang="en-US" sz="2300" b="1" dirty="0" smtClean="0">
                <a:latin typeface="Calibri" pitchFamily="34" charset="0"/>
                <a:cs typeface="Calibri" pitchFamily="34" charset="0"/>
              </a:rPr>
              <a:t>, sex, </a:t>
            </a:r>
            <a:r>
              <a:rPr lang="en-US" sz="2300" b="1" dirty="0" err="1" smtClean="0">
                <a:latin typeface="Calibri" pitchFamily="34" charset="0"/>
                <a:cs typeface="Calibri" pitchFamily="34" charset="0"/>
              </a:rPr>
              <a:t>makanan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minuman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pesta-pesta</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rumah</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atau</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pekerjaan-pekerjaan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Yesus</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memiliki</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sukacita</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tertinggi</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tanpa</a:t>
            </a:r>
            <a:r>
              <a:rPr lang="en-US" sz="2300" b="1" dirty="0" smtClean="0">
                <a:latin typeface="Calibri" pitchFamily="34" charset="0"/>
                <a:cs typeface="Calibri" pitchFamily="34" charset="0"/>
              </a:rPr>
              <a:t> sex </a:t>
            </a:r>
            <a:r>
              <a:rPr lang="en-US" sz="2300" b="1" dirty="0" err="1" smtClean="0">
                <a:latin typeface="Calibri" pitchFamily="34" charset="0"/>
                <a:cs typeface="Calibri" pitchFamily="34" charset="0"/>
              </a:rPr>
              <a:t>atau</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uang</a:t>
            </a:r>
            <a:r>
              <a:rPr lang="en-US" sz="2300" b="1" dirty="0" smtClean="0">
                <a:latin typeface="Calibri" pitchFamily="34" charset="0"/>
                <a:cs typeface="Calibri" pitchFamily="34" charset="0"/>
              </a:rPr>
              <a:t>!</a:t>
            </a:r>
            <a:endParaRPr lang="en-CA" sz="2300" b="1" dirty="0" smtClean="0">
              <a:latin typeface="Calibri" pitchFamily="34" charset="0"/>
              <a:cs typeface="Calibri" pitchFamily="34" charset="0"/>
            </a:endParaRPr>
          </a:p>
          <a:p>
            <a:r>
              <a:rPr lang="en-US" sz="2800" dirty="0" smtClean="0"/>
              <a:t> </a:t>
            </a:r>
            <a:endParaRPr lang="en-CA" sz="2800" dirty="0" smtClean="0"/>
          </a:p>
          <a:p>
            <a:r>
              <a:rPr lang="en-US" sz="2800" dirty="0" smtClean="0"/>
              <a:t> </a:t>
            </a:r>
            <a:endParaRPr lang="en-CA" sz="2800" dirty="0" smtClean="0"/>
          </a:p>
          <a:p>
            <a:r>
              <a:rPr lang="en-US" sz="2800" dirty="0" smtClean="0"/>
              <a:t> </a:t>
            </a:r>
            <a:endParaRPr lang="en-CA" sz="2800" dirty="0"/>
          </a:p>
        </p:txBody>
      </p:sp>
      <p:sp>
        <p:nvSpPr>
          <p:cNvPr id="33" name="TextBox 30"/>
          <p:cNvSpPr txBox="1">
            <a:spLocks noChangeArrowheads="1"/>
          </p:cNvSpPr>
          <p:nvPr/>
        </p:nvSpPr>
        <p:spPr bwMode="auto">
          <a:xfrm>
            <a:off x="250825" y="3935413"/>
            <a:ext cx="3960813" cy="1200329"/>
          </a:xfrm>
          <a:prstGeom prst="rect">
            <a:avLst/>
          </a:prstGeom>
          <a:noFill/>
          <a:ln w="9525">
            <a:noFill/>
            <a:miter lim="800000"/>
            <a:headEnd/>
            <a:tailEnd/>
          </a:ln>
        </p:spPr>
        <p:txBody>
          <a:bodyPr>
            <a:spAutoFit/>
          </a:bodyPr>
          <a:lstStyle/>
          <a:p>
            <a:pPr algn="ctr"/>
            <a:r>
              <a:rPr lang="en-US" sz="2400" b="1" dirty="0" err="1">
                <a:solidFill>
                  <a:schemeClr val="bg1"/>
                </a:solidFill>
                <a:latin typeface="Calibri" pitchFamily="34" charset="0"/>
                <a:cs typeface="Calibri" pitchFamily="34" charset="0"/>
              </a:rPr>
              <a:t>Jalan</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Tuhan</a:t>
            </a:r>
            <a:r>
              <a:rPr lang="en-US" sz="2400" b="1" dirty="0">
                <a:solidFill>
                  <a:schemeClr val="bg1"/>
                </a:solidFill>
                <a:latin typeface="Calibri" pitchFamily="34" charset="0"/>
                <a:cs typeface="Calibri" pitchFamily="34" charset="0"/>
              </a:rPr>
              <a:t> yang </a:t>
            </a:r>
            <a:r>
              <a:rPr lang="en-US" sz="2400" b="1" dirty="0" err="1">
                <a:solidFill>
                  <a:schemeClr val="bg1"/>
                </a:solidFill>
                <a:latin typeface="Calibri" pitchFamily="34" charset="0"/>
                <a:cs typeface="Calibri" pitchFamily="34" charset="0"/>
              </a:rPr>
              <a:t>sama</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sekali</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berbeda</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untuk</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sukacita</a:t>
            </a:r>
            <a:r>
              <a:rPr lang="en-US" sz="2400" b="1" dirty="0">
                <a:solidFill>
                  <a:schemeClr val="bg1"/>
                </a:solidFill>
                <a:latin typeface="Calibri" pitchFamily="34" charset="0"/>
                <a:cs typeface="Calibri" pitchFamily="34" charset="0"/>
              </a:rPr>
              <a:t> </a:t>
            </a:r>
            <a:r>
              <a:rPr lang="en-US" sz="2400" b="1" dirty="0" err="1">
                <a:solidFill>
                  <a:schemeClr val="bg1"/>
                </a:solidFill>
                <a:latin typeface="Calibri" pitchFamily="34" charset="0"/>
                <a:cs typeface="Calibri" pitchFamily="34" charset="0"/>
              </a:rPr>
              <a:t>dan</a:t>
            </a:r>
            <a:r>
              <a:rPr lang="en-US" sz="2400" b="1" dirty="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kemenangan</a:t>
            </a:r>
            <a:r>
              <a:rPr lang="en-US" sz="2400" b="1" dirty="0" smtClean="0">
                <a:solidFill>
                  <a:schemeClr val="bg1"/>
                </a:solidFill>
                <a:latin typeface="Calibri" pitchFamily="34" charset="0"/>
                <a:cs typeface="Calibri" pitchFamily="34" charset="0"/>
              </a:rPr>
              <a:t> </a:t>
            </a:r>
            <a:r>
              <a:rPr lang="en-US" sz="2400" b="1" dirty="0">
                <a:solidFill>
                  <a:schemeClr val="bg1"/>
                </a:solidFill>
                <a:latin typeface="Calibri" pitchFamily="34" charset="0"/>
                <a:cs typeface="Calibri" pitchFamily="34" charset="0"/>
              </a:rPr>
              <a:t>yang </a:t>
            </a:r>
            <a:r>
              <a:rPr lang="en-US" sz="2400" b="1" dirty="0" err="1">
                <a:solidFill>
                  <a:schemeClr val="bg1"/>
                </a:solidFill>
                <a:latin typeface="Calibri" pitchFamily="34" charset="0"/>
                <a:cs typeface="Calibri" pitchFamily="34" charset="0"/>
              </a:rPr>
              <a:t>terdalam</a:t>
            </a:r>
            <a:r>
              <a:rPr lang="en-US" sz="2400" b="1" dirty="0">
                <a:solidFill>
                  <a:schemeClr val="bg1"/>
                </a:solidFill>
                <a:latin typeface="Calibri" pitchFamily="34" charset="0"/>
                <a:cs typeface="Calibri" pitchFamily="34" charset="0"/>
              </a:rPr>
              <a:t>.</a:t>
            </a:r>
            <a:endParaRPr lang="en-CA" sz="24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4578" name="Picture 24" descr="www.clipartfest.com aaf199e4e5444100a944d574457b2f7a_animated-powerpoint-templates-free-animated-clipart-for-ppt_1024-768.gif"/>
          <p:cNvPicPr>
            <a:picLocks noChangeAspect="1"/>
          </p:cNvPicPr>
          <p:nvPr/>
        </p:nvPicPr>
        <p:blipFill>
          <a:blip r:embed="rId3" cstate="print"/>
          <a:srcRect/>
          <a:stretch>
            <a:fillRect/>
          </a:stretch>
        </p:blipFill>
        <p:spPr bwMode="auto">
          <a:xfrm>
            <a:off x="-12114" y="549275"/>
            <a:ext cx="4512106" cy="3383280"/>
          </a:xfrm>
          <a:prstGeom prst="rect">
            <a:avLst/>
          </a:prstGeom>
          <a:noFill/>
          <a:ln w="9525">
            <a:noFill/>
            <a:miter lim="800000"/>
            <a:headEnd/>
            <a:tailEnd/>
          </a:ln>
        </p:spPr>
      </p:pic>
      <p:sp>
        <p:nvSpPr>
          <p:cNvPr id="26" name="Rectangle 25"/>
          <p:cNvSpPr/>
          <p:nvPr/>
        </p:nvSpPr>
        <p:spPr>
          <a:xfrm>
            <a:off x="2195513" y="1916113"/>
            <a:ext cx="182562"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0" name="Rectangle 29"/>
          <p:cNvSpPr/>
          <p:nvPr/>
        </p:nvSpPr>
        <p:spPr>
          <a:xfrm>
            <a:off x="1908175" y="2133600"/>
            <a:ext cx="731838" cy="18256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4581" name="Picture 10" descr="DSCN9624e.JPG"/>
          <p:cNvPicPr>
            <a:picLocks noChangeAspect="1"/>
          </p:cNvPicPr>
          <p:nvPr/>
        </p:nvPicPr>
        <p:blipFill>
          <a:blip r:embed="rId4" cstate="print"/>
          <a:srcRect/>
          <a:stretch>
            <a:fillRect/>
          </a:stretch>
        </p:blipFill>
        <p:spPr bwMode="auto">
          <a:xfrm>
            <a:off x="8174038" y="-100013"/>
            <a:ext cx="1006475" cy="1866901"/>
          </a:xfrm>
          <a:prstGeom prst="rect">
            <a:avLst/>
          </a:prstGeom>
          <a:noFill/>
          <a:ln w="9525">
            <a:noFill/>
            <a:miter lim="800000"/>
            <a:headEnd/>
            <a:tailEnd/>
          </a:ln>
        </p:spPr>
      </p:pic>
      <p:pic>
        <p:nvPicPr>
          <p:cNvPr id="24582" name="Picture 14" descr="https://encrypted-tbn2.google.com/images?q=tbn:ANd9GcSDMCJexFU6n6yHn1MnQUaifzXjbrz6B6D0RDJvSqC3oRqNUmHbKw"/>
          <p:cNvPicPr>
            <a:picLocks noChangeAspect="1" noChangeArrowheads="1"/>
          </p:cNvPicPr>
          <p:nvPr/>
        </p:nvPicPr>
        <p:blipFill>
          <a:blip r:embed="rId5" cstate="print"/>
          <a:srcRect t="21086" b="19016"/>
          <a:stretch>
            <a:fillRect/>
          </a:stretch>
        </p:blipFill>
        <p:spPr bwMode="auto">
          <a:xfrm>
            <a:off x="7451725" y="4149725"/>
            <a:ext cx="2112963" cy="1223963"/>
          </a:xfrm>
          <a:prstGeom prst="rect">
            <a:avLst/>
          </a:prstGeom>
          <a:noFill/>
          <a:ln w="9525">
            <a:noFill/>
            <a:miter lim="800000"/>
            <a:headEnd/>
            <a:tailEnd/>
          </a:ln>
        </p:spPr>
      </p:pic>
      <p:pic>
        <p:nvPicPr>
          <p:cNvPr id="24583" name="Picture 13" descr="couple Korean TV.png"/>
          <p:cNvPicPr>
            <a:picLocks noChangeAspect="1"/>
          </p:cNvPicPr>
          <p:nvPr/>
        </p:nvPicPr>
        <p:blipFill>
          <a:blip r:embed="rId6" cstate="print"/>
          <a:srcRect l="136" t="10083" r="7133" b="18552"/>
          <a:stretch>
            <a:fillRect/>
          </a:stretch>
        </p:blipFill>
        <p:spPr bwMode="auto">
          <a:xfrm>
            <a:off x="6156325" y="3141663"/>
            <a:ext cx="1446213" cy="1439862"/>
          </a:xfrm>
          <a:prstGeom prst="rect">
            <a:avLst/>
          </a:prstGeom>
          <a:noFill/>
          <a:ln w="9525">
            <a:noFill/>
            <a:miter lim="800000"/>
            <a:headEnd/>
            <a:tailEnd/>
          </a:ln>
        </p:spPr>
      </p:pic>
      <p:pic>
        <p:nvPicPr>
          <p:cNvPr id="24584" name="Picture 11" descr="Girls' Generation's Jessica Jung Soo Yeon wallpapers 1024x1024 (04).jpg"/>
          <p:cNvPicPr>
            <a:picLocks noChangeAspect="1"/>
          </p:cNvPicPr>
          <p:nvPr/>
        </p:nvPicPr>
        <p:blipFill>
          <a:blip r:embed="rId7" cstate="print"/>
          <a:srcRect l="11230" r="4547"/>
          <a:stretch>
            <a:fillRect/>
          </a:stretch>
        </p:blipFill>
        <p:spPr bwMode="auto">
          <a:xfrm>
            <a:off x="4500563" y="-26988"/>
            <a:ext cx="1371600" cy="1663701"/>
          </a:xfrm>
          <a:prstGeom prst="rect">
            <a:avLst/>
          </a:prstGeom>
          <a:noFill/>
          <a:ln w="9525">
            <a:noFill/>
            <a:miter lim="800000"/>
            <a:headEnd/>
            <a:tailEnd/>
          </a:ln>
        </p:spPr>
      </p:pic>
      <p:pic>
        <p:nvPicPr>
          <p:cNvPr id="24585" name="Picture 6" descr="hyundai-yf1.jpg"/>
          <p:cNvPicPr>
            <a:picLocks noChangeAspect="1"/>
          </p:cNvPicPr>
          <p:nvPr/>
        </p:nvPicPr>
        <p:blipFill>
          <a:blip r:embed="rId8" cstate="print"/>
          <a:srcRect l="12199" t="34460" r="-2203" b="12688"/>
          <a:stretch>
            <a:fillRect/>
          </a:stretch>
        </p:blipFill>
        <p:spPr bwMode="auto">
          <a:xfrm>
            <a:off x="6659563" y="1628775"/>
            <a:ext cx="2571750" cy="1006475"/>
          </a:xfrm>
          <a:prstGeom prst="rect">
            <a:avLst/>
          </a:prstGeom>
          <a:noFill/>
          <a:ln w="9525">
            <a:noFill/>
            <a:miter lim="800000"/>
            <a:headEnd/>
            <a:tailEnd/>
          </a:ln>
        </p:spPr>
      </p:pic>
      <p:pic>
        <p:nvPicPr>
          <p:cNvPr id="24586"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8" r="31383" b="44067"/>
          <a:stretch>
            <a:fillRect/>
          </a:stretch>
        </p:blipFill>
        <p:spPr bwMode="auto">
          <a:xfrm>
            <a:off x="4500563" y="4437063"/>
            <a:ext cx="3108325" cy="1079500"/>
          </a:xfrm>
          <a:prstGeom prst="rect">
            <a:avLst/>
          </a:prstGeom>
          <a:noFill/>
          <a:ln w="9525">
            <a:noFill/>
            <a:miter lim="800000"/>
            <a:headEnd/>
            <a:tailEnd/>
          </a:ln>
        </p:spPr>
      </p:pic>
      <p:pic>
        <p:nvPicPr>
          <p:cNvPr id="24587" name="Picture 13" descr="riches stacked US dollars.jpg"/>
          <p:cNvPicPr>
            <a:picLocks noChangeAspect="1"/>
          </p:cNvPicPr>
          <p:nvPr/>
        </p:nvPicPr>
        <p:blipFill>
          <a:blip r:embed="rId10" cstate="print"/>
          <a:srcRect l="12704" t="16368" r="17870" b="52792"/>
          <a:stretch>
            <a:fillRect/>
          </a:stretch>
        </p:blipFill>
        <p:spPr bwMode="auto">
          <a:xfrm>
            <a:off x="6659563" y="2420938"/>
            <a:ext cx="2484437" cy="792162"/>
          </a:xfrm>
          <a:prstGeom prst="rect">
            <a:avLst/>
          </a:prstGeom>
          <a:noFill/>
          <a:ln w="9525">
            <a:noFill/>
            <a:miter lim="800000"/>
            <a:headEnd/>
            <a:tailEnd/>
          </a:ln>
        </p:spPr>
      </p:pic>
      <p:pic>
        <p:nvPicPr>
          <p:cNvPr id="24588"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2" t="5066" r="19934" b="32217"/>
          <a:stretch>
            <a:fillRect/>
          </a:stretch>
        </p:blipFill>
        <p:spPr bwMode="auto">
          <a:xfrm>
            <a:off x="4479925" y="1628775"/>
            <a:ext cx="2225675" cy="1554163"/>
          </a:xfrm>
          <a:prstGeom prst="rect">
            <a:avLst/>
          </a:prstGeom>
          <a:noFill/>
          <a:ln w="9525">
            <a:noFill/>
            <a:miter lim="800000"/>
            <a:headEnd/>
            <a:tailEnd/>
          </a:ln>
        </p:spPr>
      </p:pic>
      <p:pic>
        <p:nvPicPr>
          <p:cNvPr id="24589" name="Picture 16" descr="www.clipartkid.com free-music-clip-art-081510-vector-clip-art-free-clipart-images-qxAPdD-clipart.jpg"/>
          <p:cNvPicPr>
            <a:picLocks noChangeAspect="1"/>
          </p:cNvPicPr>
          <p:nvPr/>
        </p:nvPicPr>
        <p:blipFill>
          <a:blip r:embed="rId12" cstate="print"/>
          <a:srcRect/>
          <a:stretch>
            <a:fillRect/>
          </a:stretch>
        </p:blipFill>
        <p:spPr bwMode="auto">
          <a:xfrm>
            <a:off x="5867400" y="-26988"/>
            <a:ext cx="2339975" cy="1673226"/>
          </a:xfrm>
          <a:prstGeom prst="rect">
            <a:avLst/>
          </a:prstGeom>
          <a:noFill/>
          <a:ln w="9525">
            <a:noFill/>
            <a:miter lim="800000"/>
            <a:headEnd/>
            <a:tailEnd/>
          </a:ln>
        </p:spPr>
      </p:pic>
      <p:pic>
        <p:nvPicPr>
          <p:cNvPr id="24590" name="Picture 18" descr="happy children www.gospelgifs.com.gif"/>
          <p:cNvPicPr>
            <a:picLocks noChangeAspect="1"/>
          </p:cNvPicPr>
          <p:nvPr/>
        </p:nvPicPr>
        <p:blipFill>
          <a:blip r:embed="rId13" cstate="print"/>
          <a:srcRect l="6252" t="6487" r="7500"/>
          <a:stretch>
            <a:fillRect/>
          </a:stretch>
        </p:blipFill>
        <p:spPr bwMode="auto">
          <a:xfrm>
            <a:off x="4489450" y="3213100"/>
            <a:ext cx="1666875" cy="1223963"/>
          </a:xfrm>
          <a:prstGeom prst="rect">
            <a:avLst/>
          </a:prstGeom>
          <a:noFill/>
          <a:ln w="9525">
            <a:noFill/>
            <a:miter lim="800000"/>
            <a:headEnd/>
            <a:tailEnd/>
          </a:ln>
        </p:spPr>
      </p:pic>
      <p:pic>
        <p:nvPicPr>
          <p:cNvPr id="24591" name="Picture 19" descr="101 email.jpg"/>
          <p:cNvPicPr>
            <a:picLocks noChangeAspect="1"/>
          </p:cNvPicPr>
          <p:nvPr/>
        </p:nvPicPr>
        <p:blipFill>
          <a:blip r:embed="rId14" cstate="print"/>
          <a:srcRect l="45386" t="60323" r="30209" b="14252"/>
          <a:stretch>
            <a:fillRect/>
          </a:stretch>
        </p:blipFill>
        <p:spPr bwMode="auto">
          <a:xfrm>
            <a:off x="7596188" y="3213100"/>
            <a:ext cx="1554162" cy="1008063"/>
          </a:xfrm>
          <a:prstGeom prst="rect">
            <a:avLst/>
          </a:prstGeom>
          <a:noFill/>
          <a:ln w="9525">
            <a:noFill/>
            <a:miter lim="800000"/>
            <a:headEnd/>
            <a:tailEnd/>
          </a:ln>
        </p:spPr>
      </p:pic>
      <p:sp>
        <p:nvSpPr>
          <p:cNvPr id="24592" name="WordArt 2"/>
          <p:cNvSpPr>
            <a:spLocks noChangeArrowheads="1" noChangeShapeType="1" noTextEdit="1"/>
          </p:cNvSpPr>
          <p:nvPr/>
        </p:nvSpPr>
        <p:spPr bwMode="auto">
          <a:xfrm>
            <a:off x="1187450" y="1052513"/>
            <a:ext cx="2160588" cy="1512887"/>
          </a:xfrm>
          <a:prstGeom prst="rect">
            <a:avLst/>
          </a:prstGeom>
        </p:spPr>
        <p:txBody>
          <a:bodyPr spcFirstLastPara="1" wrap="none" fromWordArt="1">
            <a:prstTxWarp prst="textArchUp">
              <a:avLst>
                <a:gd name="adj" fmla="val 12000308"/>
              </a:avLst>
            </a:prstTxWarp>
          </a:bodyPr>
          <a:lstStyle/>
          <a:p>
            <a:pPr algn="ctr"/>
            <a:r>
              <a:rPr lang="en-CA" sz="1200" kern="10">
                <a:ln w="9525">
                  <a:solidFill>
                    <a:srgbClr val="000000"/>
                  </a:solidFill>
                  <a:round/>
                  <a:headEnd/>
                  <a:tailEnd/>
                </a:ln>
                <a:solidFill>
                  <a:srgbClr val="FFC000"/>
                </a:solidFill>
                <a:latin typeface="Arial"/>
                <a:cs typeface="Arial"/>
              </a:rPr>
              <a:t>THE LORD</a:t>
            </a:r>
          </a:p>
        </p:txBody>
      </p:sp>
      <p:pic>
        <p:nvPicPr>
          <p:cNvPr id="24593" name="Picture 21" descr="egyptian.gif"/>
          <p:cNvPicPr>
            <a:picLocks noChangeAspect="1"/>
          </p:cNvPicPr>
          <p:nvPr/>
        </p:nvPicPr>
        <p:blipFill>
          <a:blip r:embed="rId15" cstate="print"/>
          <a:srcRect/>
          <a:stretch>
            <a:fillRect/>
          </a:stretch>
        </p:blipFill>
        <p:spPr bwMode="auto">
          <a:xfrm>
            <a:off x="1133475" y="987425"/>
            <a:ext cx="2286000" cy="1362075"/>
          </a:xfrm>
          <a:prstGeom prst="rect">
            <a:avLst/>
          </a:prstGeom>
          <a:noFill/>
          <a:ln w="9525">
            <a:noFill/>
            <a:miter lim="800000"/>
            <a:headEnd/>
            <a:tailEnd/>
          </a:ln>
        </p:spPr>
      </p:pic>
      <p:pic>
        <p:nvPicPr>
          <p:cNvPr id="24594" name="Picture 22" descr="egyptian.gif"/>
          <p:cNvPicPr>
            <a:picLocks noChangeAspect="1"/>
          </p:cNvPicPr>
          <p:nvPr/>
        </p:nvPicPr>
        <p:blipFill>
          <a:blip r:embed="rId15" cstate="print"/>
          <a:srcRect/>
          <a:stretch>
            <a:fillRect/>
          </a:stretch>
        </p:blipFill>
        <p:spPr bwMode="auto">
          <a:xfrm rot="7200000">
            <a:off x="1781969" y="2056606"/>
            <a:ext cx="2286000" cy="1360488"/>
          </a:xfrm>
          <a:prstGeom prst="rect">
            <a:avLst/>
          </a:prstGeom>
          <a:noFill/>
          <a:ln w="9525">
            <a:noFill/>
            <a:miter lim="800000"/>
            <a:headEnd/>
            <a:tailEnd/>
          </a:ln>
        </p:spPr>
      </p:pic>
      <p:pic>
        <p:nvPicPr>
          <p:cNvPr id="24595" name="Picture 23" descr="egyptian.gif"/>
          <p:cNvPicPr>
            <a:picLocks noChangeAspect="1"/>
          </p:cNvPicPr>
          <p:nvPr/>
        </p:nvPicPr>
        <p:blipFill>
          <a:blip r:embed="rId15" cstate="print"/>
          <a:srcRect/>
          <a:stretch>
            <a:fillRect/>
          </a:stretch>
        </p:blipFill>
        <p:spPr bwMode="auto">
          <a:xfrm rot="14400000" flipH="1">
            <a:off x="540544" y="2028031"/>
            <a:ext cx="2286000" cy="1360488"/>
          </a:xfrm>
          <a:prstGeom prst="rect">
            <a:avLst/>
          </a:prstGeom>
          <a:noFill/>
          <a:ln w="9525">
            <a:noFill/>
            <a:miter lim="800000"/>
            <a:headEnd/>
            <a:tailEnd/>
          </a:ln>
        </p:spPr>
      </p:pic>
      <p:sp>
        <p:nvSpPr>
          <p:cNvPr id="28" name="TextBox 27"/>
          <p:cNvSpPr txBox="1"/>
          <p:nvPr/>
        </p:nvSpPr>
        <p:spPr>
          <a:xfrm>
            <a:off x="0" y="-26988"/>
            <a:ext cx="4499992" cy="492443"/>
          </a:xfrm>
          <a:prstGeom prst="rect">
            <a:avLst/>
          </a:prstGeom>
          <a:solidFill>
            <a:srgbClr val="00B0F0"/>
          </a:solidFill>
        </p:spPr>
        <p:txBody>
          <a:bodyPr wrap="square">
            <a:spAutoFit/>
          </a:bodyPr>
          <a:lstStyle/>
          <a:p>
            <a:pPr algn="ctr">
              <a:defRPr/>
            </a:pPr>
            <a:endParaRPr lang="en-CA" sz="600" dirty="0" smtClean="0">
              <a:solidFill>
                <a:schemeClr val="bg1">
                  <a:lumMod val="85000"/>
                </a:schemeClr>
              </a:solidFill>
            </a:endParaRPr>
          </a:p>
          <a:p>
            <a:pPr algn="ctr">
              <a:defRPr/>
            </a:pPr>
            <a:r>
              <a:rPr lang="en-CA" sz="1000" dirty="0" smtClean="0">
                <a:solidFill>
                  <a:schemeClr val="bg1">
                    <a:lumMod val="85000"/>
                  </a:schemeClr>
                </a:solidFill>
              </a:rPr>
              <a:t>smiley </a:t>
            </a:r>
            <a:r>
              <a:rPr lang="en-CA" sz="1000" dirty="0">
                <a:solidFill>
                  <a:schemeClr val="bg1">
                    <a:lumMod val="85000"/>
                  </a:schemeClr>
                </a:solidFill>
              </a:rPr>
              <a:t>© </a:t>
            </a:r>
            <a:r>
              <a:rPr lang="en-CA" sz="1000" dirty="0" smtClean="0">
                <a:solidFill>
                  <a:schemeClr val="bg1">
                    <a:lumMod val="85000"/>
                  </a:schemeClr>
                </a:solidFill>
              </a:rPr>
              <a:t>sherv.net                   Jumping </a:t>
            </a:r>
            <a:r>
              <a:rPr lang="en-CA" sz="1000" dirty="0">
                <a:solidFill>
                  <a:schemeClr val="bg1">
                    <a:lumMod val="85000"/>
                  </a:schemeClr>
                </a:solidFill>
              </a:rPr>
              <a:t>heart © www.fg-a.com</a:t>
            </a:r>
          </a:p>
          <a:p>
            <a:pPr algn="ctr">
              <a:defRPr/>
            </a:pPr>
            <a:r>
              <a:rPr lang="en-CA" sz="1000" dirty="0">
                <a:solidFill>
                  <a:schemeClr val="bg1">
                    <a:lumMod val="85000"/>
                  </a:schemeClr>
                </a:solidFill>
              </a:rPr>
              <a:t>People circle © clipartfest.com</a:t>
            </a:r>
            <a:endParaRPr lang="en-CA" dirty="0">
              <a:solidFill>
                <a:schemeClr val="bg1">
                  <a:lumMod val="85000"/>
                </a:schemeClr>
              </a:solidFill>
            </a:endParaRPr>
          </a:p>
        </p:txBody>
      </p:sp>
      <p:pic>
        <p:nvPicPr>
          <p:cNvPr id="24597" name="Picture 26" descr="www.fg-a.com valentine 2-jumping-heart.gif"/>
          <p:cNvPicPr>
            <a:picLocks noChangeAspect="1"/>
          </p:cNvPicPr>
          <p:nvPr/>
        </p:nvPicPr>
        <p:blipFill>
          <a:blip r:embed="rId16" cstate="print"/>
          <a:srcRect/>
          <a:stretch>
            <a:fillRect/>
          </a:stretch>
        </p:blipFill>
        <p:spPr bwMode="auto">
          <a:xfrm>
            <a:off x="1700213" y="1628775"/>
            <a:ext cx="1143000" cy="1333500"/>
          </a:xfrm>
          <a:prstGeom prst="rect">
            <a:avLst/>
          </a:prstGeom>
          <a:noFill/>
          <a:ln w="9525">
            <a:noFill/>
            <a:miter lim="800000"/>
            <a:headEnd/>
            <a:tailEnd/>
          </a:ln>
        </p:spPr>
      </p:pic>
      <p:sp>
        <p:nvSpPr>
          <p:cNvPr id="24598" name="Title 1"/>
          <p:cNvSpPr txBox="1">
            <a:spLocks/>
          </p:cNvSpPr>
          <p:nvPr/>
        </p:nvSpPr>
        <p:spPr bwMode="auto">
          <a:xfrm>
            <a:off x="0" y="5229225"/>
            <a:ext cx="9144000" cy="1655763"/>
          </a:xfrm>
          <a:prstGeom prst="rect">
            <a:avLst/>
          </a:prstGeom>
          <a:solidFill>
            <a:srgbClr val="002060"/>
          </a:solidFill>
          <a:ln w="9525">
            <a:solidFill>
              <a:srgbClr val="002060"/>
            </a:solidFill>
            <a:miter lim="800000"/>
            <a:headEnd/>
            <a:tailEnd/>
          </a:ln>
        </p:spPr>
        <p:txBody>
          <a:bodyPr/>
          <a:lstStyle/>
          <a:p>
            <a:pPr algn="ctr"/>
            <a:r>
              <a:rPr lang="en-US" sz="2700" b="1" spc="-40" dirty="0" smtClean="0">
                <a:latin typeface="Calibri" pitchFamily="34" charset="0"/>
                <a:cs typeface="Calibri" pitchFamily="34" charset="0"/>
              </a:rPr>
              <a:t>“</a:t>
            </a:r>
            <a:r>
              <a:rPr lang="en-US" sz="2700" b="1" spc="-40" dirty="0" err="1" smtClean="0">
                <a:latin typeface="Calibri" pitchFamily="34" charset="0"/>
                <a:cs typeface="Calibri" pitchFamily="34" charset="0"/>
              </a:rPr>
              <a:t>semua</a:t>
            </a:r>
            <a:r>
              <a:rPr lang="en-US" sz="2700" b="1" spc="-40" dirty="0" smtClean="0">
                <a:latin typeface="Calibri" pitchFamily="34" charset="0"/>
                <a:cs typeface="Calibri" pitchFamily="34" charset="0"/>
              </a:rPr>
              <a:t> yang </a:t>
            </a:r>
            <a:r>
              <a:rPr lang="en-US" sz="2700" b="1" spc="-40" dirty="0" err="1" smtClean="0">
                <a:latin typeface="Calibri" pitchFamily="34" charset="0"/>
                <a:cs typeface="Calibri" pitchFamily="34" charset="0"/>
              </a:rPr>
              <a:t>lahir</a:t>
            </a:r>
            <a:r>
              <a:rPr lang="en-US" sz="2700" b="1" spc="-40" dirty="0" smtClean="0">
                <a:latin typeface="Calibri" pitchFamily="34" charset="0"/>
                <a:cs typeface="Calibri" pitchFamily="34" charset="0"/>
              </a:rPr>
              <a:t> </a:t>
            </a:r>
            <a:r>
              <a:rPr lang="en-US" sz="2700" b="1" spc="-40" dirty="0" err="1" smtClean="0">
                <a:latin typeface="Calibri" pitchFamily="34" charset="0"/>
                <a:cs typeface="Calibri" pitchFamily="34" charset="0"/>
              </a:rPr>
              <a:t>dari</a:t>
            </a:r>
            <a:r>
              <a:rPr lang="en-US" sz="2700" b="1" spc="-40" dirty="0" smtClean="0">
                <a:latin typeface="Calibri" pitchFamily="34" charset="0"/>
                <a:cs typeface="Calibri" pitchFamily="34" charset="0"/>
              </a:rPr>
              <a:t> Allah, </a:t>
            </a:r>
            <a:r>
              <a:rPr lang="en-US" sz="2700" b="1" spc="-40" dirty="0" err="1" smtClean="0">
                <a:latin typeface="Calibri" pitchFamily="34" charset="0"/>
                <a:cs typeface="Calibri" pitchFamily="34" charset="0"/>
              </a:rPr>
              <a:t>mengalahkan</a:t>
            </a:r>
            <a:r>
              <a:rPr lang="en-US" sz="2700" b="1" spc="-40" dirty="0" smtClean="0">
                <a:latin typeface="Calibri" pitchFamily="34" charset="0"/>
                <a:cs typeface="Calibri" pitchFamily="34" charset="0"/>
              </a:rPr>
              <a:t> </a:t>
            </a:r>
            <a:r>
              <a:rPr lang="en-US" sz="2700" b="1" spc="-40" dirty="0" err="1" smtClean="0">
                <a:solidFill>
                  <a:srgbClr val="FF0000"/>
                </a:solidFill>
                <a:latin typeface="Calibri" pitchFamily="34" charset="0"/>
                <a:cs typeface="Calibri" pitchFamily="34" charset="0"/>
              </a:rPr>
              <a:t>nike</a:t>
            </a:r>
            <a:r>
              <a:rPr lang="en-US" sz="2700" b="1" spc="-40" dirty="0" smtClean="0">
                <a:latin typeface="Calibri" pitchFamily="34" charset="0"/>
                <a:cs typeface="Calibri" pitchFamily="34" charset="0"/>
              </a:rPr>
              <a:t> </a:t>
            </a:r>
            <a:r>
              <a:rPr lang="en-US" sz="2700" b="1" spc="-40" dirty="0" err="1" smtClean="0">
                <a:latin typeface="Calibri" pitchFamily="34" charset="0"/>
                <a:cs typeface="Calibri" pitchFamily="34" charset="0"/>
              </a:rPr>
              <a:t>dunia</a:t>
            </a:r>
            <a:r>
              <a:rPr lang="en-US" sz="2700" b="1" spc="-40" dirty="0" smtClean="0">
                <a:latin typeface="Calibri" pitchFamily="34" charset="0"/>
                <a:cs typeface="Calibri" pitchFamily="34" charset="0"/>
              </a:rPr>
              <a:t>. Dan </a:t>
            </a:r>
            <a:r>
              <a:rPr lang="en-US" sz="2700" b="1" spc="-40" dirty="0" err="1" smtClean="0">
                <a:latin typeface="Calibri" pitchFamily="34" charset="0"/>
                <a:cs typeface="Calibri" pitchFamily="34" charset="0"/>
              </a:rPr>
              <a:t>inilah</a:t>
            </a:r>
            <a:r>
              <a:rPr lang="en-US" sz="2700" b="1" spc="-40" dirty="0" smtClean="0">
                <a:latin typeface="Calibri" pitchFamily="34" charset="0"/>
                <a:cs typeface="Calibri" pitchFamily="34" charset="0"/>
              </a:rPr>
              <a:t> </a:t>
            </a:r>
            <a:r>
              <a:rPr lang="en-US" sz="2700" b="1" spc="-40" dirty="0" err="1" smtClean="0">
                <a:latin typeface="Calibri" pitchFamily="34" charset="0"/>
                <a:cs typeface="Calibri" pitchFamily="34" charset="0"/>
              </a:rPr>
              <a:t>kemenangan</a:t>
            </a:r>
            <a:r>
              <a:rPr lang="en-US" sz="2700" b="1" spc="-40" dirty="0" smtClean="0">
                <a:latin typeface="Calibri" pitchFamily="34" charset="0"/>
                <a:cs typeface="Calibri" pitchFamily="34" charset="0"/>
              </a:rPr>
              <a:t> </a:t>
            </a:r>
            <a:r>
              <a:rPr lang="en-US" sz="2700" b="1" spc="-40" dirty="0" err="1" smtClean="0">
                <a:solidFill>
                  <a:srgbClr val="FF0000"/>
                </a:solidFill>
                <a:latin typeface="Calibri" pitchFamily="34" charset="0"/>
                <a:cs typeface="Calibri" pitchFamily="34" charset="0"/>
              </a:rPr>
              <a:t>nike</a:t>
            </a:r>
            <a:r>
              <a:rPr lang="en-US" sz="2700" b="1" spc="-40" dirty="0" smtClean="0">
                <a:latin typeface="Calibri" pitchFamily="34" charset="0"/>
                <a:cs typeface="Calibri" pitchFamily="34" charset="0"/>
              </a:rPr>
              <a:t> yang </a:t>
            </a:r>
            <a:r>
              <a:rPr lang="en-US" sz="2700" b="1" spc="-40" dirty="0" err="1" smtClean="0">
                <a:latin typeface="Calibri" pitchFamily="34" charset="0"/>
                <a:cs typeface="Calibri" pitchFamily="34" charset="0"/>
              </a:rPr>
              <a:t>mengalahkan</a:t>
            </a:r>
            <a:r>
              <a:rPr lang="en-US" sz="2700" b="1" spc="-40" dirty="0" smtClean="0">
                <a:latin typeface="Calibri" pitchFamily="34" charset="0"/>
                <a:cs typeface="Calibri" pitchFamily="34" charset="0"/>
              </a:rPr>
              <a:t> </a:t>
            </a:r>
            <a:r>
              <a:rPr lang="en-US" sz="2700" b="1" spc="-40" dirty="0" err="1" smtClean="0">
                <a:solidFill>
                  <a:srgbClr val="FF0000"/>
                </a:solidFill>
                <a:latin typeface="Calibri" pitchFamily="34" charset="0"/>
                <a:cs typeface="Calibri" pitchFamily="34" charset="0"/>
              </a:rPr>
              <a:t>nike</a:t>
            </a:r>
            <a:r>
              <a:rPr lang="en-US" sz="2700" b="1" spc="-40" dirty="0" smtClean="0">
                <a:latin typeface="Calibri" pitchFamily="34" charset="0"/>
                <a:cs typeface="Calibri" pitchFamily="34" charset="0"/>
              </a:rPr>
              <a:t> </a:t>
            </a:r>
            <a:r>
              <a:rPr lang="en-US" sz="2700" b="1" spc="-40" dirty="0" err="1" smtClean="0">
                <a:latin typeface="Calibri" pitchFamily="34" charset="0"/>
                <a:cs typeface="Calibri" pitchFamily="34" charset="0"/>
              </a:rPr>
              <a:t>dunia</a:t>
            </a:r>
            <a:r>
              <a:rPr lang="en-US" sz="2700" b="1" spc="-40" dirty="0" smtClean="0">
                <a:latin typeface="Calibri" pitchFamily="34" charset="0"/>
                <a:cs typeface="Calibri" pitchFamily="34" charset="0"/>
              </a:rPr>
              <a:t>: </a:t>
            </a:r>
            <a:r>
              <a:rPr lang="en-US" sz="2700" b="1" spc="-40" dirty="0" err="1" smtClean="0">
                <a:latin typeface="Calibri" pitchFamily="34" charset="0"/>
                <a:cs typeface="Calibri" pitchFamily="34" charset="0"/>
              </a:rPr>
              <a:t>iman</a:t>
            </a:r>
            <a:r>
              <a:rPr lang="en-US" sz="2700" b="1" spc="-40" dirty="0" smtClean="0">
                <a:latin typeface="Calibri" pitchFamily="34" charset="0"/>
                <a:cs typeface="Calibri" pitchFamily="34" charset="0"/>
              </a:rPr>
              <a:t> </a:t>
            </a:r>
            <a:r>
              <a:rPr lang="en-US" sz="2700" b="1" spc="-40" dirty="0" err="1" smtClean="0">
                <a:latin typeface="Calibri" pitchFamily="34" charset="0"/>
                <a:cs typeface="Calibri" pitchFamily="34" charset="0"/>
              </a:rPr>
              <a:t>kita</a:t>
            </a:r>
            <a:r>
              <a:rPr lang="en-US" sz="2700" b="1" spc="-40" dirty="0" smtClean="0">
                <a:latin typeface="Calibri" pitchFamily="34" charset="0"/>
                <a:cs typeface="Calibri" pitchFamily="34" charset="0"/>
              </a:rPr>
              <a:t>. . . . </a:t>
            </a:r>
            <a:r>
              <a:rPr lang="x-none" sz="2700" b="1" spc="-40" smtClean="0">
                <a:latin typeface="Calibri" pitchFamily="34" charset="0"/>
                <a:cs typeface="Calibri" pitchFamily="34" charset="0"/>
              </a:rPr>
              <a:t>dia yang percaya, bahwa Yesus adalah Anak Allah</a:t>
            </a:r>
            <a:r>
              <a:rPr lang="en-US" sz="2700" b="1" spc="-40" dirty="0" smtClean="0">
                <a:latin typeface="Calibri" pitchFamily="34" charset="0"/>
                <a:cs typeface="Calibri" pitchFamily="34" charset="0"/>
              </a:rPr>
              <a:t>”  1 </a:t>
            </a:r>
            <a:r>
              <a:rPr lang="en-US" sz="2700" b="1" spc="-40" dirty="0" err="1" smtClean="0">
                <a:latin typeface="Calibri" pitchFamily="34" charset="0"/>
                <a:cs typeface="Calibri" pitchFamily="34" charset="0"/>
              </a:rPr>
              <a:t>Yoh</a:t>
            </a:r>
            <a:r>
              <a:rPr lang="en-US" sz="2700" b="1" spc="-40" dirty="0" smtClean="0">
                <a:latin typeface="Calibri" pitchFamily="34" charset="0"/>
                <a:cs typeface="Calibri" pitchFamily="34" charset="0"/>
              </a:rPr>
              <a:t> 5:4</a:t>
            </a:r>
            <a:endParaRPr lang="en-CA" sz="2700" b="1" spc="-40" dirty="0">
              <a:latin typeface="Calibri" pitchFamily="34" charset="0"/>
              <a:cs typeface="Calibri" pitchFamily="34" charset="0"/>
            </a:endParaRPr>
          </a:p>
        </p:txBody>
      </p:sp>
      <p:sp>
        <p:nvSpPr>
          <p:cNvPr id="24599" name="TextBox 30"/>
          <p:cNvSpPr txBox="1">
            <a:spLocks noChangeArrowheads="1"/>
          </p:cNvSpPr>
          <p:nvPr/>
        </p:nvSpPr>
        <p:spPr bwMode="auto">
          <a:xfrm>
            <a:off x="0" y="3717032"/>
            <a:ext cx="4499992" cy="1569660"/>
          </a:xfrm>
          <a:prstGeom prst="rect">
            <a:avLst/>
          </a:prstGeom>
          <a:solidFill>
            <a:srgbClr val="00B0F0"/>
          </a:solidFill>
          <a:ln w="9525">
            <a:noFill/>
            <a:miter lim="800000"/>
            <a:headEnd/>
            <a:tailEnd/>
          </a:ln>
        </p:spPr>
        <p:txBody>
          <a:bodyPr wrap="square">
            <a:spAutoFit/>
          </a:bodyPr>
          <a:lstStyle/>
          <a:p>
            <a:pPr algn="ctr"/>
            <a:r>
              <a:rPr lang="en-US" sz="2400" b="1" i="1" dirty="0" smtClean="0">
                <a:solidFill>
                  <a:schemeClr val="bg1"/>
                </a:solidFill>
                <a:latin typeface="Calibri" pitchFamily="34" charset="0"/>
                <a:cs typeface="Calibri" pitchFamily="34" charset="0"/>
              </a:rPr>
              <a:t>Nike</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kemenangan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ada</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hidup</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dlm</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Kristus</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dlm</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Roh</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dlm</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Bapa</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dlm</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kasih</a:t>
            </a:r>
            <a:r>
              <a:rPr lang="en-US" sz="2400" b="1" dirty="0" smtClean="0">
                <a:solidFill>
                  <a:schemeClr val="bg1"/>
                </a:solidFill>
                <a:latin typeface="Calibri" pitchFamily="34" charset="0"/>
                <a:cs typeface="Calibri" pitchFamily="34" charset="0"/>
              </a:rPr>
              <a:t> </a:t>
            </a:r>
            <a:r>
              <a:rPr lang="en-CA" sz="2400" b="1" kern="0" dirty="0" err="1" smtClean="0">
                <a:solidFill>
                  <a:schemeClr val="bg1"/>
                </a:solidFill>
                <a:latin typeface="Calibri" pitchFamily="34" charset="0"/>
                <a:cs typeface="Calibri" pitchFamily="34" charset="0"/>
              </a:rPr>
              <a:t>untuk</a:t>
            </a:r>
            <a:r>
              <a:rPr lang="en-CA" sz="2400" b="1" kern="0" dirty="0" smtClean="0">
                <a:solidFill>
                  <a:schemeClr val="bg1"/>
                </a:solidFill>
                <a:latin typeface="Calibri" pitchFamily="34" charset="0"/>
                <a:cs typeface="Calibri" pitchFamily="34" charset="0"/>
              </a:rPr>
              <a:t> </a:t>
            </a:r>
            <a:r>
              <a:rPr lang="en-CA" sz="2400" b="1" kern="0" dirty="0" err="1" smtClean="0">
                <a:solidFill>
                  <a:schemeClr val="bg1"/>
                </a:solidFill>
                <a:latin typeface="Calibri" pitchFamily="34" charset="0"/>
                <a:cs typeface="Calibri" pitchFamily="34" charset="0"/>
              </a:rPr>
              <a:t>membawa</a:t>
            </a:r>
            <a:r>
              <a:rPr lang="en-CA" sz="2400" b="1" kern="0" dirty="0" smtClean="0">
                <a:solidFill>
                  <a:schemeClr val="bg1"/>
                </a:solidFill>
                <a:latin typeface="Calibri" pitchFamily="34" charset="0"/>
                <a:cs typeface="Calibri" pitchFamily="34" charset="0"/>
              </a:rPr>
              <a:t> </a:t>
            </a:r>
            <a:r>
              <a:rPr lang="en-CA" sz="2400" b="1" kern="0" dirty="0" err="1" smtClean="0">
                <a:solidFill>
                  <a:schemeClr val="bg1"/>
                </a:solidFill>
                <a:latin typeface="Calibri" pitchFamily="34" charset="0"/>
                <a:cs typeface="Calibri" pitchFamily="34" charset="0"/>
              </a:rPr>
              <a:t>Injil</a:t>
            </a:r>
            <a:r>
              <a:rPr lang="en-CA" sz="2400" b="1" kern="0" dirty="0" smtClean="0">
                <a:solidFill>
                  <a:schemeClr val="bg1"/>
                </a:solidFill>
                <a:latin typeface="Calibri" pitchFamily="34" charset="0"/>
                <a:cs typeface="Calibri" pitchFamily="34" charset="0"/>
              </a:rPr>
              <a:t> </a:t>
            </a:r>
            <a:r>
              <a:rPr lang="en-CA" sz="2400" b="1" kern="0" dirty="0" err="1" smtClean="0">
                <a:solidFill>
                  <a:schemeClr val="bg1"/>
                </a:solidFill>
                <a:latin typeface="Calibri" pitchFamily="34" charset="0"/>
                <a:cs typeface="Calibri" pitchFamily="34" charset="0"/>
              </a:rPr>
              <a:t>ke</a:t>
            </a:r>
            <a:r>
              <a:rPr lang="en-CA" sz="2400" b="1" kern="0" dirty="0" smtClean="0">
                <a:solidFill>
                  <a:schemeClr val="bg1"/>
                </a:solidFill>
                <a:latin typeface="Calibri" pitchFamily="34" charset="0"/>
                <a:cs typeface="Calibri" pitchFamily="34" charset="0"/>
              </a:rPr>
              <a:t> </a:t>
            </a:r>
            <a:r>
              <a:rPr lang="en-CA" sz="2400" b="1" kern="0" dirty="0" err="1" smtClean="0">
                <a:solidFill>
                  <a:schemeClr val="bg1"/>
                </a:solidFill>
                <a:latin typeface="Calibri" pitchFamily="34" charset="0"/>
                <a:cs typeface="Calibri" pitchFamily="34" charset="0"/>
              </a:rPr>
              <a:t>setiap</a:t>
            </a:r>
            <a:r>
              <a:rPr lang="en-CA" sz="2400" b="1" kern="0" dirty="0" smtClean="0">
                <a:solidFill>
                  <a:schemeClr val="bg1"/>
                </a:solidFill>
                <a:latin typeface="Calibri" pitchFamily="34" charset="0"/>
                <a:cs typeface="Calibri" pitchFamily="34" charset="0"/>
              </a:rPr>
              <a:t> </a:t>
            </a:r>
            <a:r>
              <a:rPr lang="en-CA" sz="2400" b="1" kern="0" dirty="0" err="1" smtClean="0">
                <a:solidFill>
                  <a:schemeClr val="bg1"/>
                </a:solidFill>
                <a:latin typeface="Calibri" pitchFamily="34" charset="0"/>
                <a:cs typeface="Calibri" pitchFamily="34" charset="0"/>
              </a:rPr>
              <a:t>suku</a:t>
            </a:r>
            <a:r>
              <a:rPr lang="en-CA" sz="2400" b="1" kern="0" dirty="0" smtClean="0">
                <a:solidFill>
                  <a:schemeClr val="bg1"/>
                </a:solidFill>
                <a:latin typeface="Calibri" pitchFamily="34" charset="0"/>
                <a:cs typeface="Calibri" pitchFamily="34" charset="0"/>
              </a:rPr>
              <a:t>. </a:t>
            </a:r>
            <a:endParaRPr lang="en-CA" sz="2400" b="1" dirty="0">
              <a:solidFill>
                <a:schemeClr val="bg1"/>
              </a:solidFill>
              <a:latin typeface="Calibri" pitchFamily="34" charset="0"/>
              <a:cs typeface="Calibri" pitchFamily="34" charset="0"/>
            </a:endParaRPr>
          </a:p>
        </p:txBody>
      </p:sp>
      <p:pic>
        <p:nvPicPr>
          <p:cNvPr id="24600" name="Picture 31" descr="devil-earth-satan crop.jpg"/>
          <p:cNvPicPr>
            <a:picLocks noChangeAspect="1"/>
          </p:cNvPicPr>
          <p:nvPr/>
        </p:nvPicPr>
        <p:blipFill>
          <a:blip r:embed="rId17" cstate="print"/>
          <a:srcRect/>
          <a:stretch>
            <a:fillRect/>
          </a:stretch>
        </p:blipFill>
        <p:spPr bwMode="auto">
          <a:xfrm>
            <a:off x="5292725" y="1125538"/>
            <a:ext cx="3211513" cy="3279775"/>
          </a:xfrm>
          <a:prstGeom prst="rect">
            <a:avLst/>
          </a:prstGeom>
          <a:noFill/>
          <a:ln w="9525">
            <a:noFill/>
            <a:miter lim="800000"/>
            <a:headEnd/>
            <a:tailEnd/>
          </a:ln>
        </p:spPr>
      </p:pic>
      <p:sp>
        <p:nvSpPr>
          <p:cNvPr id="25" name="TextBox 24"/>
          <p:cNvSpPr txBox="1"/>
          <p:nvPr/>
        </p:nvSpPr>
        <p:spPr>
          <a:xfrm>
            <a:off x="5364088" y="1124744"/>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355976" y="2060848"/>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49289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3" cstate="print"/>
          <a:stretch>
            <a:fillRect/>
          </a:stretch>
        </p:blipFill>
        <p:spPr>
          <a:xfrm rot="7200000">
            <a:off x="4008073" y="2572476"/>
            <a:ext cx="2560320" cy="1523998"/>
          </a:xfrm>
          <a:prstGeom prst="rect">
            <a:avLst/>
          </a:prstGeom>
        </p:spPr>
      </p:pic>
      <p:pic>
        <p:nvPicPr>
          <p:cNvPr id="3" name="Picture 2" descr="egyptian.gif"/>
          <p:cNvPicPr>
            <a:picLocks noChangeAspect="1"/>
          </p:cNvPicPr>
          <p:nvPr/>
        </p:nvPicPr>
        <p:blipFill>
          <a:blip r:embed="rId3" cstate="print"/>
          <a:stretch>
            <a:fillRect/>
          </a:stretch>
        </p:blipFill>
        <p:spPr>
          <a:xfrm>
            <a:off x="3379832" y="1328938"/>
            <a:ext cx="2560320" cy="152399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567913" y="2572476"/>
            <a:ext cx="2560320" cy="1523998"/>
          </a:xfrm>
          <a:prstGeom prst="rect">
            <a:avLst/>
          </a:prstGeom>
        </p:spPr>
      </p:pic>
      <p:sp>
        <p:nvSpPr>
          <p:cNvPr id="9" name="WordArt 2"/>
          <p:cNvSpPr>
            <a:spLocks noChangeArrowheads="1" noChangeShapeType="1" noTextEdit="1"/>
          </p:cNvSpPr>
          <p:nvPr/>
        </p:nvSpPr>
        <p:spPr bwMode="auto">
          <a:xfrm>
            <a:off x="2555776" y="980728"/>
            <a:ext cx="4032448" cy="360040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TUHAN</a:t>
            </a:r>
            <a:endParaRPr lang="en-CA" sz="1400" kern="10" spc="0" dirty="0" smtClean="0">
              <a:ln w="9525">
                <a:solidFill>
                  <a:srgbClr val="000000"/>
                </a:solidFill>
                <a:round/>
                <a:headEnd/>
                <a:tailEnd/>
              </a:ln>
              <a:solidFill>
                <a:srgbClr val="FFC000"/>
              </a:solidFill>
              <a:effectLst/>
            </a:endParaRPr>
          </a:p>
          <a:p>
            <a:pPr algn="ctr" rtl="0"/>
            <a:r>
              <a:rPr lang="en-CA" sz="1200" kern="10" dirty="0" err="1" smtClean="0">
                <a:ln w="9525">
                  <a:solidFill>
                    <a:srgbClr val="000000"/>
                  </a:solidFill>
                  <a:round/>
                  <a:headEnd/>
                  <a:tailEnd/>
                </a:ln>
                <a:solidFill>
                  <a:srgbClr val="FFC000"/>
                </a:solidFill>
              </a:rPr>
              <a:t>Bapa</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Anak</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dan</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Roh</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keesaan</a:t>
            </a:r>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kasih</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persekutuan</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bekerja</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sama</a:t>
            </a:r>
            <a:endParaRPr lang="en-CA" sz="1200" kern="10" spc="0" dirty="0">
              <a:ln w="9525">
                <a:solidFill>
                  <a:srgbClr val="000000"/>
                </a:solidFill>
                <a:round/>
                <a:headEnd/>
                <a:tailEnd/>
              </a:ln>
              <a:solidFill>
                <a:srgbClr val="FFC000"/>
              </a:solidFill>
              <a:effectLst/>
            </a:endParaRPr>
          </a:p>
        </p:txBody>
      </p:sp>
      <p:pic>
        <p:nvPicPr>
          <p:cNvPr id="11" name="Picture 6" descr="shwoosh"/>
          <p:cNvPicPr>
            <a:picLocks noChangeAspect="1" noChangeArrowheads="1"/>
          </p:cNvPicPr>
          <p:nvPr/>
        </p:nvPicPr>
        <p:blipFill>
          <a:blip r:embed="rId4" cstate="print"/>
          <a:srcRect/>
          <a:stretch>
            <a:fillRect/>
          </a:stretch>
        </p:blipFill>
        <p:spPr bwMode="auto">
          <a:xfrm>
            <a:off x="3131840" y="5805264"/>
            <a:ext cx="3023865" cy="927959"/>
          </a:xfrm>
          <a:prstGeom prst="rect">
            <a:avLst/>
          </a:prstGeom>
          <a:noFill/>
          <a:ln w="9525">
            <a:noFill/>
            <a:miter lim="800000"/>
            <a:headEnd/>
            <a:tailEnd/>
          </a:ln>
        </p:spPr>
      </p:pic>
      <p:sp>
        <p:nvSpPr>
          <p:cNvPr id="12" name="Text Box 7"/>
          <p:cNvSpPr txBox="1">
            <a:spLocks noChangeArrowheads="1"/>
          </p:cNvSpPr>
          <p:nvPr/>
        </p:nvSpPr>
        <p:spPr bwMode="auto">
          <a:xfrm>
            <a:off x="1043608" y="6176337"/>
            <a:ext cx="2664296" cy="276999"/>
          </a:xfrm>
          <a:prstGeom prst="rect">
            <a:avLst/>
          </a:prstGeom>
          <a:noFill/>
          <a:ln w="9525">
            <a:noFill/>
            <a:miter lim="800000"/>
            <a:headEnd/>
            <a:tailEnd/>
          </a:ln>
        </p:spPr>
        <p:txBody>
          <a:bodyPr wrap="square">
            <a:spAutoFit/>
          </a:bodyPr>
          <a:lstStyle/>
          <a:p>
            <a:pPr algn="ctr">
              <a:spcBef>
                <a:spcPct val="50000"/>
              </a:spcBef>
            </a:pPr>
            <a:r>
              <a:rPr lang="en-CA" sz="1200" dirty="0"/>
              <a:t>Copyright by Nike</a:t>
            </a:r>
          </a:p>
        </p:txBody>
      </p:sp>
      <p:pic>
        <p:nvPicPr>
          <p:cNvPr id="13" name="Picture 12" descr="www.fg-a.com valentine 2-jumping-heart.gif"/>
          <p:cNvPicPr>
            <a:picLocks noChangeAspect="1"/>
          </p:cNvPicPr>
          <p:nvPr/>
        </p:nvPicPr>
        <p:blipFill>
          <a:blip r:embed="rId5" cstate="print"/>
          <a:stretch>
            <a:fillRect/>
          </a:stretch>
        </p:blipFill>
        <p:spPr>
          <a:xfrm>
            <a:off x="3995936" y="2132856"/>
            <a:ext cx="1143000" cy="1333500"/>
          </a:xfrm>
          <a:prstGeom prst="rect">
            <a:avLst/>
          </a:prstGeom>
        </p:spPr>
      </p:pic>
      <p:sp>
        <p:nvSpPr>
          <p:cNvPr id="14" name="TextBox 30"/>
          <p:cNvSpPr txBox="1">
            <a:spLocks noChangeArrowheads="1"/>
          </p:cNvSpPr>
          <p:nvPr/>
        </p:nvSpPr>
        <p:spPr bwMode="auto">
          <a:xfrm>
            <a:off x="107504" y="4902259"/>
            <a:ext cx="8964488" cy="954107"/>
          </a:xfrm>
          <a:prstGeom prst="rect">
            <a:avLst/>
          </a:prstGeom>
          <a:noFill/>
          <a:ln w="9525">
            <a:noFill/>
            <a:miter lim="800000"/>
            <a:headEnd/>
            <a:tailEnd/>
          </a:ln>
        </p:spPr>
        <p:txBody>
          <a:bodyPr wrap="square">
            <a:spAutoFit/>
          </a:bodyPr>
          <a:lstStyle/>
          <a:p>
            <a:pPr algn="ctr"/>
            <a:r>
              <a:rPr lang="en-US" sz="2800" b="1" i="1" dirty="0" smtClean="0">
                <a:solidFill>
                  <a:schemeClr val="bg1"/>
                </a:solidFill>
                <a:latin typeface="Calibri" pitchFamily="34" charset="0"/>
                <a:cs typeface="Calibri" pitchFamily="34" charset="0"/>
              </a:rPr>
              <a:t>Nike</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kemenangan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hidup</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dlm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dlm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dlm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Bapa</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dlm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kasih</a:t>
            </a:r>
            <a:r>
              <a:rPr lang="en-US" sz="2800" b="1" dirty="0" smtClean="0">
                <a:solidFill>
                  <a:schemeClr val="bg1"/>
                </a:solidFill>
                <a:latin typeface="Calibri" pitchFamily="34" charset="0"/>
                <a:cs typeface="Calibri" pitchFamily="34" charset="0"/>
              </a:rPr>
              <a:t> </a:t>
            </a:r>
            <a:r>
              <a:rPr lang="en-CA" sz="2800" b="1" kern="0" dirty="0" err="1" smtClean="0">
                <a:solidFill>
                  <a:schemeClr val="bg1"/>
                </a:solidFill>
                <a:latin typeface="Calibri" pitchFamily="34" charset="0"/>
                <a:cs typeface="Calibri" pitchFamily="34" charset="0"/>
              </a:rPr>
              <a:t>untuk</a:t>
            </a:r>
            <a:r>
              <a:rPr lang="en-CA" sz="2800" b="1" kern="0" dirty="0" smtClean="0">
                <a:solidFill>
                  <a:schemeClr val="bg1"/>
                </a:solidFill>
                <a:latin typeface="Calibri" pitchFamily="34" charset="0"/>
                <a:cs typeface="Calibri" pitchFamily="34" charset="0"/>
              </a:rPr>
              <a:t> </a:t>
            </a:r>
            <a:r>
              <a:rPr lang="en-CA" sz="2800" b="1" kern="0" dirty="0" err="1" smtClean="0">
                <a:solidFill>
                  <a:schemeClr val="bg1"/>
                </a:solidFill>
                <a:latin typeface="Calibri" pitchFamily="34" charset="0"/>
                <a:cs typeface="Calibri" pitchFamily="34" charset="0"/>
              </a:rPr>
              <a:t>membawa</a:t>
            </a:r>
            <a:r>
              <a:rPr lang="en-CA" sz="2800" b="1" kern="0" dirty="0" smtClean="0">
                <a:solidFill>
                  <a:schemeClr val="bg1"/>
                </a:solidFill>
                <a:latin typeface="Calibri" pitchFamily="34" charset="0"/>
                <a:cs typeface="Calibri" pitchFamily="34" charset="0"/>
              </a:rPr>
              <a:t> </a:t>
            </a:r>
            <a:r>
              <a:rPr lang="en-CA" sz="2800" b="1" kern="0" dirty="0" err="1" smtClean="0">
                <a:solidFill>
                  <a:schemeClr val="bg1"/>
                </a:solidFill>
                <a:latin typeface="Calibri" pitchFamily="34" charset="0"/>
                <a:cs typeface="Calibri" pitchFamily="34" charset="0"/>
              </a:rPr>
              <a:t>Injil</a:t>
            </a:r>
            <a:r>
              <a:rPr lang="en-CA" sz="2800" b="1" kern="0" dirty="0" smtClean="0">
                <a:solidFill>
                  <a:schemeClr val="bg1"/>
                </a:solidFill>
                <a:latin typeface="Calibri" pitchFamily="34" charset="0"/>
                <a:cs typeface="Calibri" pitchFamily="34" charset="0"/>
              </a:rPr>
              <a:t> </a:t>
            </a:r>
            <a:r>
              <a:rPr lang="en-CA" sz="2800" b="1" kern="0" dirty="0" err="1" smtClean="0">
                <a:solidFill>
                  <a:schemeClr val="bg1"/>
                </a:solidFill>
                <a:latin typeface="Calibri" pitchFamily="34" charset="0"/>
                <a:cs typeface="Calibri" pitchFamily="34" charset="0"/>
              </a:rPr>
              <a:t>ke</a:t>
            </a:r>
            <a:r>
              <a:rPr lang="en-CA" sz="2800" b="1" kern="0" dirty="0" smtClean="0">
                <a:solidFill>
                  <a:schemeClr val="bg1"/>
                </a:solidFill>
                <a:latin typeface="Calibri" pitchFamily="34" charset="0"/>
                <a:cs typeface="Calibri" pitchFamily="34" charset="0"/>
              </a:rPr>
              <a:t> </a:t>
            </a:r>
            <a:r>
              <a:rPr lang="en-CA" sz="2800" b="1" kern="0" dirty="0" err="1" smtClean="0">
                <a:solidFill>
                  <a:schemeClr val="bg1"/>
                </a:solidFill>
                <a:latin typeface="Calibri" pitchFamily="34" charset="0"/>
                <a:cs typeface="Calibri" pitchFamily="34" charset="0"/>
              </a:rPr>
              <a:t>setiap</a:t>
            </a:r>
            <a:r>
              <a:rPr lang="en-CA" sz="2800" b="1" kern="0" dirty="0" smtClean="0">
                <a:solidFill>
                  <a:schemeClr val="bg1"/>
                </a:solidFill>
                <a:latin typeface="Calibri" pitchFamily="34" charset="0"/>
                <a:cs typeface="Calibri" pitchFamily="34" charset="0"/>
              </a:rPr>
              <a:t> </a:t>
            </a:r>
            <a:r>
              <a:rPr lang="en-CA" sz="2800" b="1" kern="0" dirty="0" err="1" smtClean="0">
                <a:solidFill>
                  <a:schemeClr val="bg1"/>
                </a:solidFill>
                <a:latin typeface="Calibri" pitchFamily="34" charset="0"/>
                <a:cs typeface="Calibri" pitchFamily="34" charset="0"/>
              </a:rPr>
              <a:t>suku</a:t>
            </a:r>
            <a:r>
              <a:rPr lang="en-CA" sz="2800" b="1" kern="0" dirty="0" smtClean="0">
                <a:solidFill>
                  <a:schemeClr val="bg1"/>
                </a:solidFill>
                <a:latin typeface="Calibri" pitchFamily="34" charset="0"/>
                <a:cs typeface="Calibri" pitchFamily="34" charset="0"/>
              </a:rPr>
              <a:t>.</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Smiley Face 113"/>
          <p:cNvSpPr/>
          <p:nvPr/>
        </p:nvSpPr>
        <p:spPr>
          <a:xfrm>
            <a:off x="8316416"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Smiley Face 121"/>
          <p:cNvSpPr/>
          <p:nvPr/>
        </p:nvSpPr>
        <p:spPr>
          <a:xfrm>
            <a:off x="3923928"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itle 1"/>
          <p:cNvSpPr txBox="1">
            <a:spLocks/>
          </p:cNvSpPr>
          <p:nvPr/>
        </p:nvSpPr>
        <p:spPr>
          <a:xfrm>
            <a:off x="457200" y="274638"/>
            <a:ext cx="8229600" cy="1143000"/>
          </a:xfrm>
          <a:prstGeom prst="rect">
            <a:avLst/>
          </a:prstGeom>
        </p:spPr>
        <p:txBody>
          <a:bodyPr/>
          <a:lstStyle/>
          <a:p>
            <a:pPr algn="ctr" eaLnBrk="0" hangingPunct="0">
              <a:defRPr/>
            </a:pPr>
            <a:r>
              <a:rPr lang="en-CA" sz="3600" b="1" kern="0" dirty="0" err="1">
                <a:solidFill>
                  <a:srgbClr val="FF0000"/>
                </a:solidFill>
                <a:latin typeface="+mn-lt"/>
                <a:ea typeface="+mj-ea"/>
                <a:cs typeface="+mj-cs"/>
              </a:rPr>
              <a:t>S</a:t>
            </a:r>
            <a:r>
              <a:rPr lang="en-CA" sz="3600" b="1" kern="0" dirty="0" err="1" smtClean="0">
                <a:solidFill>
                  <a:srgbClr val="FF0000"/>
                </a:solidFill>
                <a:latin typeface="+mn-lt"/>
                <a:ea typeface="+mj-ea"/>
                <a:cs typeface="+mj-cs"/>
              </a:rPr>
              <a:t>erahkanlah</a:t>
            </a:r>
            <a:r>
              <a:rPr lang="en-CA" sz="3600" b="1" kern="0" dirty="0" smtClean="0">
                <a:solidFill>
                  <a:srgbClr val="FF0000"/>
                </a:solidFill>
                <a:latin typeface="+mn-lt"/>
                <a:ea typeface="+mj-ea"/>
                <a:cs typeface="+mj-cs"/>
              </a:rPr>
              <a:t> </a:t>
            </a:r>
            <a:r>
              <a:rPr lang="en-CA" sz="3600" b="1" kern="0" dirty="0" err="1">
                <a:solidFill>
                  <a:srgbClr val="FF0000"/>
                </a:solidFill>
                <a:latin typeface="+mn-lt"/>
                <a:ea typeface="+mj-ea"/>
                <a:cs typeface="+mj-cs"/>
              </a:rPr>
              <a:t>kepada</a:t>
            </a:r>
            <a:r>
              <a:rPr lang="en-CA" sz="3600" b="1" kern="0" dirty="0">
                <a:solidFill>
                  <a:srgbClr val="FF0000"/>
                </a:solidFill>
                <a:latin typeface="+mn-lt"/>
                <a:ea typeface="+mj-ea"/>
                <a:cs typeface="+mj-cs"/>
              </a:rPr>
              <a:t> </a:t>
            </a:r>
            <a:r>
              <a:rPr lang="en-CA" sz="3600" b="1" kern="0" dirty="0" err="1" smtClean="0">
                <a:solidFill>
                  <a:srgbClr val="FF0000"/>
                </a:solidFill>
                <a:latin typeface="+mn-lt"/>
                <a:ea typeface="+mj-ea"/>
                <a:cs typeface="+mj-cs"/>
              </a:rPr>
              <a:t>Tuhan</a:t>
            </a:r>
            <a:r>
              <a:rPr lang="en-CA" sz="3600" b="1" kern="0" dirty="0" smtClean="0">
                <a:solidFill>
                  <a:srgbClr val="FF0000"/>
                </a:solidFill>
                <a:latin typeface="+mn-lt"/>
                <a:ea typeface="+mj-ea"/>
                <a:cs typeface="+mj-cs"/>
              </a:rPr>
              <a:t> </a:t>
            </a:r>
            <a:r>
              <a:rPr lang="en-CA" sz="3600" b="1" kern="0" dirty="0" err="1" smtClean="0">
                <a:solidFill>
                  <a:srgbClr val="FF0000"/>
                </a:solidFill>
                <a:latin typeface="+mn-lt"/>
                <a:ea typeface="+mj-ea"/>
                <a:cs typeface="+mj-cs"/>
              </a:rPr>
              <a:t>untuk</a:t>
            </a:r>
            <a:r>
              <a:rPr lang="en-CA" sz="3600" b="1" kern="0" dirty="0" smtClean="0">
                <a:solidFill>
                  <a:srgbClr val="FF0000"/>
                </a:solidFill>
                <a:latin typeface="+mn-lt"/>
                <a:ea typeface="+mj-ea"/>
                <a:cs typeface="+mj-cs"/>
              </a:rPr>
              <a:t> </a:t>
            </a:r>
            <a:r>
              <a:rPr lang="en-CA" sz="3600" b="1" kern="0" dirty="0" err="1" smtClean="0">
                <a:solidFill>
                  <a:srgbClr val="FF0000"/>
                </a:solidFill>
                <a:latin typeface="+mn-lt"/>
                <a:ea typeface="+mj-ea"/>
                <a:cs typeface="+mj-cs"/>
              </a:rPr>
              <a:t>membawa</a:t>
            </a:r>
            <a:r>
              <a:rPr lang="en-CA" sz="3600" b="1" kern="0" dirty="0" smtClean="0">
                <a:solidFill>
                  <a:srgbClr val="FF0000"/>
                </a:solidFill>
                <a:latin typeface="+mn-lt"/>
                <a:ea typeface="+mj-ea"/>
                <a:cs typeface="+mj-cs"/>
              </a:rPr>
              <a:t> </a:t>
            </a:r>
            <a:r>
              <a:rPr lang="en-CA" sz="3600" b="1" kern="0" dirty="0" err="1" smtClean="0">
                <a:solidFill>
                  <a:srgbClr val="FF0000"/>
                </a:solidFill>
                <a:latin typeface="+mn-lt"/>
                <a:ea typeface="+mj-ea"/>
                <a:cs typeface="+mj-cs"/>
              </a:rPr>
              <a:t>Injil</a:t>
            </a:r>
            <a:r>
              <a:rPr lang="en-CA" sz="3600" b="1" kern="0" dirty="0" smtClean="0">
                <a:solidFill>
                  <a:srgbClr val="FF0000"/>
                </a:solidFill>
                <a:latin typeface="+mn-lt"/>
                <a:ea typeface="+mj-ea"/>
                <a:cs typeface="+mj-cs"/>
              </a:rPr>
              <a:t> </a:t>
            </a:r>
            <a:r>
              <a:rPr lang="en-CA" sz="3600" b="1" kern="0" dirty="0" err="1" smtClean="0">
                <a:solidFill>
                  <a:srgbClr val="FF0000"/>
                </a:solidFill>
                <a:latin typeface="+mn-lt"/>
                <a:ea typeface="+mj-ea"/>
                <a:cs typeface="+mj-cs"/>
              </a:rPr>
              <a:t>ke</a:t>
            </a:r>
            <a:r>
              <a:rPr lang="en-CA" sz="3600" b="1" kern="0" dirty="0" smtClean="0">
                <a:solidFill>
                  <a:srgbClr val="FF0000"/>
                </a:solidFill>
                <a:latin typeface="+mn-lt"/>
                <a:ea typeface="+mj-ea"/>
                <a:cs typeface="+mj-cs"/>
              </a:rPr>
              <a:t> </a:t>
            </a:r>
            <a:r>
              <a:rPr lang="en-CA" sz="3600" b="1" kern="0" dirty="0" err="1" smtClean="0">
                <a:solidFill>
                  <a:srgbClr val="FF0000"/>
                </a:solidFill>
                <a:latin typeface="+mn-lt"/>
                <a:ea typeface="+mj-ea"/>
                <a:cs typeface="+mj-cs"/>
              </a:rPr>
              <a:t>setiap</a:t>
            </a:r>
            <a:r>
              <a:rPr lang="en-CA" sz="3600" b="1" kern="0" dirty="0" smtClean="0">
                <a:solidFill>
                  <a:srgbClr val="FF0000"/>
                </a:solidFill>
                <a:latin typeface="+mn-lt"/>
                <a:ea typeface="+mj-ea"/>
                <a:cs typeface="+mj-cs"/>
              </a:rPr>
              <a:t> </a:t>
            </a:r>
            <a:r>
              <a:rPr lang="en-CA" sz="3600" b="1" kern="0" dirty="0" err="1" smtClean="0">
                <a:solidFill>
                  <a:srgbClr val="FF0000"/>
                </a:solidFill>
                <a:latin typeface="+mn-lt"/>
                <a:ea typeface="+mj-ea"/>
                <a:cs typeface="+mj-cs"/>
              </a:rPr>
              <a:t>suku</a:t>
            </a:r>
            <a:r>
              <a:rPr lang="en-CA" sz="3600" b="1" kern="0" dirty="0" smtClean="0">
                <a:solidFill>
                  <a:srgbClr val="FF0000"/>
                </a:solidFill>
                <a:latin typeface="+mn-lt"/>
                <a:ea typeface="+mj-ea"/>
                <a:cs typeface="+mj-cs"/>
              </a:rPr>
              <a:t>. </a:t>
            </a:r>
            <a:endParaRPr lang="en-CA" sz="3600" b="1" kern="0" dirty="0">
              <a:solidFill>
                <a:srgbClr val="FF0000"/>
              </a:solidFill>
              <a:latin typeface="+mn-lt"/>
              <a:ea typeface="+mj-ea"/>
              <a:cs typeface="+mj-cs"/>
            </a:endParaRPr>
          </a:p>
          <a:p>
            <a:pPr algn="ctr" eaLnBrk="0" hangingPunct="0">
              <a:defRPr/>
            </a:pPr>
            <a:endParaRPr lang="en-CA" sz="3600" b="1" kern="0" dirty="0">
              <a:solidFill>
                <a:srgbClr val="FF0000"/>
              </a:solidFill>
              <a:latin typeface="+mn-lt"/>
              <a:ea typeface="+mj-ea"/>
              <a:cs typeface="+mj-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692696"/>
            <a:ext cx="8229600" cy="1143000"/>
          </a:xfrm>
        </p:spPr>
        <p:txBody>
          <a:bodyPr/>
          <a:lstStyle/>
          <a:p>
            <a:pPr eaLnBrk="1" hangingPunct="1"/>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en-US" sz="3200" b="1" dirty="0" err="1" smtClean="0">
                <a:solidFill>
                  <a:schemeClr val="tx1"/>
                </a:solidFill>
                <a:latin typeface="Calibri" pitchFamily="34" charset="0"/>
                <a:cs typeface="Calibri" pitchFamily="34" charset="0"/>
              </a:rPr>
              <a:t>Disaat</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kita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melihat</a:t>
            </a:r>
            <a:r>
              <a:rPr lang="en-US" sz="3200" b="1" dirty="0" smtClean="0">
                <a:solidFill>
                  <a:schemeClr val="tx1"/>
                </a:solidFill>
                <a:latin typeface="Calibri" pitchFamily="34" charset="0"/>
                <a:cs typeface="Calibri" pitchFamily="34" charset="0"/>
              </a:rPr>
              <a:t> Nike Swoosh,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Calibri" pitchFamily="34" charset="0"/>
                <a:cs typeface="Calibri" pitchFamily="34" charset="0"/>
              </a:rPr>
              <a:t>kita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bisa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memuji</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Tuhan</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karena</a:t>
            </a:r>
            <a:r>
              <a:rPr lang="en-US" sz="3200" b="1" dirty="0" smtClean="0">
                <a:solidFill>
                  <a:schemeClr val="tx1"/>
                </a:solidFill>
                <a:latin typeface="Calibri" pitchFamily="34" charset="0"/>
                <a:cs typeface="Calibri" pitchFamily="34" charset="0"/>
              </a:rPr>
              <a:t>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Calibri" pitchFamily="34" charset="0"/>
                <a:cs typeface="Calibri" pitchFamily="34" charset="0"/>
              </a:rPr>
              <a:t>Yesus</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Kristus</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sudah</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menang</a:t>
            </a:r>
            <a:r>
              <a:rPr lang="en-US" sz="3200" b="1" dirty="0" smtClean="0">
                <a:solidFill>
                  <a:schemeClr val="tx1"/>
                </a:solidFill>
                <a:latin typeface="Calibri" pitchFamily="34" charset="0"/>
                <a:cs typeface="Calibri" pitchFamily="34" charset="0"/>
              </a:rPr>
              <a:t> </a:t>
            </a:r>
            <a:r>
              <a:rPr lang="en-US" sz="3200" b="1" dirty="0" err="1" smtClean="0">
                <a:solidFill>
                  <a:srgbClr val="FF0000"/>
                </a:solidFill>
                <a:latin typeface="Calibri" pitchFamily="34" charset="0"/>
                <a:cs typeface="Calibri" pitchFamily="34" charset="0"/>
              </a:rPr>
              <a:t>nike</a:t>
            </a:r>
            <a:r>
              <a:rPr lang="en-US" sz="3200" b="1" dirty="0" smtClean="0">
                <a:solidFill>
                  <a:schemeClr val="tx1"/>
                </a:solidFill>
                <a:latin typeface="Calibri" pitchFamily="34" charset="0"/>
                <a:cs typeface="Calibri" pitchFamily="34" charset="0"/>
              </a:rPr>
              <a:t>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Calibri" pitchFamily="34" charset="0"/>
                <a:cs typeface="Calibri" pitchFamily="34" charset="0"/>
              </a:rPr>
              <a:t>dan</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memberikan</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kita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kemenangan</a:t>
            </a:r>
            <a:r>
              <a:rPr lang="en-US" sz="3200" b="1" dirty="0" smtClean="0">
                <a:solidFill>
                  <a:schemeClr val="tx1"/>
                </a:solidFill>
                <a:latin typeface="Calibri" pitchFamily="34" charset="0"/>
                <a:cs typeface="Calibri" pitchFamily="34" charset="0"/>
              </a:rPr>
              <a:t> </a:t>
            </a:r>
            <a:r>
              <a:rPr lang="en-US" sz="3200" b="1" dirty="0" err="1" smtClean="0">
                <a:solidFill>
                  <a:srgbClr val="FF0000"/>
                </a:solidFill>
                <a:latin typeface="Calibri" pitchFamily="34" charset="0"/>
                <a:cs typeface="Calibri" pitchFamily="34" charset="0"/>
              </a:rPr>
              <a:t>nike</a:t>
            </a:r>
            <a:r>
              <a:rPr lang="en-US" sz="3200" b="1" dirty="0" smtClean="0">
                <a:solidFill>
                  <a:schemeClr val="tx1"/>
                </a:solidFill>
                <a:latin typeface="Calibri" pitchFamily="34" charset="0"/>
                <a:cs typeface="Calibri" pitchFamily="34" charset="0"/>
              </a:rPr>
              <a:t>!</a:t>
            </a:r>
            <a:br>
              <a:rPr lang="en-US" sz="3200" b="1" dirty="0" smtClean="0">
                <a:solidFill>
                  <a:schemeClr val="tx1"/>
                </a:solidFill>
                <a:latin typeface="Calibri" pitchFamily="34" charset="0"/>
                <a:cs typeface="Calibri" pitchFamily="34" charset="0"/>
              </a:rPr>
            </a:b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1835150" y="2635746"/>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4932363" y="4358431"/>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lstStyle/>
          <a:p>
            <a:r>
              <a:rPr lang="en-US" altLang="ko-KR" sz="3600" b="1" dirty="0" smtClean="0">
                <a:solidFill>
                  <a:schemeClr val="tx1"/>
                </a:solidFill>
                <a:latin typeface="Calibri" pitchFamily="34" charset="0"/>
                <a:ea typeface="Gulim" pitchFamily="34" charset="-127"/>
              </a:rPr>
              <a:t>Nike </a:t>
            </a:r>
            <a:r>
              <a:rPr lang="en-US" altLang="ko-KR" sz="3600" b="1" dirty="0" err="1" smtClean="0">
                <a:solidFill>
                  <a:schemeClr val="tx1"/>
                </a:solidFill>
                <a:latin typeface="Calibri" pitchFamily="34" charset="0"/>
                <a:ea typeface="Gulim" pitchFamily="34" charset="-127"/>
              </a:rPr>
              <a:t>kememangan</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dalam</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Perjanjian</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Baru</a:t>
            </a:r>
            <a:r>
              <a:rPr lang="en-US" altLang="ko-KR" sz="3600" b="1" dirty="0" smtClean="0">
                <a:solidFill>
                  <a:schemeClr val="tx1"/>
                </a:solidFill>
                <a:latin typeface="Calibri" pitchFamily="34" charset="0"/>
                <a:ea typeface="Gulim" pitchFamily="34" charset="-127"/>
              </a:rPr>
              <a:t> </a:t>
            </a:r>
            <a:br>
              <a:rPr lang="en-US" altLang="ko-KR" sz="3600" b="1" dirty="0" smtClean="0">
                <a:solidFill>
                  <a:schemeClr val="tx1"/>
                </a:solidFill>
                <a:latin typeface="Calibri" pitchFamily="34" charset="0"/>
                <a:ea typeface="Gulim" pitchFamily="34" charset="-127"/>
              </a:rPr>
            </a:br>
            <a:r>
              <a:rPr lang="en-US" altLang="ko-KR" sz="3600" b="1" dirty="0" err="1" smtClean="0">
                <a:solidFill>
                  <a:schemeClr val="tx1"/>
                </a:solidFill>
                <a:latin typeface="Calibri" pitchFamily="34" charset="0"/>
                <a:ea typeface="Gulim" pitchFamily="34" charset="-127"/>
              </a:rPr>
              <a:t>dlm</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Behasa</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dan</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Inggris</a:t>
            </a:r>
            <a:r>
              <a:rPr lang="en-US" altLang="ko-KR" sz="3600" b="1" dirty="0" smtClean="0">
                <a:solidFill>
                  <a:schemeClr val="tx1"/>
                </a:solidFill>
                <a:latin typeface="Calibri" pitchFamily="34" charset="0"/>
                <a:ea typeface="Gulim" pitchFamily="34" charset="-127"/>
              </a:rPr>
              <a:t/>
            </a:r>
            <a:br>
              <a:rPr lang="en-US" altLang="ko-KR" sz="3600" b="1" dirty="0" smtClean="0">
                <a:solidFill>
                  <a:schemeClr val="tx1"/>
                </a:solidFill>
                <a:latin typeface="Calibri" pitchFamily="34" charset="0"/>
                <a:ea typeface="Gulim" pitchFamily="34" charset="-127"/>
              </a:rPr>
            </a:br>
            <a:r>
              <a:rPr lang="en-US" altLang="ko-KR" sz="3600" b="1" dirty="0" smtClean="0">
                <a:solidFill>
                  <a:schemeClr val="tx1"/>
                </a:solidFill>
                <a:latin typeface="Calibri" pitchFamily="34" charset="0"/>
                <a:ea typeface="Gulim" pitchFamily="34" charset="-127"/>
              </a:rPr>
              <a:t/>
            </a:r>
            <a:br>
              <a:rPr lang="en-US" altLang="ko-KR" sz="3600" b="1" dirty="0" smtClean="0">
                <a:solidFill>
                  <a:schemeClr val="tx1"/>
                </a:solidFill>
                <a:latin typeface="Calibri" pitchFamily="34" charset="0"/>
                <a:ea typeface="Gulim" pitchFamily="34" charset="-127"/>
              </a:rPr>
            </a:br>
            <a:r>
              <a:rPr lang="en-US" altLang="ko-KR" sz="3600" b="1" dirty="0" err="1" smtClean="0">
                <a:solidFill>
                  <a:schemeClr val="tx1"/>
                </a:solidFill>
                <a:latin typeface="Calibri" pitchFamily="34" charset="0"/>
                <a:ea typeface="Gulim" pitchFamily="34" charset="-127"/>
              </a:rPr>
              <a:t>Perjanjian</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Baru</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menggunakan</a:t>
            </a:r>
            <a:r>
              <a:rPr lang="en-US" altLang="ko-KR" sz="3600" b="1" dirty="0" smtClean="0">
                <a:solidFill>
                  <a:schemeClr val="tx1"/>
                </a:solidFill>
                <a:latin typeface="Calibri" pitchFamily="34" charset="0"/>
                <a:ea typeface="Gulim" pitchFamily="34" charset="-127"/>
              </a:rPr>
              <a:t> </a:t>
            </a:r>
            <a:r>
              <a:rPr lang="en-US" altLang="ko-KR" sz="3600" b="1" i="1" dirty="0" err="1" smtClean="0">
                <a:solidFill>
                  <a:schemeClr val="tx1"/>
                </a:solidFill>
                <a:latin typeface="Calibri" pitchFamily="34" charset="0"/>
                <a:ea typeface="Gulim" pitchFamily="34" charset="-127"/>
              </a:rPr>
              <a:t>nike</a:t>
            </a:r>
            <a:r>
              <a:rPr lang="en-US" altLang="ko-KR" sz="3600" b="1" i="1" dirty="0" smtClean="0">
                <a:solidFill>
                  <a:schemeClr val="tx1"/>
                </a:solidFill>
                <a:latin typeface="Calibri" pitchFamily="34" charset="0"/>
                <a:ea typeface="Gulim" pitchFamily="34" charset="-127"/>
              </a:rPr>
              <a:t> </a:t>
            </a:r>
            <a:r>
              <a:rPr lang="en-US" altLang="ko-KR" sz="3600" b="1" dirty="0" smtClean="0">
                <a:solidFill>
                  <a:schemeClr val="tx1"/>
                </a:solidFill>
                <a:latin typeface="Calibri" pitchFamily="34" charset="0"/>
                <a:ea typeface="Gulim" pitchFamily="34" charset="-127"/>
              </a:rPr>
              <a:t/>
            </a:r>
            <a:br>
              <a:rPr lang="en-US" altLang="ko-KR" sz="3600" b="1" dirty="0" smtClean="0">
                <a:solidFill>
                  <a:schemeClr val="tx1"/>
                </a:solidFill>
                <a:latin typeface="Calibri" pitchFamily="34" charset="0"/>
                <a:ea typeface="Gulim" pitchFamily="34" charset="-127"/>
              </a:rPr>
            </a:br>
            <a:r>
              <a:rPr lang="en-US" altLang="ko-KR" sz="3600" b="1" dirty="0" err="1" smtClean="0">
                <a:solidFill>
                  <a:schemeClr val="tx1"/>
                </a:solidFill>
                <a:latin typeface="Calibri" pitchFamily="34" charset="0"/>
                <a:ea typeface="Gulim" pitchFamily="34" charset="-127"/>
              </a:rPr>
              <a:t>tiga</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puluh</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empat</a:t>
            </a:r>
            <a:r>
              <a:rPr lang="en-US" altLang="ko-KR" sz="3600" b="1" dirty="0" smtClean="0">
                <a:solidFill>
                  <a:schemeClr val="tx1"/>
                </a:solidFill>
                <a:latin typeface="Calibri" pitchFamily="34" charset="0"/>
                <a:ea typeface="Gulim" pitchFamily="34" charset="-127"/>
              </a:rPr>
              <a:t> kali.</a:t>
            </a:r>
            <a:br>
              <a:rPr lang="en-US" altLang="ko-KR" sz="3600" b="1" dirty="0" smtClean="0">
                <a:solidFill>
                  <a:schemeClr val="tx1"/>
                </a:solidFill>
                <a:latin typeface="Calibri" pitchFamily="34" charset="0"/>
                <a:ea typeface="Gulim" pitchFamily="34" charset="-127"/>
              </a:rPr>
            </a:br>
            <a:r>
              <a:rPr lang="en-US" altLang="ko-KR" sz="3600" b="1" dirty="0" smtClean="0">
                <a:solidFill>
                  <a:schemeClr val="tx1"/>
                </a:solidFill>
                <a:latin typeface="Calibri" pitchFamily="34" charset="0"/>
                <a:ea typeface="Gulim" pitchFamily="34" charset="-127"/>
              </a:rPr>
              <a:t/>
            </a:r>
            <a:br>
              <a:rPr lang="en-US" altLang="ko-KR" sz="3600" b="1" dirty="0" smtClean="0">
                <a:solidFill>
                  <a:schemeClr val="tx1"/>
                </a:solidFill>
                <a:latin typeface="Calibri" pitchFamily="34" charset="0"/>
                <a:ea typeface="Gulim" pitchFamily="34" charset="-127"/>
              </a:rPr>
            </a:br>
            <a:r>
              <a:rPr lang="en-US" altLang="ko-KR" sz="3600" b="1" dirty="0" err="1" smtClean="0">
                <a:solidFill>
                  <a:schemeClr val="tx1"/>
                </a:solidFill>
                <a:latin typeface="Calibri" pitchFamily="34" charset="0"/>
                <a:ea typeface="Gulim" pitchFamily="34" charset="-127"/>
              </a:rPr>
              <a:t>daftar</a:t>
            </a:r>
            <a:r>
              <a:rPr lang="en-US" altLang="ko-KR" sz="3600" b="1" dirty="0" smtClean="0">
                <a:solidFill>
                  <a:schemeClr val="tx1"/>
                </a:solidFill>
                <a:latin typeface="Calibri" pitchFamily="34" charset="0"/>
                <a:ea typeface="Gulim" pitchFamily="34" charset="-127"/>
              </a:rPr>
              <a:t> </a:t>
            </a:r>
            <a:r>
              <a:rPr lang="en-US" altLang="ko-KR" sz="3600" b="1" dirty="0" err="1" smtClean="0">
                <a:solidFill>
                  <a:schemeClr val="tx1"/>
                </a:solidFill>
                <a:latin typeface="Calibri" pitchFamily="34" charset="0"/>
                <a:ea typeface="Gulim" pitchFamily="34" charset="-127"/>
              </a:rPr>
              <a:t>lengkap</a:t>
            </a:r>
            <a:r>
              <a:rPr lang="en-US" altLang="ko-KR" sz="3600" b="1" dirty="0" smtClean="0">
                <a:solidFill>
                  <a:schemeClr val="tx1"/>
                </a:solidFill>
                <a:latin typeface="Calibri" pitchFamily="34" charset="0"/>
                <a:ea typeface="Gulim" pitchFamily="34" charset="-127"/>
              </a:rPr>
              <a:t> 34 </a:t>
            </a:r>
            <a:r>
              <a:rPr lang="en-US" altLang="ko-KR" sz="3600" b="1" dirty="0" err="1" smtClean="0">
                <a:solidFill>
                  <a:schemeClr val="tx1"/>
                </a:solidFill>
                <a:latin typeface="Calibri" pitchFamily="34" charset="0"/>
                <a:ea typeface="Gulim" pitchFamily="34" charset="-127"/>
              </a:rPr>
              <a:t>ayat</a:t>
            </a:r>
            <a:r>
              <a:rPr lang="en-US" altLang="ko-KR" sz="3600" b="1" dirty="0" smtClean="0">
                <a:solidFill>
                  <a:schemeClr val="tx1"/>
                </a:solidFill>
                <a:latin typeface="Calibri" pitchFamily="34" charset="0"/>
                <a:ea typeface="Gulim" pitchFamily="34" charset="-127"/>
              </a:rPr>
              <a:t/>
            </a:r>
            <a:br>
              <a:rPr lang="en-US" altLang="ko-KR" sz="3600" b="1" dirty="0" smtClean="0">
                <a:solidFill>
                  <a:schemeClr val="tx1"/>
                </a:solidFill>
                <a:latin typeface="Calibri" pitchFamily="34" charset="0"/>
                <a:ea typeface="Gulim" pitchFamily="34" charset="-127"/>
              </a:rPr>
            </a:br>
            <a:r>
              <a:rPr lang="en-US" altLang="ko-KR" sz="3600" b="1" dirty="0" smtClean="0">
                <a:solidFill>
                  <a:schemeClr val="tx1"/>
                </a:solidFill>
                <a:latin typeface="Calibri" pitchFamily="34" charset="0"/>
                <a:ea typeface="Gulim" pitchFamily="34" charset="-127"/>
              </a:rPr>
              <a:t/>
            </a:r>
            <a:br>
              <a:rPr lang="en-US" altLang="ko-KR" sz="3600" b="1" dirty="0" smtClean="0">
                <a:solidFill>
                  <a:schemeClr val="tx1"/>
                </a:solidFill>
                <a:latin typeface="Calibri" pitchFamily="34" charset="0"/>
                <a:ea typeface="Gulim" pitchFamily="34" charset="-127"/>
              </a:rPr>
            </a:br>
            <a:r>
              <a:rPr lang="en-US" altLang="ko-KR" sz="3600" b="1" dirty="0" smtClean="0">
                <a:solidFill>
                  <a:schemeClr val="tx1"/>
                </a:solidFill>
                <a:latin typeface="Calibri" pitchFamily="34" charset="0"/>
                <a:ea typeface="Gulim" pitchFamily="34" charset="-127"/>
              </a:rPr>
              <a:t>www.GraceGodChrist.com</a:t>
            </a:r>
            <a:endParaRPr lang="en-US" sz="3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dirty="0" smtClean="0">
                <a:solidFill>
                  <a:schemeClr val="tx1"/>
                </a:solidFill>
              </a:rPr>
              <a:t> 2019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23440</TotalTime>
  <Words>745</Words>
  <Application>Microsoft Office PowerPoint</Application>
  <PresentationFormat>On-screen Show (4:3)</PresentationFormat>
  <Paragraphs>117</Paragraphs>
  <Slides>29</Slides>
  <Notes>4</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Default Design</vt:lpstr>
      <vt:lpstr> Yesus Kristus telah nike menang  dan Allah memberikan kepada kita  nike kemenangan oleh Yesus Kristus</vt:lpstr>
      <vt:lpstr>Kata Yesus, “Dalam dunia kamu  menderita penganiayaan,  tetapi kuatkanlah hatimu,  Aku telah mengalahkan nike dunia.”   (Yoh 16:33)      </vt:lpstr>
      <vt:lpstr>  Perjanjian Baru ditulis dalam bahasa Yunani.  Ini menggunakan nike  tiga puluh empat kali.</vt:lpstr>
      <vt:lpstr>Sepatu Nike adalah untuk  kemenangan dalam balapan.</vt:lpstr>
      <vt:lpstr>Nike adalah dewi kemenangan Yunani.   </vt:lpstr>
      <vt:lpstr>Dia adalah pelari tercepat di antara  para dewa.</vt:lpstr>
      <vt:lpstr>Dewi Nike ada di setiap medali Olimpiade.</vt:lpstr>
      <vt:lpstr> Sebelum Yesus, Julius Caesar terkenal dengan ucapannya yang berkata, "Saya datang, saya melihat, saya telah menaklukkan."   “Veni, vidi, vici”  dalam behasa Latin  vici dalam behasa Latin =  nike dalam behasa Yunani</vt:lpstr>
      <vt:lpstr> </vt:lpstr>
      <vt:lpstr>Kata Yesus, “Dalam dunia kamu  menderita penganiayaan,  tetapi kuatkanlah hatimu,  Aku telah mengalahkan nike dunia.”   (Yoh 16:33)      </vt:lpstr>
      <vt:lpstr>Slide 11</vt:lpstr>
      <vt:lpstr>“Tetapi dalam semuanya itu kita lebih dari pada orang-orang yang menang nike, oleh Dia yang telah mengasihi kita.  (Rom 8:37)  (kata kerja - supernikao, super - lebih, nike – menang)     Siapakah yang akan memisahkan kita dari kasih Kristus? Penindasan atau kesesakan atau penganiayaan, atau kelaparan atau ketelanjangan, atau bahaya, atau pedang? Rom 8:35  Kita supernike penindasan dan kesesakan dan penganiayaan dan kelaparan dan ketelanjangan dan bahaya dan pedang oleh kasih karunia Yesus Kristus dan supernike kemenangan Yesus Kristus disalibkan dan dibangkitkan. </vt:lpstr>
      <vt:lpstr>Slide 13</vt:lpstr>
      <vt:lpstr>Slide 14</vt:lpstr>
      <vt:lpstr>Slide 15</vt:lpstr>
      <vt:lpstr>Slide 16</vt:lpstr>
      <vt:lpstr>Slide 17</vt:lpstr>
      <vt:lpstr>Slide 18</vt:lpstr>
      <vt:lpstr>Slide 19</vt:lpstr>
      <vt:lpstr>“Dan mereka mengalahkan nike dia oleh darah Anak Domba, dan oleh perkataan kesaksian mereka. Karena mereka tidak mengasihi nyawa mereka sampai ke dalam maut.”  Why 12:11 </vt:lpstr>
      <vt:lpstr>Yesus Kristus akan nike menang.   Mereka akan berperang melawan Anak Domba.  Tetapi Anak Domba akan mengalahkan nike mereka,  karena Ia adalah Tuan di atas segala tuan dan Raja di atas segala raja. Mereka bersama-sama dengan Dia juga akan menang, yaitu mereka yang terpanggil, yang telah dipilih dan yang setia."  (Why 17:14)</vt:lpstr>
      <vt:lpstr>Slide 22</vt:lpstr>
      <vt:lpstr>Slide 23</vt:lpstr>
      <vt:lpstr>Slide 24</vt:lpstr>
      <vt:lpstr>Slide 25</vt:lpstr>
      <vt:lpstr> Disaat kita melihat Nike Swoosh,  kita bisa memuji Tuhan karena  Yesus Kristus sudah menang nike  dan memberikan kita kemenangan nike! </vt:lpstr>
      <vt:lpstr>Slide 27</vt:lpstr>
      <vt:lpstr>Nike kememangan dalam Perjanjian Baru  dlm Behasa dan Inggris  Perjanjian Baru menggunakan nike  tiga puluh empat kali.  daftar lengkap 34 ayat  www.GraceGodChrist.com</vt:lpstr>
      <vt:lpstr>PPT © copyright by John Crozier 2019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875</cp:revision>
  <dcterms:created xsi:type="dcterms:W3CDTF">2006-01-11T13:24:15Z</dcterms:created>
  <dcterms:modified xsi:type="dcterms:W3CDTF">2021-04-20T13:30:22Z</dcterms:modified>
</cp:coreProperties>
</file>